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4"/>
    <p:sldMasterId id="2147483660" r:id="rId5"/>
  </p:sldMasterIdLst>
  <p:notesMasterIdLst>
    <p:notesMasterId r:id="rId327"/>
  </p:notesMasterIdLst>
  <p:handoutMasterIdLst>
    <p:handoutMasterId r:id="rId328"/>
  </p:handoutMasterIdLst>
  <p:sldIdLst>
    <p:sldId id="542" r:id="rId6"/>
    <p:sldId id="563" r:id="rId7"/>
    <p:sldId id="564" r:id="rId8"/>
    <p:sldId id="565" r:id="rId9"/>
    <p:sldId id="566" r:id="rId10"/>
    <p:sldId id="594" r:id="rId11"/>
    <p:sldId id="596" r:id="rId12"/>
    <p:sldId id="600" r:id="rId13"/>
    <p:sldId id="595" r:id="rId14"/>
    <p:sldId id="602" r:id="rId15"/>
    <p:sldId id="601" r:id="rId16"/>
    <p:sldId id="597" r:id="rId17"/>
    <p:sldId id="598" r:id="rId18"/>
    <p:sldId id="599" r:id="rId19"/>
    <p:sldId id="568" r:id="rId20"/>
    <p:sldId id="569" r:id="rId21"/>
    <p:sldId id="651" r:id="rId22"/>
    <p:sldId id="572" r:id="rId23"/>
    <p:sldId id="573" r:id="rId24"/>
    <p:sldId id="574" r:id="rId25"/>
    <p:sldId id="603" r:id="rId26"/>
    <p:sldId id="604" r:id="rId27"/>
    <p:sldId id="576" r:id="rId28"/>
    <p:sldId id="577" r:id="rId29"/>
    <p:sldId id="578" r:id="rId30"/>
    <p:sldId id="584" r:id="rId31"/>
    <p:sldId id="579" r:id="rId32"/>
    <p:sldId id="581" r:id="rId33"/>
    <p:sldId id="580" r:id="rId34"/>
    <p:sldId id="585" r:id="rId35"/>
    <p:sldId id="583" r:id="rId36"/>
    <p:sldId id="586" r:id="rId37"/>
    <p:sldId id="587" r:id="rId38"/>
    <p:sldId id="588" r:id="rId39"/>
    <p:sldId id="589" r:id="rId40"/>
    <p:sldId id="592" r:id="rId41"/>
    <p:sldId id="590" r:id="rId42"/>
    <p:sldId id="593" r:id="rId43"/>
    <p:sldId id="605" r:id="rId44"/>
    <p:sldId id="607" r:id="rId45"/>
    <p:sldId id="608" r:id="rId46"/>
    <p:sldId id="610" r:id="rId47"/>
    <p:sldId id="611" r:id="rId48"/>
    <p:sldId id="612" r:id="rId49"/>
    <p:sldId id="613" r:id="rId50"/>
    <p:sldId id="615" r:id="rId51"/>
    <p:sldId id="616" r:id="rId52"/>
    <p:sldId id="614" r:id="rId53"/>
    <p:sldId id="617" r:id="rId54"/>
    <p:sldId id="618" r:id="rId55"/>
    <p:sldId id="619" r:id="rId56"/>
    <p:sldId id="620" r:id="rId57"/>
    <p:sldId id="621" r:id="rId58"/>
    <p:sldId id="632" r:id="rId59"/>
    <p:sldId id="633" r:id="rId60"/>
    <p:sldId id="636" r:id="rId61"/>
    <p:sldId id="634" r:id="rId62"/>
    <p:sldId id="623" r:id="rId63"/>
    <p:sldId id="635" r:id="rId64"/>
    <p:sldId id="637" r:id="rId65"/>
    <p:sldId id="638" r:id="rId66"/>
    <p:sldId id="639" r:id="rId67"/>
    <p:sldId id="640" r:id="rId68"/>
    <p:sldId id="641" r:id="rId69"/>
    <p:sldId id="642" r:id="rId70"/>
    <p:sldId id="643" r:id="rId71"/>
    <p:sldId id="644" r:id="rId72"/>
    <p:sldId id="645" r:id="rId73"/>
    <p:sldId id="646" r:id="rId74"/>
    <p:sldId id="647" r:id="rId75"/>
    <p:sldId id="648" r:id="rId76"/>
    <p:sldId id="649" r:id="rId77"/>
    <p:sldId id="650" r:id="rId78"/>
    <p:sldId id="491" r:id="rId79"/>
    <p:sldId id="653" r:id="rId80"/>
    <p:sldId id="663" r:id="rId81"/>
    <p:sldId id="664" r:id="rId82"/>
    <p:sldId id="665" r:id="rId83"/>
    <p:sldId id="657" r:id="rId84"/>
    <p:sldId id="658" r:id="rId85"/>
    <p:sldId id="654" r:id="rId86"/>
    <p:sldId id="660" r:id="rId87"/>
    <p:sldId id="661" r:id="rId88"/>
    <p:sldId id="662" r:id="rId89"/>
    <p:sldId id="666" r:id="rId90"/>
    <p:sldId id="668" r:id="rId91"/>
    <p:sldId id="669" r:id="rId92"/>
    <p:sldId id="670" r:id="rId93"/>
    <p:sldId id="671" r:id="rId94"/>
    <p:sldId id="672" r:id="rId95"/>
    <p:sldId id="675" r:id="rId96"/>
    <p:sldId id="673" r:id="rId97"/>
    <p:sldId id="676" r:id="rId98"/>
    <p:sldId id="677" r:id="rId99"/>
    <p:sldId id="678" r:id="rId100"/>
    <p:sldId id="679" r:id="rId101"/>
    <p:sldId id="714" r:id="rId102"/>
    <p:sldId id="710" r:id="rId103"/>
    <p:sldId id="711" r:id="rId104"/>
    <p:sldId id="713" r:id="rId105"/>
    <p:sldId id="715" r:id="rId106"/>
    <p:sldId id="706" r:id="rId107"/>
    <p:sldId id="716" r:id="rId108"/>
    <p:sldId id="717" r:id="rId109"/>
    <p:sldId id="720" r:id="rId110"/>
    <p:sldId id="721" r:id="rId111"/>
    <p:sldId id="722" r:id="rId112"/>
    <p:sldId id="723" r:id="rId113"/>
    <p:sldId id="724" r:id="rId114"/>
    <p:sldId id="726" r:id="rId115"/>
    <p:sldId id="725" r:id="rId116"/>
    <p:sldId id="727" r:id="rId117"/>
    <p:sldId id="728" r:id="rId118"/>
    <p:sldId id="729" r:id="rId119"/>
    <p:sldId id="730" r:id="rId120"/>
    <p:sldId id="731" r:id="rId121"/>
    <p:sldId id="732" r:id="rId122"/>
    <p:sldId id="733" r:id="rId123"/>
    <p:sldId id="707" r:id="rId124"/>
    <p:sldId id="708" r:id="rId125"/>
    <p:sldId id="709" r:id="rId126"/>
    <p:sldId id="909" r:id="rId127"/>
    <p:sldId id="895" r:id="rId128"/>
    <p:sldId id="896" r:id="rId129"/>
    <p:sldId id="897" r:id="rId130"/>
    <p:sldId id="898" r:id="rId131"/>
    <p:sldId id="886" r:id="rId132"/>
    <p:sldId id="887" r:id="rId133"/>
    <p:sldId id="899" r:id="rId134"/>
    <p:sldId id="888" r:id="rId135"/>
    <p:sldId id="889" r:id="rId136"/>
    <p:sldId id="908" r:id="rId137"/>
    <p:sldId id="900" r:id="rId138"/>
    <p:sldId id="901" r:id="rId139"/>
    <p:sldId id="922" r:id="rId140"/>
    <p:sldId id="920" r:id="rId141"/>
    <p:sldId id="921" r:id="rId142"/>
    <p:sldId id="902" r:id="rId143"/>
    <p:sldId id="903" r:id="rId144"/>
    <p:sldId id="923" r:id="rId145"/>
    <p:sldId id="924" r:id="rId146"/>
    <p:sldId id="925" r:id="rId147"/>
    <p:sldId id="904" r:id="rId148"/>
    <p:sldId id="905" r:id="rId149"/>
    <p:sldId id="906" r:id="rId150"/>
    <p:sldId id="913" r:id="rId151"/>
    <p:sldId id="914" r:id="rId152"/>
    <p:sldId id="915" r:id="rId153"/>
    <p:sldId id="893" r:id="rId154"/>
    <p:sldId id="894" r:id="rId155"/>
    <p:sldId id="907" r:id="rId156"/>
    <p:sldId id="680" r:id="rId157"/>
    <p:sldId id="682" r:id="rId158"/>
    <p:sldId id="683" r:id="rId159"/>
    <p:sldId id="684" r:id="rId160"/>
    <p:sldId id="685" r:id="rId161"/>
    <p:sldId id="686" r:id="rId162"/>
    <p:sldId id="687" r:id="rId163"/>
    <p:sldId id="688" r:id="rId164"/>
    <p:sldId id="689" r:id="rId165"/>
    <p:sldId id="690" r:id="rId166"/>
    <p:sldId id="691" r:id="rId167"/>
    <p:sldId id="692" r:id="rId168"/>
    <p:sldId id="735" r:id="rId169"/>
    <p:sldId id="695" r:id="rId170"/>
    <p:sldId id="736" r:id="rId171"/>
    <p:sldId id="737" r:id="rId172"/>
    <p:sldId id="734" r:id="rId173"/>
    <p:sldId id="693" r:id="rId174"/>
    <p:sldId id="936" r:id="rId175"/>
    <p:sldId id="934" r:id="rId176"/>
    <p:sldId id="935" r:id="rId177"/>
    <p:sldId id="937" r:id="rId178"/>
    <p:sldId id="938" r:id="rId179"/>
    <p:sldId id="939" r:id="rId180"/>
    <p:sldId id="940" r:id="rId181"/>
    <p:sldId id="941" r:id="rId182"/>
    <p:sldId id="942" r:id="rId183"/>
    <p:sldId id="740" r:id="rId184"/>
    <p:sldId id="738" r:id="rId185"/>
    <p:sldId id="741" r:id="rId186"/>
    <p:sldId id="681" r:id="rId187"/>
    <p:sldId id="931" r:id="rId188"/>
    <p:sldId id="932" r:id="rId189"/>
    <p:sldId id="697" r:id="rId190"/>
    <p:sldId id="696" r:id="rId191"/>
    <p:sldId id="698" r:id="rId192"/>
    <p:sldId id="927" r:id="rId193"/>
    <p:sldId id="926" r:id="rId194"/>
    <p:sldId id="701" r:id="rId195"/>
    <p:sldId id="766" r:id="rId196"/>
    <p:sldId id="700" r:id="rId197"/>
    <p:sldId id="702" r:id="rId198"/>
    <p:sldId id="703" r:id="rId199"/>
    <p:sldId id="704" r:id="rId200"/>
    <p:sldId id="705" r:id="rId201"/>
    <p:sldId id="742" r:id="rId202"/>
    <p:sldId id="744" r:id="rId203"/>
    <p:sldId id="745" r:id="rId204"/>
    <p:sldId id="746" r:id="rId205"/>
    <p:sldId id="747" r:id="rId206"/>
    <p:sldId id="748" r:id="rId207"/>
    <p:sldId id="749" r:id="rId208"/>
    <p:sldId id="750" r:id="rId209"/>
    <p:sldId id="752" r:id="rId210"/>
    <p:sldId id="751" r:id="rId211"/>
    <p:sldId id="754" r:id="rId212"/>
    <p:sldId id="753" r:id="rId213"/>
    <p:sldId id="755" r:id="rId214"/>
    <p:sldId id="756" r:id="rId215"/>
    <p:sldId id="757" r:id="rId216"/>
    <p:sldId id="758" r:id="rId217"/>
    <p:sldId id="759" r:id="rId218"/>
    <p:sldId id="760" r:id="rId219"/>
    <p:sldId id="761" r:id="rId220"/>
    <p:sldId id="767" r:id="rId221"/>
    <p:sldId id="768" r:id="rId222"/>
    <p:sldId id="764" r:id="rId223"/>
    <p:sldId id="763" r:id="rId224"/>
    <p:sldId id="769" r:id="rId225"/>
    <p:sldId id="771" r:id="rId226"/>
    <p:sldId id="774" r:id="rId227"/>
    <p:sldId id="929" r:id="rId228"/>
    <p:sldId id="930" r:id="rId229"/>
    <p:sldId id="792" r:id="rId230"/>
    <p:sldId id="775" r:id="rId231"/>
    <p:sldId id="793" r:id="rId232"/>
    <p:sldId id="794" r:id="rId233"/>
    <p:sldId id="791" r:id="rId234"/>
    <p:sldId id="776" r:id="rId235"/>
    <p:sldId id="777" r:id="rId236"/>
    <p:sldId id="778" r:id="rId237"/>
    <p:sldId id="779" r:id="rId238"/>
    <p:sldId id="780" r:id="rId239"/>
    <p:sldId id="781" r:id="rId240"/>
    <p:sldId id="782" r:id="rId241"/>
    <p:sldId id="783" r:id="rId242"/>
    <p:sldId id="784" r:id="rId243"/>
    <p:sldId id="786" r:id="rId244"/>
    <p:sldId id="787" r:id="rId245"/>
    <p:sldId id="788" r:id="rId246"/>
    <p:sldId id="795" r:id="rId247"/>
    <p:sldId id="796" r:id="rId248"/>
    <p:sldId id="797" r:id="rId249"/>
    <p:sldId id="798" r:id="rId250"/>
    <p:sldId id="800" r:id="rId251"/>
    <p:sldId id="801" r:id="rId252"/>
    <p:sldId id="802" r:id="rId253"/>
    <p:sldId id="803" r:id="rId254"/>
    <p:sldId id="807" r:id="rId255"/>
    <p:sldId id="808" r:id="rId256"/>
    <p:sldId id="809" r:id="rId257"/>
    <p:sldId id="810" r:id="rId258"/>
    <p:sldId id="811" r:id="rId259"/>
    <p:sldId id="806" r:id="rId260"/>
    <p:sldId id="812" r:id="rId261"/>
    <p:sldId id="813" r:id="rId262"/>
    <p:sldId id="814" r:id="rId263"/>
    <p:sldId id="815" r:id="rId264"/>
    <p:sldId id="816" r:id="rId265"/>
    <p:sldId id="818" r:id="rId266"/>
    <p:sldId id="819" r:id="rId267"/>
    <p:sldId id="916" r:id="rId268"/>
    <p:sldId id="917" r:id="rId269"/>
    <p:sldId id="918" r:id="rId270"/>
    <p:sldId id="919" r:id="rId271"/>
    <p:sldId id="824" r:id="rId272"/>
    <p:sldId id="825" r:id="rId273"/>
    <p:sldId id="826" r:id="rId274"/>
    <p:sldId id="827" r:id="rId275"/>
    <p:sldId id="828" r:id="rId276"/>
    <p:sldId id="829" r:id="rId277"/>
    <p:sldId id="830" r:id="rId278"/>
    <p:sldId id="831" r:id="rId279"/>
    <p:sldId id="857" r:id="rId280"/>
    <p:sldId id="858" r:id="rId281"/>
    <p:sldId id="859" r:id="rId282"/>
    <p:sldId id="861" r:id="rId283"/>
    <p:sldId id="862" r:id="rId284"/>
    <p:sldId id="863" r:id="rId285"/>
    <p:sldId id="832" r:id="rId286"/>
    <p:sldId id="833" r:id="rId287"/>
    <p:sldId id="835" r:id="rId288"/>
    <p:sldId id="836" r:id="rId289"/>
    <p:sldId id="837" r:id="rId290"/>
    <p:sldId id="838" r:id="rId291"/>
    <p:sldId id="839" r:id="rId292"/>
    <p:sldId id="840" r:id="rId293"/>
    <p:sldId id="842" r:id="rId294"/>
    <p:sldId id="843" r:id="rId295"/>
    <p:sldId id="844" r:id="rId296"/>
    <p:sldId id="845" r:id="rId297"/>
    <p:sldId id="846" r:id="rId298"/>
    <p:sldId id="848" r:id="rId299"/>
    <p:sldId id="849" r:id="rId300"/>
    <p:sldId id="850" r:id="rId301"/>
    <p:sldId id="851" r:id="rId302"/>
    <p:sldId id="852" r:id="rId303"/>
    <p:sldId id="853" r:id="rId304"/>
    <p:sldId id="854" r:id="rId305"/>
    <p:sldId id="855" r:id="rId306"/>
    <p:sldId id="856" r:id="rId307"/>
    <p:sldId id="864" r:id="rId308"/>
    <p:sldId id="865" r:id="rId309"/>
    <p:sldId id="866" r:id="rId310"/>
    <p:sldId id="867" r:id="rId311"/>
    <p:sldId id="868" r:id="rId312"/>
    <p:sldId id="869" r:id="rId313"/>
    <p:sldId id="870" r:id="rId314"/>
    <p:sldId id="871" r:id="rId315"/>
    <p:sldId id="872" r:id="rId316"/>
    <p:sldId id="873" r:id="rId317"/>
    <p:sldId id="874" r:id="rId318"/>
    <p:sldId id="876" r:id="rId319"/>
    <p:sldId id="877" r:id="rId320"/>
    <p:sldId id="879" r:id="rId321"/>
    <p:sldId id="878" r:id="rId322"/>
    <p:sldId id="880" r:id="rId323"/>
    <p:sldId id="881" r:id="rId324"/>
    <p:sldId id="884" r:id="rId325"/>
    <p:sldId id="883" r:id="rId3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ien Ma" initials="HM" lastIdx="8" clrIdx="0">
    <p:extLst>
      <p:ext uri="{19B8F6BF-5375-455C-9EA6-DF929625EA0E}">
        <p15:presenceInfo xmlns:p15="http://schemas.microsoft.com/office/powerpoint/2012/main" userId="S::h39ma@uwaterloo.ca::4aa6ba6b-28b9-4551-b5e5-d7c03b19eb0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00000"/>
    <a:srgbClr val="FFFFFF"/>
    <a:srgbClr val="FF0000"/>
    <a:srgbClr val="404040"/>
    <a:srgbClr val="8000B3"/>
    <a:srgbClr val="00B0F0"/>
    <a:srgbClr val="F1F1F1"/>
    <a:srgbClr val="FAEBEB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15" autoAdjust="0"/>
    <p:restoredTop sz="97386" autoAdjust="0"/>
  </p:normalViewPr>
  <p:slideViewPr>
    <p:cSldViewPr snapToGrid="0">
      <p:cViewPr>
        <p:scale>
          <a:sx n="100" d="100"/>
          <a:sy n="100" d="100"/>
        </p:scale>
        <p:origin x="540" y="-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8" d="100"/>
          <a:sy n="118" d="100"/>
        </p:scale>
        <p:origin x="764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99" Type="http://schemas.openxmlformats.org/officeDocument/2006/relationships/slide" Target="slides/slide294.xml"/><Relationship Id="rId21" Type="http://schemas.openxmlformats.org/officeDocument/2006/relationships/slide" Target="slides/slide16.xml"/><Relationship Id="rId63" Type="http://schemas.openxmlformats.org/officeDocument/2006/relationships/slide" Target="slides/slide58.xml"/><Relationship Id="rId159" Type="http://schemas.openxmlformats.org/officeDocument/2006/relationships/slide" Target="slides/slide154.xml"/><Relationship Id="rId324" Type="http://schemas.openxmlformats.org/officeDocument/2006/relationships/slide" Target="slides/slide319.xml"/><Relationship Id="rId170" Type="http://schemas.openxmlformats.org/officeDocument/2006/relationships/slide" Target="slides/slide165.xml"/><Relationship Id="rId226" Type="http://schemas.openxmlformats.org/officeDocument/2006/relationships/slide" Target="slides/slide221.xml"/><Relationship Id="rId268" Type="http://schemas.openxmlformats.org/officeDocument/2006/relationships/slide" Target="slides/slide263.xml"/><Relationship Id="rId32" Type="http://schemas.openxmlformats.org/officeDocument/2006/relationships/slide" Target="slides/slide27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5" Type="http://schemas.openxmlformats.org/officeDocument/2006/relationships/slideMaster" Target="slideMasters/slideMaster2.xml"/><Relationship Id="rId181" Type="http://schemas.openxmlformats.org/officeDocument/2006/relationships/slide" Target="slides/slide176.xml"/><Relationship Id="rId237" Type="http://schemas.openxmlformats.org/officeDocument/2006/relationships/slide" Target="slides/slide232.xml"/><Relationship Id="rId279" Type="http://schemas.openxmlformats.org/officeDocument/2006/relationships/slide" Target="slides/slide274.xml"/><Relationship Id="rId43" Type="http://schemas.openxmlformats.org/officeDocument/2006/relationships/slide" Target="slides/slide38.xml"/><Relationship Id="rId139" Type="http://schemas.openxmlformats.org/officeDocument/2006/relationships/slide" Target="slides/slide134.xml"/><Relationship Id="rId290" Type="http://schemas.openxmlformats.org/officeDocument/2006/relationships/slide" Target="slides/slide285.xml"/><Relationship Id="rId304" Type="http://schemas.openxmlformats.org/officeDocument/2006/relationships/slide" Target="slides/slide299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92" Type="http://schemas.openxmlformats.org/officeDocument/2006/relationships/slide" Target="slides/slide187.xml"/><Relationship Id="rId206" Type="http://schemas.openxmlformats.org/officeDocument/2006/relationships/slide" Target="slides/slide201.xml"/><Relationship Id="rId248" Type="http://schemas.openxmlformats.org/officeDocument/2006/relationships/slide" Target="slides/slide243.xml"/><Relationship Id="rId12" Type="http://schemas.openxmlformats.org/officeDocument/2006/relationships/slide" Target="slides/slide7.xml"/><Relationship Id="rId108" Type="http://schemas.openxmlformats.org/officeDocument/2006/relationships/slide" Target="slides/slide103.xml"/><Relationship Id="rId315" Type="http://schemas.openxmlformats.org/officeDocument/2006/relationships/slide" Target="slides/slide310.xml"/><Relationship Id="rId54" Type="http://schemas.openxmlformats.org/officeDocument/2006/relationships/slide" Target="slides/slide49.xml"/><Relationship Id="rId96" Type="http://schemas.openxmlformats.org/officeDocument/2006/relationships/slide" Target="slides/slide91.xml"/><Relationship Id="rId161" Type="http://schemas.openxmlformats.org/officeDocument/2006/relationships/slide" Target="slides/slide156.xml"/><Relationship Id="rId217" Type="http://schemas.openxmlformats.org/officeDocument/2006/relationships/slide" Target="slides/slide212.xml"/><Relationship Id="rId259" Type="http://schemas.openxmlformats.org/officeDocument/2006/relationships/slide" Target="slides/slide254.xml"/><Relationship Id="rId23" Type="http://schemas.openxmlformats.org/officeDocument/2006/relationships/slide" Target="slides/slide18.xml"/><Relationship Id="rId119" Type="http://schemas.openxmlformats.org/officeDocument/2006/relationships/slide" Target="slides/slide114.xml"/><Relationship Id="rId270" Type="http://schemas.openxmlformats.org/officeDocument/2006/relationships/slide" Target="slides/slide265.xml"/><Relationship Id="rId326" Type="http://schemas.openxmlformats.org/officeDocument/2006/relationships/slide" Target="slides/slide321.xml"/><Relationship Id="rId65" Type="http://schemas.openxmlformats.org/officeDocument/2006/relationships/slide" Target="slides/slide60.xml"/><Relationship Id="rId130" Type="http://schemas.openxmlformats.org/officeDocument/2006/relationships/slide" Target="slides/slide125.xml"/><Relationship Id="rId172" Type="http://schemas.openxmlformats.org/officeDocument/2006/relationships/slide" Target="slides/slide167.xml"/><Relationship Id="rId228" Type="http://schemas.openxmlformats.org/officeDocument/2006/relationships/slide" Target="slides/slide223.xml"/><Relationship Id="rId281" Type="http://schemas.openxmlformats.org/officeDocument/2006/relationships/slide" Target="slides/slide276.xml"/><Relationship Id="rId34" Type="http://schemas.openxmlformats.org/officeDocument/2006/relationships/slide" Target="slides/slide29.xml"/><Relationship Id="rId76" Type="http://schemas.openxmlformats.org/officeDocument/2006/relationships/slide" Target="slides/slide71.xml"/><Relationship Id="rId141" Type="http://schemas.openxmlformats.org/officeDocument/2006/relationships/slide" Target="slides/slide136.xml"/><Relationship Id="rId7" Type="http://schemas.openxmlformats.org/officeDocument/2006/relationships/slide" Target="slides/slide2.xml"/><Relationship Id="rId183" Type="http://schemas.openxmlformats.org/officeDocument/2006/relationships/slide" Target="slides/slide178.xml"/><Relationship Id="rId239" Type="http://schemas.openxmlformats.org/officeDocument/2006/relationships/slide" Target="slides/slide234.xml"/><Relationship Id="rId250" Type="http://schemas.openxmlformats.org/officeDocument/2006/relationships/slide" Target="slides/slide245.xml"/><Relationship Id="rId292" Type="http://schemas.openxmlformats.org/officeDocument/2006/relationships/slide" Target="slides/slide287.xml"/><Relationship Id="rId306" Type="http://schemas.openxmlformats.org/officeDocument/2006/relationships/slide" Target="slides/slide301.xml"/><Relationship Id="rId24" Type="http://schemas.openxmlformats.org/officeDocument/2006/relationships/slide" Target="slides/slide19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31" Type="http://schemas.openxmlformats.org/officeDocument/2006/relationships/slide" Target="slides/slide126.xml"/><Relationship Id="rId327" Type="http://schemas.openxmlformats.org/officeDocument/2006/relationships/notesMaster" Target="notesMasters/notesMaster1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4" Type="http://schemas.openxmlformats.org/officeDocument/2006/relationships/slide" Target="slides/slide189.xml"/><Relationship Id="rId208" Type="http://schemas.openxmlformats.org/officeDocument/2006/relationships/slide" Target="slides/slide203.xml"/><Relationship Id="rId229" Type="http://schemas.openxmlformats.org/officeDocument/2006/relationships/slide" Target="slides/slide224.xml"/><Relationship Id="rId240" Type="http://schemas.openxmlformats.org/officeDocument/2006/relationships/slide" Target="slides/slide235.xml"/><Relationship Id="rId261" Type="http://schemas.openxmlformats.org/officeDocument/2006/relationships/slide" Target="slides/slide256.xml"/><Relationship Id="rId14" Type="http://schemas.openxmlformats.org/officeDocument/2006/relationships/slide" Target="slides/slide9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282" Type="http://schemas.openxmlformats.org/officeDocument/2006/relationships/slide" Target="slides/slide277.xml"/><Relationship Id="rId317" Type="http://schemas.openxmlformats.org/officeDocument/2006/relationships/slide" Target="slides/slide312.xml"/><Relationship Id="rId8" Type="http://schemas.openxmlformats.org/officeDocument/2006/relationships/slide" Target="slides/slide3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184" Type="http://schemas.openxmlformats.org/officeDocument/2006/relationships/slide" Target="slides/slide179.xml"/><Relationship Id="rId219" Type="http://schemas.openxmlformats.org/officeDocument/2006/relationships/slide" Target="slides/slide214.xml"/><Relationship Id="rId230" Type="http://schemas.openxmlformats.org/officeDocument/2006/relationships/slide" Target="slides/slide225.xml"/><Relationship Id="rId251" Type="http://schemas.openxmlformats.org/officeDocument/2006/relationships/slide" Target="slides/slide246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272" Type="http://schemas.openxmlformats.org/officeDocument/2006/relationships/slide" Target="slides/slide267.xml"/><Relationship Id="rId293" Type="http://schemas.openxmlformats.org/officeDocument/2006/relationships/slide" Target="slides/slide288.xml"/><Relationship Id="rId307" Type="http://schemas.openxmlformats.org/officeDocument/2006/relationships/slide" Target="slides/slide302.xml"/><Relationship Id="rId328" Type="http://schemas.openxmlformats.org/officeDocument/2006/relationships/handoutMaster" Target="handoutMasters/handoutMaster1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95" Type="http://schemas.openxmlformats.org/officeDocument/2006/relationships/slide" Target="slides/slide190.xml"/><Relationship Id="rId209" Type="http://schemas.openxmlformats.org/officeDocument/2006/relationships/slide" Target="slides/slide204.xml"/><Relationship Id="rId220" Type="http://schemas.openxmlformats.org/officeDocument/2006/relationships/slide" Target="slides/slide215.xml"/><Relationship Id="rId241" Type="http://schemas.openxmlformats.org/officeDocument/2006/relationships/slide" Target="slides/slide236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262" Type="http://schemas.openxmlformats.org/officeDocument/2006/relationships/slide" Target="slides/slide257.xml"/><Relationship Id="rId283" Type="http://schemas.openxmlformats.org/officeDocument/2006/relationships/slide" Target="slides/slide278.xml"/><Relationship Id="rId318" Type="http://schemas.openxmlformats.org/officeDocument/2006/relationships/slide" Target="slides/slide313.xml"/><Relationship Id="rId78" Type="http://schemas.openxmlformats.org/officeDocument/2006/relationships/slide" Target="slides/slide73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64" Type="http://schemas.openxmlformats.org/officeDocument/2006/relationships/slide" Target="slides/slide159.xml"/><Relationship Id="rId185" Type="http://schemas.openxmlformats.org/officeDocument/2006/relationships/slide" Target="slides/slide180.xml"/><Relationship Id="rId9" Type="http://schemas.openxmlformats.org/officeDocument/2006/relationships/slide" Target="slides/slide4.xml"/><Relationship Id="rId210" Type="http://schemas.openxmlformats.org/officeDocument/2006/relationships/slide" Target="slides/slide205.xml"/><Relationship Id="rId26" Type="http://schemas.openxmlformats.org/officeDocument/2006/relationships/slide" Target="slides/slide21.xml"/><Relationship Id="rId231" Type="http://schemas.openxmlformats.org/officeDocument/2006/relationships/slide" Target="slides/slide226.xml"/><Relationship Id="rId252" Type="http://schemas.openxmlformats.org/officeDocument/2006/relationships/slide" Target="slides/slide247.xml"/><Relationship Id="rId273" Type="http://schemas.openxmlformats.org/officeDocument/2006/relationships/slide" Target="slides/slide268.xml"/><Relationship Id="rId294" Type="http://schemas.openxmlformats.org/officeDocument/2006/relationships/slide" Target="slides/slide289.xml"/><Relationship Id="rId308" Type="http://schemas.openxmlformats.org/officeDocument/2006/relationships/slide" Target="slides/slide303.xml"/><Relationship Id="rId329" Type="http://schemas.openxmlformats.org/officeDocument/2006/relationships/commentAuthors" Target="commentAuthors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slide" Target="slides/slide149.xml"/><Relationship Id="rId175" Type="http://schemas.openxmlformats.org/officeDocument/2006/relationships/slide" Target="slides/slide170.xml"/><Relationship Id="rId196" Type="http://schemas.openxmlformats.org/officeDocument/2006/relationships/slide" Target="slides/slide191.xml"/><Relationship Id="rId200" Type="http://schemas.openxmlformats.org/officeDocument/2006/relationships/slide" Target="slides/slide195.xml"/><Relationship Id="rId16" Type="http://schemas.openxmlformats.org/officeDocument/2006/relationships/slide" Target="slides/slide11.xml"/><Relationship Id="rId221" Type="http://schemas.openxmlformats.org/officeDocument/2006/relationships/slide" Target="slides/slide216.xml"/><Relationship Id="rId242" Type="http://schemas.openxmlformats.org/officeDocument/2006/relationships/slide" Target="slides/slide237.xml"/><Relationship Id="rId263" Type="http://schemas.openxmlformats.org/officeDocument/2006/relationships/slide" Target="slides/slide258.xml"/><Relationship Id="rId284" Type="http://schemas.openxmlformats.org/officeDocument/2006/relationships/slide" Target="slides/slide279.xml"/><Relationship Id="rId319" Type="http://schemas.openxmlformats.org/officeDocument/2006/relationships/slide" Target="slides/slide314.xml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330" Type="http://schemas.openxmlformats.org/officeDocument/2006/relationships/presProps" Target="presProps.xml"/><Relationship Id="rId90" Type="http://schemas.openxmlformats.org/officeDocument/2006/relationships/slide" Target="slides/slide85.xml"/><Relationship Id="rId165" Type="http://schemas.openxmlformats.org/officeDocument/2006/relationships/slide" Target="slides/slide160.xml"/><Relationship Id="rId186" Type="http://schemas.openxmlformats.org/officeDocument/2006/relationships/slide" Target="slides/slide181.xml"/><Relationship Id="rId211" Type="http://schemas.openxmlformats.org/officeDocument/2006/relationships/slide" Target="slides/slide206.xml"/><Relationship Id="rId232" Type="http://schemas.openxmlformats.org/officeDocument/2006/relationships/slide" Target="slides/slide227.xml"/><Relationship Id="rId253" Type="http://schemas.openxmlformats.org/officeDocument/2006/relationships/slide" Target="slides/slide248.xml"/><Relationship Id="rId274" Type="http://schemas.openxmlformats.org/officeDocument/2006/relationships/slide" Target="slides/slide269.xml"/><Relationship Id="rId295" Type="http://schemas.openxmlformats.org/officeDocument/2006/relationships/slide" Target="slides/slide290.xml"/><Relationship Id="rId309" Type="http://schemas.openxmlformats.org/officeDocument/2006/relationships/slide" Target="slides/slide304.xml"/><Relationship Id="rId27" Type="http://schemas.openxmlformats.org/officeDocument/2006/relationships/slide" Target="slides/slide22.xml"/><Relationship Id="rId48" Type="http://schemas.openxmlformats.org/officeDocument/2006/relationships/slide" Target="slides/slide43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34" Type="http://schemas.openxmlformats.org/officeDocument/2006/relationships/slide" Target="slides/slide129.xml"/><Relationship Id="rId320" Type="http://schemas.openxmlformats.org/officeDocument/2006/relationships/slide" Target="slides/slide315.xml"/><Relationship Id="rId80" Type="http://schemas.openxmlformats.org/officeDocument/2006/relationships/slide" Target="slides/slide75.xml"/><Relationship Id="rId155" Type="http://schemas.openxmlformats.org/officeDocument/2006/relationships/slide" Target="slides/slide150.xml"/><Relationship Id="rId176" Type="http://schemas.openxmlformats.org/officeDocument/2006/relationships/slide" Target="slides/slide171.xml"/><Relationship Id="rId197" Type="http://schemas.openxmlformats.org/officeDocument/2006/relationships/slide" Target="slides/slide192.xml"/><Relationship Id="rId201" Type="http://schemas.openxmlformats.org/officeDocument/2006/relationships/slide" Target="slides/slide196.xml"/><Relationship Id="rId222" Type="http://schemas.openxmlformats.org/officeDocument/2006/relationships/slide" Target="slides/slide217.xml"/><Relationship Id="rId243" Type="http://schemas.openxmlformats.org/officeDocument/2006/relationships/slide" Target="slides/slide238.xml"/><Relationship Id="rId264" Type="http://schemas.openxmlformats.org/officeDocument/2006/relationships/slide" Target="slides/slide259.xml"/><Relationship Id="rId285" Type="http://schemas.openxmlformats.org/officeDocument/2006/relationships/slide" Target="slides/slide280.xml"/><Relationship Id="rId17" Type="http://schemas.openxmlformats.org/officeDocument/2006/relationships/slide" Target="slides/slide12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24" Type="http://schemas.openxmlformats.org/officeDocument/2006/relationships/slide" Target="slides/slide119.xml"/><Relationship Id="rId310" Type="http://schemas.openxmlformats.org/officeDocument/2006/relationships/slide" Target="slides/slide305.xml"/><Relationship Id="rId70" Type="http://schemas.openxmlformats.org/officeDocument/2006/relationships/slide" Target="slides/slide65.xml"/><Relationship Id="rId91" Type="http://schemas.openxmlformats.org/officeDocument/2006/relationships/slide" Target="slides/slide86.xml"/><Relationship Id="rId145" Type="http://schemas.openxmlformats.org/officeDocument/2006/relationships/slide" Target="slides/slide140.xml"/><Relationship Id="rId166" Type="http://schemas.openxmlformats.org/officeDocument/2006/relationships/slide" Target="slides/slide161.xml"/><Relationship Id="rId187" Type="http://schemas.openxmlformats.org/officeDocument/2006/relationships/slide" Target="slides/slide182.xml"/><Relationship Id="rId331" Type="http://schemas.openxmlformats.org/officeDocument/2006/relationships/viewProps" Target="viewProps.xml"/><Relationship Id="rId1" Type="http://schemas.openxmlformats.org/officeDocument/2006/relationships/customXml" Target="../customXml/item1.xml"/><Relationship Id="rId212" Type="http://schemas.openxmlformats.org/officeDocument/2006/relationships/slide" Target="slides/slide207.xml"/><Relationship Id="rId233" Type="http://schemas.openxmlformats.org/officeDocument/2006/relationships/slide" Target="slides/slide228.xml"/><Relationship Id="rId254" Type="http://schemas.openxmlformats.org/officeDocument/2006/relationships/slide" Target="slides/slide249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275" Type="http://schemas.openxmlformats.org/officeDocument/2006/relationships/slide" Target="slides/slide270.xml"/><Relationship Id="rId296" Type="http://schemas.openxmlformats.org/officeDocument/2006/relationships/slide" Target="slides/slide291.xml"/><Relationship Id="rId300" Type="http://schemas.openxmlformats.org/officeDocument/2006/relationships/slide" Target="slides/slide295.xml"/><Relationship Id="rId60" Type="http://schemas.openxmlformats.org/officeDocument/2006/relationships/slide" Target="slides/slide55.xml"/><Relationship Id="rId81" Type="http://schemas.openxmlformats.org/officeDocument/2006/relationships/slide" Target="slides/slide76.xml"/><Relationship Id="rId135" Type="http://schemas.openxmlformats.org/officeDocument/2006/relationships/slide" Target="slides/slide130.xml"/><Relationship Id="rId156" Type="http://schemas.openxmlformats.org/officeDocument/2006/relationships/slide" Target="slides/slide151.xml"/><Relationship Id="rId177" Type="http://schemas.openxmlformats.org/officeDocument/2006/relationships/slide" Target="slides/slide172.xml"/><Relationship Id="rId198" Type="http://schemas.openxmlformats.org/officeDocument/2006/relationships/slide" Target="slides/slide193.xml"/><Relationship Id="rId321" Type="http://schemas.openxmlformats.org/officeDocument/2006/relationships/slide" Target="slides/slide316.xml"/><Relationship Id="rId202" Type="http://schemas.openxmlformats.org/officeDocument/2006/relationships/slide" Target="slides/slide197.xml"/><Relationship Id="rId223" Type="http://schemas.openxmlformats.org/officeDocument/2006/relationships/slide" Target="slides/slide218.xml"/><Relationship Id="rId244" Type="http://schemas.openxmlformats.org/officeDocument/2006/relationships/slide" Target="slides/slide239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265" Type="http://schemas.openxmlformats.org/officeDocument/2006/relationships/slide" Target="slides/slide260.xml"/><Relationship Id="rId286" Type="http://schemas.openxmlformats.org/officeDocument/2006/relationships/slide" Target="slides/slide281.xml"/><Relationship Id="rId50" Type="http://schemas.openxmlformats.org/officeDocument/2006/relationships/slide" Target="slides/slide45.xml"/><Relationship Id="rId104" Type="http://schemas.openxmlformats.org/officeDocument/2006/relationships/slide" Target="slides/slide99.xml"/><Relationship Id="rId125" Type="http://schemas.openxmlformats.org/officeDocument/2006/relationships/slide" Target="slides/slide120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188" Type="http://schemas.openxmlformats.org/officeDocument/2006/relationships/slide" Target="slides/slide183.xml"/><Relationship Id="rId311" Type="http://schemas.openxmlformats.org/officeDocument/2006/relationships/slide" Target="slides/slide306.xml"/><Relationship Id="rId332" Type="http://schemas.openxmlformats.org/officeDocument/2006/relationships/theme" Target="theme/theme1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13" Type="http://schemas.openxmlformats.org/officeDocument/2006/relationships/slide" Target="slides/slide208.xml"/><Relationship Id="rId234" Type="http://schemas.openxmlformats.org/officeDocument/2006/relationships/slide" Target="slides/slide229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55" Type="http://schemas.openxmlformats.org/officeDocument/2006/relationships/slide" Target="slides/slide250.xml"/><Relationship Id="rId276" Type="http://schemas.openxmlformats.org/officeDocument/2006/relationships/slide" Target="slides/slide271.xml"/><Relationship Id="rId297" Type="http://schemas.openxmlformats.org/officeDocument/2006/relationships/slide" Target="slides/slide292.xml"/><Relationship Id="rId40" Type="http://schemas.openxmlformats.org/officeDocument/2006/relationships/slide" Target="slides/slide35.xml"/><Relationship Id="rId115" Type="http://schemas.openxmlformats.org/officeDocument/2006/relationships/slide" Target="slides/slide110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slide" Target="slides/slide173.xml"/><Relationship Id="rId301" Type="http://schemas.openxmlformats.org/officeDocument/2006/relationships/slide" Target="slides/slide296.xml"/><Relationship Id="rId322" Type="http://schemas.openxmlformats.org/officeDocument/2006/relationships/slide" Target="slides/slide317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9" Type="http://schemas.openxmlformats.org/officeDocument/2006/relationships/slide" Target="slides/slide194.xml"/><Relationship Id="rId203" Type="http://schemas.openxmlformats.org/officeDocument/2006/relationships/slide" Target="slides/slide198.xml"/><Relationship Id="rId19" Type="http://schemas.openxmlformats.org/officeDocument/2006/relationships/slide" Target="slides/slide14.xml"/><Relationship Id="rId224" Type="http://schemas.openxmlformats.org/officeDocument/2006/relationships/slide" Target="slides/slide219.xml"/><Relationship Id="rId245" Type="http://schemas.openxmlformats.org/officeDocument/2006/relationships/slide" Target="slides/slide240.xml"/><Relationship Id="rId266" Type="http://schemas.openxmlformats.org/officeDocument/2006/relationships/slide" Target="slides/slide261.xml"/><Relationship Id="rId287" Type="http://schemas.openxmlformats.org/officeDocument/2006/relationships/slide" Target="slides/slide282.xml"/><Relationship Id="rId30" Type="http://schemas.openxmlformats.org/officeDocument/2006/relationships/slide" Target="slides/slide2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312" Type="http://schemas.openxmlformats.org/officeDocument/2006/relationships/slide" Target="slides/slide307.xml"/><Relationship Id="rId333" Type="http://schemas.openxmlformats.org/officeDocument/2006/relationships/tableStyles" Target="tableStyles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189" Type="http://schemas.openxmlformats.org/officeDocument/2006/relationships/slide" Target="slides/slide184.xml"/><Relationship Id="rId3" Type="http://schemas.openxmlformats.org/officeDocument/2006/relationships/customXml" Target="../customXml/item3.xml"/><Relationship Id="rId214" Type="http://schemas.openxmlformats.org/officeDocument/2006/relationships/slide" Target="slides/slide209.xml"/><Relationship Id="rId235" Type="http://schemas.openxmlformats.org/officeDocument/2006/relationships/slide" Target="slides/slide230.xml"/><Relationship Id="rId256" Type="http://schemas.openxmlformats.org/officeDocument/2006/relationships/slide" Target="slides/slide251.xml"/><Relationship Id="rId277" Type="http://schemas.openxmlformats.org/officeDocument/2006/relationships/slide" Target="slides/slide272.xml"/><Relationship Id="rId298" Type="http://schemas.openxmlformats.org/officeDocument/2006/relationships/slide" Target="slides/slide293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302" Type="http://schemas.openxmlformats.org/officeDocument/2006/relationships/slide" Target="slides/slide297.xml"/><Relationship Id="rId323" Type="http://schemas.openxmlformats.org/officeDocument/2006/relationships/slide" Target="slides/slide318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179" Type="http://schemas.openxmlformats.org/officeDocument/2006/relationships/slide" Target="slides/slide174.xml"/><Relationship Id="rId190" Type="http://schemas.openxmlformats.org/officeDocument/2006/relationships/slide" Target="slides/slide185.xml"/><Relationship Id="rId204" Type="http://schemas.openxmlformats.org/officeDocument/2006/relationships/slide" Target="slides/slide199.xml"/><Relationship Id="rId225" Type="http://schemas.openxmlformats.org/officeDocument/2006/relationships/slide" Target="slides/slide220.xml"/><Relationship Id="rId246" Type="http://schemas.openxmlformats.org/officeDocument/2006/relationships/slide" Target="slides/slide241.xml"/><Relationship Id="rId267" Type="http://schemas.openxmlformats.org/officeDocument/2006/relationships/slide" Target="slides/slide262.xml"/><Relationship Id="rId288" Type="http://schemas.openxmlformats.org/officeDocument/2006/relationships/slide" Target="slides/slide283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313" Type="http://schemas.openxmlformats.org/officeDocument/2006/relationships/slide" Target="slides/slide308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94" Type="http://schemas.openxmlformats.org/officeDocument/2006/relationships/slide" Target="slides/slide89.xml"/><Relationship Id="rId148" Type="http://schemas.openxmlformats.org/officeDocument/2006/relationships/slide" Target="slides/slide143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5.xml"/><Relationship Id="rId215" Type="http://schemas.openxmlformats.org/officeDocument/2006/relationships/slide" Target="slides/slide210.xml"/><Relationship Id="rId236" Type="http://schemas.openxmlformats.org/officeDocument/2006/relationships/slide" Target="slides/slide231.xml"/><Relationship Id="rId257" Type="http://schemas.openxmlformats.org/officeDocument/2006/relationships/slide" Target="slides/slide252.xml"/><Relationship Id="rId278" Type="http://schemas.openxmlformats.org/officeDocument/2006/relationships/slide" Target="slides/slide273.xml"/><Relationship Id="rId303" Type="http://schemas.openxmlformats.org/officeDocument/2006/relationships/slide" Target="slides/slide298.xml"/><Relationship Id="rId42" Type="http://schemas.openxmlformats.org/officeDocument/2006/relationships/slide" Target="slides/slide37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91" Type="http://schemas.openxmlformats.org/officeDocument/2006/relationships/slide" Target="slides/slide186.xml"/><Relationship Id="rId205" Type="http://schemas.openxmlformats.org/officeDocument/2006/relationships/slide" Target="slides/slide200.xml"/><Relationship Id="rId247" Type="http://schemas.openxmlformats.org/officeDocument/2006/relationships/slide" Target="slides/slide242.xml"/><Relationship Id="rId107" Type="http://schemas.openxmlformats.org/officeDocument/2006/relationships/slide" Target="slides/slide102.xml"/><Relationship Id="rId289" Type="http://schemas.openxmlformats.org/officeDocument/2006/relationships/slide" Target="slides/slide284.xml"/><Relationship Id="rId11" Type="http://schemas.openxmlformats.org/officeDocument/2006/relationships/slide" Target="slides/slide6.xml"/><Relationship Id="rId53" Type="http://schemas.openxmlformats.org/officeDocument/2006/relationships/slide" Target="slides/slide48.xml"/><Relationship Id="rId149" Type="http://schemas.openxmlformats.org/officeDocument/2006/relationships/slide" Target="slides/slide144.xml"/><Relationship Id="rId314" Type="http://schemas.openxmlformats.org/officeDocument/2006/relationships/slide" Target="slides/slide309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216" Type="http://schemas.openxmlformats.org/officeDocument/2006/relationships/slide" Target="slides/slide211.xml"/><Relationship Id="rId258" Type="http://schemas.openxmlformats.org/officeDocument/2006/relationships/slide" Target="slides/slide253.xml"/><Relationship Id="rId22" Type="http://schemas.openxmlformats.org/officeDocument/2006/relationships/slide" Target="slides/slide17.xml"/><Relationship Id="rId64" Type="http://schemas.openxmlformats.org/officeDocument/2006/relationships/slide" Target="slides/slide59.xml"/><Relationship Id="rId118" Type="http://schemas.openxmlformats.org/officeDocument/2006/relationships/slide" Target="slides/slide113.xml"/><Relationship Id="rId325" Type="http://schemas.openxmlformats.org/officeDocument/2006/relationships/slide" Target="slides/slide320.xml"/><Relationship Id="rId171" Type="http://schemas.openxmlformats.org/officeDocument/2006/relationships/slide" Target="slides/slide166.xml"/><Relationship Id="rId227" Type="http://schemas.openxmlformats.org/officeDocument/2006/relationships/slide" Target="slides/slide222.xml"/><Relationship Id="rId269" Type="http://schemas.openxmlformats.org/officeDocument/2006/relationships/slide" Target="slides/slide264.xml"/><Relationship Id="rId33" Type="http://schemas.openxmlformats.org/officeDocument/2006/relationships/slide" Target="slides/slide28.xml"/><Relationship Id="rId129" Type="http://schemas.openxmlformats.org/officeDocument/2006/relationships/slide" Target="slides/slide124.xml"/><Relationship Id="rId280" Type="http://schemas.openxmlformats.org/officeDocument/2006/relationships/slide" Target="slides/slide275.xml"/><Relationship Id="rId75" Type="http://schemas.openxmlformats.org/officeDocument/2006/relationships/slide" Target="slides/slide70.xml"/><Relationship Id="rId140" Type="http://schemas.openxmlformats.org/officeDocument/2006/relationships/slide" Target="slides/slide135.xml"/><Relationship Id="rId182" Type="http://schemas.openxmlformats.org/officeDocument/2006/relationships/slide" Target="slides/slide177.xml"/><Relationship Id="rId6" Type="http://schemas.openxmlformats.org/officeDocument/2006/relationships/slide" Target="slides/slide1.xml"/><Relationship Id="rId238" Type="http://schemas.openxmlformats.org/officeDocument/2006/relationships/slide" Target="slides/slide233.xml"/><Relationship Id="rId291" Type="http://schemas.openxmlformats.org/officeDocument/2006/relationships/slide" Target="slides/slide286.xml"/><Relationship Id="rId305" Type="http://schemas.openxmlformats.org/officeDocument/2006/relationships/slide" Target="slides/slide300.xml"/><Relationship Id="rId44" Type="http://schemas.openxmlformats.org/officeDocument/2006/relationships/slide" Target="slides/slide39.xml"/><Relationship Id="rId86" Type="http://schemas.openxmlformats.org/officeDocument/2006/relationships/slide" Target="slides/slide81.xml"/><Relationship Id="rId151" Type="http://schemas.openxmlformats.org/officeDocument/2006/relationships/slide" Target="slides/slide146.xml"/><Relationship Id="rId193" Type="http://schemas.openxmlformats.org/officeDocument/2006/relationships/slide" Target="slides/slide188.xml"/><Relationship Id="rId207" Type="http://schemas.openxmlformats.org/officeDocument/2006/relationships/slide" Target="slides/slide202.xml"/><Relationship Id="rId249" Type="http://schemas.openxmlformats.org/officeDocument/2006/relationships/slide" Target="slides/slide244.xml"/><Relationship Id="rId13" Type="http://schemas.openxmlformats.org/officeDocument/2006/relationships/slide" Target="slides/slide8.xml"/><Relationship Id="rId109" Type="http://schemas.openxmlformats.org/officeDocument/2006/relationships/slide" Target="slides/slide104.xml"/><Relationship Id="rId260" Type="http://schemas.openxmlformats.org/officeDocument/2006/relationships/slide" Target="slides/slide255.xml"/><Relationship Id="rId316" Type="http://schemas.openxmlformats.org/officeDocument/2006/relationships/slide" Target="slides/slide311.xml"/><Relationship Id="rId55" Type="http://schemas.openxmlformats.org/officeDocument/2006/relationships/slide" Target="slides/slide50.xml"/><Relationship Id="rId97" Type="http://schemas.openxmlformats.org/officeDocument/2006/relationships/slide" Target="slides/slide92.xml"/><Relationship Id="rId120" Type="http://schemas.openxmlformats.org/officeDocument/2006/relationships/slide" Target="slides/slide115.xml"/><Relationship Id="rId162" Type="http://schemas.openxmlformats.org/officeDocument/2006/relationships/slide" Target="slides/slide157.xml"/><Relationship Id="rId218" Type="http://schemas.openxmlformats.org/officeDocument/2006/relationships/slide" Target="slides/slide213.xml"/><Relationship Id="rId271" Type="http://schemas.openxmlformats.org/officeDocument/2006/relationships/slide" Target="slides/slide26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Sheet1!$A$4:$A$5</c:f>
              <c:strCache>
                <c:ptCount val="2"/>
                <c:pt idx="0">
                  <c:v>Kernel Search</c:v>
                </c:pt>
                <c:pt idx="1">
                  <c:v>Traditional</c:v>
                </c:pt>
              </c:strCache>
            </c:strRef>
          </c:cat>
          <c:val>
            <c:numRef>
              <c:f>Sheet1!$B$4:$B$5</c:f>
              <c:numCache>
                <c:formatCode>General</c:formatCode>
                <c:ptCount val="2"/>
                <c:pt idx="0">
                  <c:v>5593</c:v>
                </c:pt>
                <c:pt idx="1">
                  <c:v>65536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69-42A6-91A2-18E971019E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37695024"/>
        <c:axId val="237701264"/>
      </c:barChart>
      <c:catAx>
        <c:axId val="2376950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solidFill>
            <a:schemeClr val="tx1">
              <a:lumMod val="95000"/>
              <a:lumOff val="5000"/>
            </a:schemeClr>
          </a:solidFill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7701264"/>
        <c:crosses val="autoZero"/>
        <c:auto val="1"/>
        <c:lblAlgn val="ctr"/>
        <c:lblOffset val="100"/>
        <c:noMultiLvlLbl val="0"/>
      </c:catAx>
      <c:valAx>
        <c:axId val="2377012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7695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  </c:v>
                </c:pt>
                <c:pt idx="1">
                  <c:v>  </c:v>
                </c:pt>
                <c:pt idx="2">
                  <c:v>Kernel Search</c:v>
                </c:pt>
                <c:pt idx="3">
                  <c:v>Traditional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783</c:v>
                </c:pt>
                <c:pt idx="1">
                  <c:v>1170</c:v>
                </c:pt>
                <c:pt idx="2">
                  <c:v>5593</c:v>
                </c:pt>
                <c:pt idx="3">
                  <c:v>65536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69-42A6-91A2-18E971019E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37695024"/>
        <c:axId val="237701264"/>
      </c:barChart>
      <c:catAx>
        <c:axId val="2376950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solidFill>
            <a:schemeClr val="tx1">
              <a:lumMod val="95000"/>
              <a:lumOff val="5000"/>
            </a:schemeClr>
          </a:solidFill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7701264"/>
        <c:crosses val="autoZero"/>
        <c:auto val="1"/>
        <c:lblAlgn val="ctr"/>
        <c:lblOffset val="100"/>
        <c:noMultiLvlLbl val="0"/>
      </c:catAx>
      <c:valAx>
        <c:axId val="2377012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7695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Machine Learning</c:v>
                </c:pt>
                <c:pt idx="1">
                  <c:v>Optimization</c:v>
                </c:pt>
                <c:pt idx="2">
                  <c:v>Kernel Search</c:v>
                </c:pt>
                <c:pt idx="3">
                  <c:v>Traditional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783</c:v>
                </c:pt>
                <c:pt idx="1">
                  <c:v>1170</c:v>
                </c:pt>
                <c:pt idx="2">
                  <c:v>5593</c:v>
                </c:pt>
                <c:pt idx="3">
                  <c:v>65536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69-42A6-91A2-18E971019E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37695024"/>
        <c:axId val="237701264"/>
      </c:barChart>
      <c:catAx>
        <c:axId val="2376950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solidFill>
            <a:schemeClr val="tx1">
              <a:lumMod val="95000"/>
              <a:lumOff val="5000"/>
            </a:schemeClr>
          </a:solidFill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7701264"/>
        <c:crosses val="autoZero"/>
        <c:auto val="1"/>
        <c:lblAlgn val="ctr"/>
        <c:lblOffset val="100"/>
        <c:noMultiLvlLbl val="0"/>
      </c:catAx>
      <c:valAx>
        <c:axId val="2377012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7695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3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E376AC5-93A8-8569-59FC-A7F58D56110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142D86-4AA3-7A42-DCA2-45A34211D3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0517E-E151-463B-92EA-35AE554DC282}" type="datetimeFigureOut">
              <a:rPr lang="en-CA" smtClean="0"/>
              <a:t>2023-08-04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D590A1-EC39-F1E9-6E2B-5817055E80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8ECC4-E9EB-DBA5-0D7B-FBFE009542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B5CCD7-AD9D-40DB-9E66-F81524F407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73468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8B604F-A3C5-3447-9B34-F7D420116D74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851ECD-071B-1E43-B543-F4B8610EE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55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51ECD-071B-1E43-B543-F4B8610EE7A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752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51ECD-071B-1E43-B543-F4B8610EE7A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77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51ECD-071B-1E43-B543-F4B8610EE7AE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34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51ECD-071B-1E43-B543-F4B8610EE7AE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179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51ECD-071B-1E43-B543-F4B8610EE7AE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314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 10 -20 15 -15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51ECD-071B-1E43-B543-F4B8610EE7AE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78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 10 -20 15 -15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51ECD-071B-1E43-B543-F4B8610EE7AE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69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 10 -20 15 -15</a:t>
            </a:r>
          </a:p>
          <a:p>
            <a:r>
              <a:rPr lang="en-US" dirty="0"/>
              <a:t>-40 -10 -45 -15</a:t>
            </a:r>
          </a:p>
          <a:p>
            <a:r>
              <a:rPr lang="en-US" dirty="0"/>
              <a:t>0 30 -5 25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51ECD-071B-1E43-B543-F4B8610EE7AE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554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30DF486-3438-A340-9F75-BB86BE289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" y="5598000"/>
            <a:ext cx="3425624" cy="126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9556" y="1028941"/>
            <a:ext cx="6519149" cy="1474115"/>
          </a:xfrm>
        </p:spPr>
        <p:txBody>
          <a:bodyPr lIns="0" anchor="b">
            <a:noAutofit/>
          </a:bodyPr>
          <a:lstStyle>
            <a:lvl1pPr algn="l">
              <a:defRPr sz="4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9556" y="4266822"/>
            <a:ext cx="4114682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39555" y="2642329"/>
            <a:ext cx="887187" cy="377962"/>
          </a:xfrm>
          <a:solidFill>
            <a:schemeClr val="accent1"/>
          </a:solidFill>
        </p:spPr>
        <p:txBody>
          <a:bodyPr/>
          <a:lstStyle>
            <a:lvl1pPr>
              <a:defRPr sz="825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F4B742F7-0227-754C-A204-9FB6E00B7B13}" type="datetime1">
              <a:rPr lang="en-CA" smtClean="0"/>
              <a:t>2023-08-04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967756" y="6377232"/>
            <a:ext cx="3220281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61312" y="6377232"/>
            <a:ext cx="415425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1" y="198582"/>
            <a:ext cx="2311648" cy="1985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Rectangle 23"/>
          <p:cNvSpPr/>
          <p:nvPr userDrawn="1"/>
        </p:nvSpPr>
        <p:spPr>
          <a:xfrm>
            <a:off x="2288114" y="198582"/>
            <a:ext cx="2285296" cy="1985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Rectangle 24"/>
          <p:cNvSpPr/>
          <p:nvPr userDrawn="1"/>
        </p:nvSpPr>
        <p:spPr>
          <a:xfrm>
            <a:off x="4573410" y="198582"/>
            <a:ext cx="2285296" cy="1985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Rectangle 25"/>
          <p:cNvSpPr/>
          <p:nvPr userDrawn="1"/>
        </p:nvSpPr>
        <p:spPr>
          <a:xfrm>
            <a:off x="6858705" y="198582"/>
            <a:ext cx="2285296" cy="19858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Rectangle 26"/>
          <p:cNvSpPr/>
          <p:nvPr userDrawn="1"/>
        </p:nvSpPr>
        <p:spPr>
          <a:xfrm>
            <a:off x="1" y="0"/>
            <a:ext cx="9143999" cy="198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011569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911" y="1396192"/>
            <a:ext cx="4157035" cy="670270"/>
          </a:xfrm>
        </p:spPr>
        <p:txBody>
          <a:bodyPr anchor="b">
            <a:noAutofit/>
          </a:bodyPr>
          <a:lstStyle>
            <a:lvl1pPr marL="0" indent="0">
              <a:buNone/>
              <a:defRPr sz="2100" b="1" baseline="0"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911" y="2184401"/>
            <a:ext cx="4157035" cy="3846945"/>
          </a:xfrm>
        </p:spPr>
        <p:txBody>
          <a:bodyPr>
            <a:normAutofit/>
          </a:bodyPr>
          <a:lstStyle>
            <a:lvl1pPr marL="216694" indent="-216694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500"/>
            </a:lvl1pPr>
            <a:lvl2pPr marL="5143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350"/>
            </a:lvl2pPr>
            <a:lvl3pPr marL="8572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200"/>
            </a:lvl3pPr>
            <a:lvl4pPr marL="12001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050"/>
            </a:lvl4pPr>
            <a:lvl5pPr marL="15430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77115" y="1396192"/>
            <a:ext cx="4195094" cy="670270"/>
          </a:xfrm>
        </p:spPr>
        <p:txBody>
          <a:bodyPr anchor="b">
            <a:normAutofit/>
          </a:bodyPr>
          <a:lstStyle>
            <a:lvl1pPr marL="0" indent="0">
              <a:buNone/>
              <a:defRPr sz="2100" b="1"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77115" y="2184401"/>
            <a:ext cx="4195094" cy="3846945"/>
          </a:xfrm>
        </p:spPr>
        <p:txBody>
          <a:bodyPr>
            <a:normAutofit/>
          </a:bodyPr>
          <a:lstStyle>
            <a:lvl1pPr marL="216694" indent="-216694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500"/>
            </a:lvl1pPr>
            <a:lvl2pPr marL="5143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350"/>
            </a:lvl2pPr>
            <a:lvl3pPr marL="8572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200"/>
            </a:lvl3pPr>
            <a:lvl4pPr marL="12001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050"/>
            </a:lvl4pPr>
            <a:lvl5pPr marL="15430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194913" y="434109"/>
            <a:ext cx="8677297" cy="8959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6D05-E0AE-2243-BFAC-23D2826616DE}" type="datetime1">
              <a:rPr lang="en-CA" smtClean="0"/>
              <a:t>2023-08-04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47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1BD75-567E-E546-8563-D9C05F5E4A8F}" type="datetime1">
              <a:rPr lang="en-CA" smtClean="0"/>
              <a:t>2023-08-04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85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7200C-BD3D-E64D-9D3A-1E705A62E9B4}" type="datetime1">
              <a:rPr lang="en-CA" smtClean="0"/>
              <a:t>2023-08-04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29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NoBk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BE4D-2138-8546-A677-AAE13F5572E1}" type="datetime1">
              <a:rPr lang="en-CA" smtClean="0"/>
              <a:t>2023-08-04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87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47554" y="1237675"/>
            <a:ext cx="3248891" cy="910202"/>
          </a:xfrm>
        </p:spPr>
        <p:txBody>
          <a:bodyPr anchor="b">
            <a:normAutofit/>
          </a:bodyPr>
          <a:lstStyle>
            <a:lvl1pPr algn="ctr">
              <a:defRPr sz="2100" cap="all" baseline="0"/>
            </a:lvl1pPr>
          </a:lstStyle>
          <a:p>
            <a:r>
              <a:rPr lang="en-US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015710" y="6335310"/>
            <a:ext cx="885836" cy="250337"/>
          </a:xfrm>
        </p:spPr>
        <p:txBody>
          <a:bodyPr/>
          <a:lstStyle/>
          <a:p>
            <a:fld id="{02E84A03-99A2-264C-8BB4-A39FFB6AB042}" type="datetime1">
              <a:rPr lang="en-CA" smtClean="0"/>
              <a:t>2023-08-04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947555" y="2244437"/>
            <a:ext cx="3248891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2947555" y="4668983"/>
            <a:ext cx="3248891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95300" y="2420360"/>
            <a:ext cx="8153400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1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2947555" y="4784726"/>
            <a:ext cx="3248891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56282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762714" y="495661"/>
            <a:ext cx="4080486" cy="575736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772" y="1237675"/>
            <a:ext cx="3248891" cy="910202"/>
          </a:xfrm>
        </p:spPr>
        <p:txBody>
          <a:bodyPr anchor="b">
            <a:normAutofit/>
          </a:bodyPr>
          <a:lstStyle>
            <a:lvl1pPr algn="ctr">
              <a:defRPr sz="2100" cap="all" baseline="0"/>
            </a:lvl1pPr>
          </a:lstStyle>
          <a:p>
            <a:r>
              <a:rPr lang="en-US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019710" y="6335310"/>
            <a:ext cx="885836" cy="250337"/>
          </a:xfrm>
        </p:spPr>
        <p:txBody>
          <a:bodyPr/>
          <a:lstStyle/>
          <a:p>
            <a:fld id="{C8A8D445-B60B-B240-924F-AAD2FDC3AC35}" type="datetime1">
              <a:rPr lang="en-CA" smtClean="0"/>
              <a:t>2023-08-04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4912" y="6335310"/>
            <a:ext cx="2915434" cy="250337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359728" y="6335310"/>
            <a:ext cx="762000" cy="250337"/>
          </a:xfrm>
        </p:spPr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08707" y="2409026"/>
            <a:ext cx="3713021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65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640772" y="4784726"/>
            <a:ext cx="3248891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40773" y="2244437"/>
            <a:ext cx="3248891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640773" y="4668983"/>
            <a:ext cx="3248891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7082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163242" y="3461559"/>
            <a:ext cx="6803231" cy="598488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694" y="2382982"/>
            <a:ext cx="8677297" cy="1046019"/>
          </a:xfrm>
        </p:spPr>
        <p:txBody>
          <a:bodyPr anchor="b">
            <a:normAutofit/>
          </a:bodyPr>
          <a:lstStyle>
            <a:lvl1pPr algn="ctr">
              <a:defRPr sz="4500" cap="all" baseline="0"/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007154" y="6335310"/>
            <a:ext cx="885836" cy="250337"/>
          </a:xfrm>
        </p:spPr>
        <p:txBody>
          <a:bodyPr/>
          <a:lstStyle/>
          <a:p>
            <a:fld id="{9B03E23F-3279-3B4E-ACAF-B39872BF590A}" type="datetime1">
              <a:rPr lang="en-CA" smtClean="0"/>
              <a:t>2023-08-04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69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163242" y="3461559"/>
            <a:ext cx="6803231" cy="59848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694" y="2382982"/>
            <a:ext cx="8677297" cy="1046019"/>
          </a:xfrm>
        </p:spPr>
        <p:txBody>
          <a:bodyPr anchor="b">
            <a:normAutofit/>
          </a:bodyPr>
          <a:lstStyle>
            <a:lvl1pPr algn="ctr">
              <a:defRPr sz="45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007154" y="6335310"/>
            <a:ext cx="885836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A02D20-2405-7A45-A4F6-0834D7A8E682}" type="datetime1">
              <a:rPr lang="en-CA" smtClean="0"/>
              <a:t>2023-08-04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5147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163242" y="3461559"/>
            <a:ext cx="6803231" cy="59848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694" y="2382982"/>
            <a:ext cx="8677297" cy="1046019"/>
          </a:xfrm>
        </p:spPr>
        <p:txBody>
          <a:bodyPr anchor="b">
            <a:normAutofit/>
          </a:bodyPr>
          <a:lstStyle>
            <a:lvl1pPr algn="ctr">
              <a:defRPr sz="45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007154" y="6335310"/>
            <a:ext cx="885836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3030E5-4C9D-4E4B-8697-2753498B975A}" type="datetime1">
              <a:rPr lang="en-CA" smtClean="0"/>
              <a:t>2023-08-04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1542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2919" y="4581237"/>
            <a:ext cx="8158163" cy="1597891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350" b="0" i="0" cap="all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/>
              <a:t>click to edit master closing slide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E8631-97B7-2846-99A0-0B72BA0DFA3A}" type="datetime1">
              <a:rPr lang="en-CA" smtClean="0"/>
              <a:t>2023-08-04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397164"/>
            <a:chOff x="0" y="0"/>
            <a:chExt cx="12192000" cy="397164"/>
          </a:xfrm>
        </p:grpSpPr>
        <p:sp>
          <p:nvSpPr>
            <p:cNvPr id="17" name="Rectangle 16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8F22C7D-C1E2-3043-B369-F9AA670BFC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45" y="1207407"/>
            <a:ext cx="4572108" cy="40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64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0593" y="397164"/>
            <a:ext cx="4573407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9556" y="1028941"/>
            <a:ext cx="4114682" cy="1474115"/>
          </a:xfrm>
        </p:spPr>
        <p:txBody>
          <a:bodyPr lIns="0" anchor="b">
            <a:noAutofit/>
          </a:bodyPr>
          <a:lstStyle>
            <a:lvl1pPr algn="l">
              <a:defRPr sz="4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9556" y="4266822"/>
            <a:ext cx="4114682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39555" y="2642329"/>
            <a:ext cx="887187" cy="377962"/>
          </a:xfrm>
          <a:solidFill>
            <a:schemeClr val="accent1"/>
          </a:solidFill>
        </p:spPr>
        <p:txBody>
          <a:bodyPr/>
          <a:lstStyle>
            <a:lvl1pPr>
              <a:defRPr sz="825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F0AD817D-2F3A-CB4A-9AA2-C17F6DB1481B}" type="datetime1">
              <a:rPr lang="en-CA" smtClean="0"/>
              <a:t>2023-08-04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967756" y="6377232"/>
            <a:ext cx="3220281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61312" y="6377232"/>
            <a:ext cx="415425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0" y="0"/>
            <a:ext cx="9144000" cy="397164"/>
            <a:chOff x="0" y="0"/>
            <a:chExt cx="12192000" cy="397164"/>
          </a:xfrm>
        </p:grpSpPr>
        <p:sp>
          <p:nvSpPr>
            <p:cNvPr id="19" name="Rectangle 18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BE1A07C-8552-0542-9BF7-2A6100634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" y="5598000"/>
            <a:ext cx="3425624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92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E7DB0DE-C1CD-E146-97D4-DF8F857492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9" b="18119"/>
          <a:stretch/>
        </p:blipFill>
        <p:spPr>
          <a:xfrm>
            <a:off x="0" y="405114"/>
            <a:ext cx="9144000" cy="6452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0069" y="4682836"/>
            <a:ext cx="8043863" cy="1559782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350" b="0" i="0">
                <a:solidFill>
                  <a:schemeClr val="bg1">
                    <a:alpha val="81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/>
              <a:t>CLICK TO EDIT MASTER CLOSING SLIDE OPTION 2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BF923-458D-E74B-A849-71AD3BEDEF57}" type="datetime1">
              <a:rPr lang="en-CA" smtClean="0"/>
              <a:t>2023-08-04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2827E-EAC5-3946-AC23-03E04566DD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46" y="1322335"/>
            <a:ext cx="4572108" cy="40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185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4B0C9-B47E-4B33-A656-C78D1805DA95}" type="datetime1">
              <a:rPr lang="en-US" smtClean="0">
                <a:solidFill>
                  <a:srgbClr val="000000"/>
                </a:solidFill>
              </a:rPr>
              <a:pPr/>
              <a:t>8/4/2023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PAGE  </a:t>
            </a:r>
            <a:fld id="{93005692-73BE-493E-93AB-ECD6027A7652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576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7842B6A-813C-FA45-B88D-CE413A77FF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" y="5891436"/>
            <a:ext cx="3425624" cy="9665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9556" y="1028941"/>
            <a:ext cx="6519149" cy="1474115"/>
          </a:xfrm>
        </p:spPr>
        <p:txBody>
          <a:bodyPr lIns="0" anchor="b">
            <a:noAutofit/>
          </a:bodyPr>
          <a:lstStyle>
            <a:lvl1pPr algn="l">
              <a:defRPr sz="40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9556" y="4266822"/>
            <a:ext cx="4114682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bg1">
                    <a:lumMod val="8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39555" y="2642329"/>
            <a:ext cx="887187" cy="377962"/>
          </a:xfrm>
          <a:solidFill>
            <a:schemeClr val="accent1"/>
          </a:solidFill>
        </p:spPr>
        <p:txBody>
          <a:bodyPr/>
          <a:lstStyle>
            <a:lvl1pPr>
              <a:defRPr sz="825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34AB3E57-0D10-5440-9DB9-B78C4F37C40F}" type="datetime1">
              <a:rPr lang="en-CA" smtClean="0"/>
              <a:t>2023-08-04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967756" y="6377232"/>
            <a:ext cx="3220281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61312" y="6377232"/>
            <a:ext cx="415425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0"/>
            <a:ext cx="9144000" cy="188981"/>
            <a:chOff x="1" y="198582"/>
            <a:chExt cx="12191999" cy="198582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029786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0593" y="397164"/>
            <a:ext cx="4573407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9556" y="1028941"/>
            <a:ext cx="4114682" cy="1474115"/>
          </a:xfrm>
        </p:spPr>
        <p:txBody>
          <a:bodyPr lIns="0" anchor="b">
            <a:noAutofit/>
          </a:bodyPr>
          <a:lstStyle>
            <a:lvl1pPr algn="l">
              <a:defRPr sz="40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9556" y="4266822"/>
            <a:ext cx="4114682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bg1">
                    <a:lumMod val="8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39555" y="2642329"/>
            <a:ext cx="887187" cy="377962"/>
          </a:xfrm>
          <a:solidFill>
            <a:schemeClr val="accent1"/>
          </a:solidFill>
        </p:spPr>
        <p:txBody>
          <a:bodyPr/>
          <a:lstStyle>
            <a:lvl1pPr>
              <a:defRPr sz="825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9202B77B-D9E4-ED4C-BC5F-D414FA615E33}" type="datetime1">
              <a:rPr lang="en-CA" smtClean="0"/>
              <a:t>2023-08-04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967756" y="6377232"/>
            <a:ext cx="3220281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61312" y="6377232"/>
            <a:ext cx="415425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0" y="0"/>
            <a:ext cx="9144000" cy="377962"/>
            <a:chOff x="0" y="0"/>
            <a:chExt cx="12192000" cy="397164"/>
          </a:xfrm>
        </p:grpSpPr>
        <p:sp>
          <p:nvSpPr>
            <p:cNvPr id="19" name="Rectangle 18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0F173A6-3ACA-4942-AF2C-D0B120EE61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" y="5922121"/>
            <a:ext cx="3425624" cy="93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33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76DA8-BF53-EF44-972B-B5BB7BA5240D}" type="datetime1">
              <a:rPr lang="en-CA" smtClean="0"/>
              <a:t>2023-08-04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283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555773" y="685060"/>
            <a:ext cx="1065644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825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MENU ITEM 1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681169" y="685060"/>
            <a:ext cx="1065644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825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MENU ITEM 2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806565" y="685060"/>
            <a:ext cx="1065644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825" b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MENU ITEM 3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D35B724-2103-D646-8965-5FCF14D7FF87}" type="datetime1">
              <a:rPr lang="en-CA" smtClean="0"/>
              <a:t>2023-08-04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4913" y="434109"/>
            <a:ext cx="5284561" cy="895927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0618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912" y="1709739"/>
            <a:ext cx="7049630" cy="2852737"/>
          </a:xfrm>
        </p:spPr>
        <p:txBody>
          <a:bodyPr anchor="b">
            <a:normAutofit/>
          </a:bodyPr>
          <a:lstStyle>
            <a:lvl1pPr algn="l">
              <a:defRPr sz="30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SECTION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912" y="4589464"/>
            <a:ext cx="7049630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4A6B-D8C5-E84F-8BCB-E214D212F510}" type="datetime1">
              <a:rPr lang="en-CA" smtClean="0"/>
              <a:t>2023-08-04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545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4864933-A34D-514B-901B-F18D0E2575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63" y="992541"/>
            <a:ext cx="7657427" cy="28165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0391" y="3727927"/>
            <a:ext cx="6577965" cy="1212056"/>
          </a:xfrm>
        </p:spPr>
        <p:txBody>
          <a:bodyPr anchor="b">
            <a:noAutofit/>
          </a:bodyPr>
          <a:lstStyle>
            <a:lvl1pPr algn="l">
              <a:defRPr sz="30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SECTION TITLE SLIDE OPTION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720391" y="4947814"/>
            <a:ext cx="6577965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0E1D-F539-9F48-ADE9-D4909A5B5B4D}" type="datetime1">
              <a:rPr lang="en-CA" smtClean="0"/>
              <a:t>2023-08-04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397164"/>
            <a:chOff x="0" y="0"/>
            <a:chExt cx="12192000" cy="397164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535930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913" y="434109"/>
            <a:ext cx="8677297" cy="8959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912" y="1413164"/>
            <a:ext cx="4190141" cy="4590472"/>
          </a:xfrm>
        </p:spPr>
        <p:txBody>
          <a:bodyPr/>
          <a:lstStyle>
            <a:lvl1pPr marL="216694" indent="-216694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1pPr>
            <a:lvl2pPr marL="5143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2pPr>
            <a:lvl3pPr marL="8572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3pPr>
            <a:lvl4pPr marL="12001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4pPr>
            <a:lvl5pPr marL="15430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8244" y="1413164"/>
            <a:ext cx="4243965" cy="4590472"/>
          </a:xfrm>
        </p:spPr>
        <p:txBody>
          <a:bodyPr/>
          <a:lstStyle>
            <a:lvl1pPr marL="216694" indent="-216694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1pPr>
            <a:lvl2pPr marL="5143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2pPr>
            <a:lvl3pPr marL="8572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3pPr>
            <a:lvl4pPr marL="12001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4pPr>
            <a:lvl5pPr marL="15430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00940-C45A-1242-A30B-8055EBB248B6}" type="datetime1">
              <a:rPr lang="en-CA" smtClean="0"/>
              <a:t>2023-08-04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53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5D18FC7-EB3D-A142-853C-7A6BC4BDE92C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126" y="6114733"/>
            <a:ext cx="2446874" cy="69148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912" y="1269816"/>
            <a:ext cx="8677297" cy="4738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53510" y="6335310"/>
            <a:ext cx="885836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16C21CAE-C741-3340-9643-95B11A7DBBF8}" type="datetime1">
              <a:rPr lang="en-CA" smtClean="0"/>
              <a:t>2023-08-04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912" y="6335310"/>
            <a:ext cx="3919888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35310"/>
            <a:ext cx="7620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9144000" cy="198582"/>
            <a:chOff x="1" y="198582"/>
            <a:chExt cx="12191999" cy="198582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701365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82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200" b="0" kern="1200" spc="3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694" indent="-216694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5D18FC7-EB3D-A142-853C-7A6BC4BDE9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927" y="5990481"/>
            <a:ext cx="2446874" cy="900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913" y="434109"/>
            <a:ext cx="8677297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912" y="1413164"/>
            <a:ext cx="8677297" cy="459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53510" y="6335310"/>
            <a:ext cx="885836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FDFC970-B950-4395-A833-47227D4A68CA}" type="datetime1">
              <a:rPr lang="en-US" smtClean="0">
                <a:solidFill>
                  <a:srgbClr val="000000"/>
                </a:solidFill>
              </a:rPr>
              <a:pPr/>
              <a:t>8/4/2023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912" y="6335310"/>
            <a:ext cx="3919888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35310"/>
            <a:ext cx="7620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PAGE  </a:t>
            </a:r>
            <a:fld id="{93005692-73BE-493E-93AB-ECD6027A7652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9144000" cy="397164"/>
            <a:chOff x="0" y="0"/>
            <a:chExt cx="12192000" cy="397164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FFFF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FFFF"/>
                </a:solidFill>
              </a:endParaRPr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FFFF"/>
                </a:solidFill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FFFF"/>
                </a:solidFill>
              </a:endParaRP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4278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2700" b="0" kern="1200" spc="3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694" indent="-216694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0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4.png"/><Relationship Id="rId7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11" Type="http://schemas.openxmlformats.org/officeDocument/2006/relationships/image" Target="../media/image73.png"/><Relationship Id="rId5" Type="http://schemas.openxmlformats.org/officeDocument/2006/relationships/image" Target="../media/image86.png"/><Relationship Id="rId10" Type="http://schemas.openxmlformats.org/officeDocument/2006/relationships/image" Target="../media/image72.png"/><Relationship Id="rId4" Type="http://schemas.openxmlformats.org/officeDocument/2006/relationships/image" Target="../media/image85.png"/><Relationship Id="rId9" Type="http://schemas.openxmlformats.org/officeDocument/2006/relationships/image" Target="../media/image93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84.png"/><Relationship Id="rId7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73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0.png"/><Relationship Id="rId2" Type="http://schemas.openxmlformats.org/officeDocument/2006/relationships/image" Target="../media/image11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7" Type="http://schemas.openxmlformats.org/officeDocument/2006/relationships/image" Target="../media/image77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11.png"/><Relationship Id="rId7" Type="http://schemas.openxmlformats.org/officeDocument/2006/relationships/image" Target="../media/image77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11.png"/><Relationship Id="rId7" Type="http://schemas.openxmlformats.org/officeDocument/2006/relationships/image" Target="../media/image77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88.png"/><Relationship Id="rId4" Type="http://schemas.openxmlformats.org/officeDocument/2006/relationships/image" Target="../media/image74.png"/><Relationship Id="rId9" Type="http://schemas.openxmlformats.org/officeDocument/2006/relationships/image" Target="../media/image83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0.png"/><Relationship Id="rId7" Type="http://schemas.openxmlformats.org/officeDocument/2006/relationships/image" Target="../media/image11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13.png"/><Relationship Id="rId4" Type="http://schemas.openxmlformats.org/officeDocument/2006/relationships/image" Target="../media/image101.png"/><Relationship Id="rId9" Type="http://schemas.openxmlformats.org/officeDocument/2006/relationships/image" Target="../media/image112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9" Type="http://schemas.openxmlformats.org/officeDocument/2006/relationships/image" Target="../media/image139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9" Type="http://schemas.openxmlformats.org/officeDocument/2006/relationships/image" Target="../media/image139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19.png"/><Relationship Id="rId7" Type="http://schemas.openxmlformats.org/officeDocument/2006/relationships/image" Target="../media/image145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4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9" Type="http://schemas.openxmlformats.org/officeDocument/2006/relationships/image" Target="../media/image147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53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1.png"/><Relationship Id="rId5" Type="http://schemas.openxmlformats.org/officeDocument/2006/relationships/image" Target="../media/image149.png"/><Relationship Id="rId10" Type="http://schemas.openxmlformats.org/officeDocument/2006/relationships/image" Target="../media/image156.png"/><Relationship Id="rId4" Type="http://schemas.openxmlformats.org/officeDocument/2006/relationships/image" Target="../media/image148.png"/><Relationship Id="rId9" Type="http://schemas.openxmlformats.org/officeDocument/2006/relationships/image" Target="../media/image155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53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1.png"/><Relationship Id="rId5" Type="http://schemas.openxmlformats.org/officeDocument/2006/relationships/image" Target="../media/image149.png"/><Relationship Id="rId10" Type="http://schemas.openxmlformats.org/officeDocument/2006/relationships/image" Target="../media/image156.png"/><Relationship Id="rId4" Type="http://schemas.openxmlformats.org/officeDocument/2006/relationships/image" Target="../media/image148.png"/><Relationship Id="rId9" Type="http://schemas.openxmlformats.org/officeDocument/2006/relationships/image" Target="../media/image155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7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1.png"/><Relationship Id="rId5" Type="http://schemas.openxmlformats.org/officeDocument/2006/relationships/image" Target="../media/image149.png"/><Relationship Id="rId10" Type="http://schemas.openxmlformats.org/officeDocument/2006/relationships/image" Target="../media/image160.png"/><Relationship Id="rId4" Type="http://schemas.openxmlformats.org/officeDocument/2006/relationships/image" Target="../media/image148.png"/><Relationship Id="rId9" Type="http://schemas.openxmlformats.org/officeDocument/2006/relationships/image" Target="../media/image159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560.png"/><Relationship Id="rId3" Type="http://schemas.openxmlformats.org/officeDocument/2006/relationships/image" Target="../media/image470.png"/><Relationship Id="rId7" Type="http://schemas.openxmlformats.org/officeDocument/2006/relationships/image" Target="../media/image1142.png"/><Relationship Id="rId12" Type="http://schemas.openxmlformats.org/officeDocument/2006/relationships/image" Target="../media/image55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0.png"/><Relationship Id="rId11" Type="http://schemas.openxmlformats.org/officeDocument/2006/relationships/image" Target="../media/image540.png"/><Relationship Id="rId5" Type="http://schemas.openxmlformats.org/officeDocument/2006/relationships/image" Target="../media/image490.png"/><Relationship Id="rId10" Type="http://schemas.openxmlformats.org/officeDocument/2006/relationships/image" Target="../media/image530.png"/><Relationship Id="rId4" Type="http://schemas.openxmlformats.org/officeDocument/2006/relationships/image" Target="../media/image480.png"/><Relationship Id="rId9" Type="http://schemas.openxmlformats.org/officeDocument/2006/relationships/image" Target="../media/image520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560.png"/><Relationship Id="rId3" Type="http://schemas.openxmlformats.org/officeDocument/2006/relationships/image" Target="../media/image1162.png"/><Relationship Id="rId7" Type="http://schemas.openxmlformats.org/officeDocument/2006/relationships/image" Target="../media/image1190.png"/><Relationship Id="rId12" Type="http://schemas.openxmlformats.org/officeDocument/2006/relationships/image" Target="../media/image550.png"/><Relationship Id="rId2" Type="http://schemas.openxmlformats.org/officeDocument/2006/relationships/image" Target="../media/image11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0.png"/><Relationship Id="rId11" Type="http://schemas.openxmlformats.org/officeDocument/2006/relationships/image" Target="../media/image540.png"/><Relationship Id="rId5" Type="http://schemas.openxmlformats.org/officeDocument/2006/relationships/image" Target="../media/image1181.png"/><Relationship Id="rId10" Type="http://schemas.openxmlformats.org/officeDocument/2006/relationships/image" Target="../media/image530.png"/><Relationship Id="rId4" Type="http://schemas.openxmlformats.org/officeDocument/2006/relationships/image" Target="../media/image1172.png"/><Relationship Id="rId9" Type="http://schemas.openxmlformats.org/officeDocument/2006/relationships/image" Target="../media/image520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560.png"/><Relationship Id="rId3" Type="http://schemas.openxmlformats.org/officeDocument/2006/relationships/image" Target="../media/image470.png"/><Relationship Id="rId7" Type="http://schemas.openxmlformats.org/officeDocument/2006/relationships/image" Target="../media/image1142.png"/><Relationship Id="rId12" Type="http://schemas.openxmlformats.org/officeDocument/2006/relationships/image" Target="../media/image55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0.png"/><Relationship Id="rId11" Type="http://schemas.openxmlformats.org/officeDocument/2006/relationships/image" Target="../media/image540.png"/><Relationship Id="rId5" Type="http://schemas.openxmlformats.org/officeDocument/2006/relationships/image" Target="../media/image490.png"/><Relationship Id="rId10" Type="http://schemas.openxmlformats.org/officeDocument/2006/relationships/image" Target="../media/image530.png"/><Relationship Id="rId4" Type="http://schemas.openxmlformats.org/officeDocument/2006/relationships/image" Target="../media/image480.png"/><Relationship Id="rId9" Type="http://schemas.openxmlformats.org/officeDocument/2006/relationships/image" Target="../media/image520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0.png"/><Relationship Id="rId5" Type="http://schemas.openxmlformats.org/officeDocument/2006/relationships/image" Target="../media/image490.png"/><Relationship Id="rId4" Type="http://schemas.openxmlformats.org/officeDocument/2006/relationships/image" Target="../media/image480.png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0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0.png"/><Relationship Id="rId5" Type="http://schemas.openxmlformats.org/officeDocument/2006/relationships/image" Target="../media/image680.png"/><Relationship Id="rId4" Type="http://schemas.openxmlformats.org/officeDocument/2006/relationships/image" Target="../media/image670.png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0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0.png"/><Relationship Id="rId4" Type="http://schemas.openxmlformats.org/officeDocument/2006/relationships/image" Target="../media/image770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60.png"/><Relationship Id="rId4" Type="http://schemas.openxmlformats.org/officeDocument/2006/relationships/image" Target="../media/image750.pn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3" Type="http://schemas.openxmlformats.org/officeDocument/2006/relationships/image" Target="../media/image790.png"/><Relationship Id="rId7" Type="http://schemas.openxmlformats.org/officeDocument/2006/relationships/image" Target="../media/image750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5" Type="http://schemas.openxmlformats.org/officeDocument/2006/relationships/image" Target="../media/image810.png"/><Relationship Id="rId4" Type="http://schemas.openxmlformats.org/officeDocument/2006/relationships/image" Target="../media/image80.png"/><Relationship Id="rId9" Type="http://schemas.openxmlformats.org/officeDocument/2006/relationships/image" Target="../media/image830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3" Type="http://schemas.openxmlformats.org/officeDocument/2006/relationships/image" Target="../media/image1211.png"/><Relationship Id="rId7" Type="http://schemas.openxmlformats.org/officeDocument/2006/relationships/image" Target="../media/image750.png"/><Relationship Id="rId2" Type="http://schemas.openxmlformats.org/officeDocument/2006/relationships/image" Target="../media/image120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30.png"/><Relationship Id="rId5" Type="http://schemas.openxmlformats.org/officeDocument/2006/relationships/image" Target="../media/image810.png"/><Relationship Id="rId4" Type="http://schemas.openxmlformats.org/officeDocument/2006/relationships/image" Target="../media/image1222.png"/><Relationship Id="rId9" Type="http://schemas.openxmlformats.org/officeDocument/2006/relationships/image" Target="../media/image1241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3" Type="http://schemas.openxmlformats.org/officeDocument/2006/relationships/image" Target="../media/image84.png"/><Relationship Id="rId7" Type="http://schemas.openxmlformats.org/officeDocument/2006/relationships/image" Target="../media/image880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3" Type="http://schemas.openxmlformats.org/officeDocument/2006/relationships/image" Target="../media/image84.png"/><Relationship Id="rId7" Type="http://schemas.openxmlformats.org/officeDocument/2006/relationships/image" Target="../media/image880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3" Type="http://schemas.openxmlformats.org/officeDocument/2006/relationships/image" Target="../media/image790.png"/><Relationship Id="rId7" Type="http://schemas.openxmlformats.org/officeDocument/2006/relationships/image" Target="../media/image88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11" Type="http://schemas.openxmlformats.org/officeDocument/2006/relationships/image" Target="../media/image93.png"/><Relationship Id="rId5" Type="http://schemas.openxmlformats.org/officeDocument/2006/relationships/image" Target="../media/image86.png"/><Relationship Id="rId10" Type="http://schemas.openxmlformats.org/officeDocument/2006/relationships/image" Target="../media/image92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4.png"/><Relationship Id="rId7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11" Type="http://schemas.openxmlformats.org/officeDocument/2006/relationships/image" Target="../media/image73.png"/><Relationship Id="rId5" Type="http://schemas.openxmlformats.org/officeDocument/2006/relationships/image" Target="../media/image86.png"/><Relationship Id="rId10" Type="http://schemas.openxmlformats.org/officeDocument/2006/relationships/image" Target="../media/image72.png"/><Relationship Id="rId4" Type="http://schemas.openxmlformats.org/officeDocument/2006/relationships/image" Target="../media/image85.png"/><Relationship Id="rId9" Type="http://schemas.openxmlformats.org/officeDocument/2006/relationships/image" Target="../media/image9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84.png"/><Relationship Id="rId7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73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0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0.png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0.png"/><Relationship Id="rId3" Type="http://schemas.openxmlformats.org/officeDocument/2006/relationships/image" Target="../media/image84.png"/><Relationship Id="rId7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950.png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0.png"/><Relationship Id="rId3" Type="http://schemas.openxmlformats.org/officeDocument/2006/relationships/image" Target="../media/image84.png"/><Relationship Id="rId7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10.png"/><Relationship Id="rId4" Type="http://schemas.openxmlformats.org/officeDocument/2006/relationships/image" Target="../media/image85.png"/><Relationship Id="rId9" Type="http://schemas.openxmlformats.org/officeDocument/2006/relationships/image" Target="../media/image970.pn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84.png"/><Relationship Id="rId7" Type="http://schemas.openxmlformats.org/officeDocument/2006/relationships/image" Target="../media/image90.png"/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73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30.png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1.png"/><Relationship Id="rId3" Type="http://schemas.openxmlformats.org/officeDocument/2006/relationships/image" Target="../media/image1051.png"/><Relationship Id="rId7" Type="http://schemas.openxmlformats.org/officeDocument/2006/relationships/image" Target="../media/image1090.png"/><Relationship Id="rId2" Type="http://schemas.openxmlformats.org/officeDocument/2006/relationships/image" Target="../media/image10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80.png"/><Relationship Id="rId11" Type="http://schemas.openxmlformats.org/officeDocument/2006/relationships/image" Target="../media/image1131.png"/><Relationship Id="rId5" Type="http://schemas.openxmlformats.org/officeDocument/2006/relationships/image" Target="../media/image1070.png"/><Relationship Id="rId10" Type="http://schemas.openxmlformats.org/officeDocument/2006/relationships/image" Target="../media/image1120.png"/><Relationship Id="rId4" Type="http://schemas.openxmlformats.org/officeDocument/2006/relationships/image" Target="../media/image1061.png"/><Relationship Id="rId9" Type="http://schemas.openxmlformats.org/officeDocument/2006/relationships/image" Target="../media/image1111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2" Type="http://schemas.openxmlformats.org/officeDocument/2006/relationships/image" Target="../media/image11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61.png"/><Relationship Id="rId5" Type="http://schemas.openxmlformats.org/officeDocument/2006/relationships/image" Target="../media/image1150.png"/><Relationship Id="rId4" Type="http://schemas.openxmlformats.org/officeDocument/2006/relationships/image" Target="../media/image1101.png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image" Target="../media/image117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80.png"/><Relationship Id="rId5" Type="http://schemas.openxmlformats.org/officeDocument/2006/relationships/image" Target="../media/image1060.png"/><Relationship Id="rId4" Type="http://schemas.openxmlformats.org/officeDocument/2006/relationships/image" Target="../media/image1050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01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20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0.png"/><Relationship Id="rId5" Type="http://schemas.openxmlformats.org/officeDocument/2006/relationships/image" Target="../media/image1100.png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1.png"/><Relationship Id="rId3" Type="http://schemas.openxmlformats.org/officeDocument/2006/relationships/image" Target="../media/image161.png"/><Relationship Id="rId7" Type="http://schemas.openxmlformats.org/officeDocument/2006/relationships/image" Target="../media/image114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30.png"/><Relationship Id="rId5" Type="http://schemas.openxmlformats.org/officeDocument/2006/relationships/image" Target="../media/image1100.png"/><Relationship Id="rId4" Type="http://schemas.openxmlformats.org/officeDocument/2006/relationships/image" Target="../media/image1210.png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0.png"/><Relationship Id="rId2" Type="http://schemas.openxmlformats.org/officeDocument/2006/relationships/image" Target="../media/image11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0.png"/><Relationship Id="rId1" Type="http://schemas.openxmlformats.org/officeDocument/2006/relationships/slideLayout" Target="../slideLayouts/slideLayout3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0.png"/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220.png"/><Relationship Id="rId1" Type="http://schemas.openxmlformats.org/officeDocument/2006/relationships/slideLayout" Target="../slideLayouts/slideLayout3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220.png"/><Relationship Id="rId1" Type="http://schemas.openxmlformats.org/officeDocument/2006/relationships/slideLayout" Target="../slideLayouts/slideLayout3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0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0.png"/><Relationship Id="rId1" Type="http://schemas.openxmlformats.org/officeDocument/2006/relationships/slideLayout" Target="../slideLayouts/slideLayout3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0.png"/><Relationship Id="rId2" Type="http://schemas.openxmlformats.org/officeDocument/2006/relationships/image" Target="../media/image14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70.png"/><Relationship Id="rId4" Type="http://schemas.openxmlformats.org/officeDocument/2006/relationships/image" Target="../media/image1460.png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0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3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0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40.png"/><Relationship Id="rId4" Type="http://schemas.openxmlformats.org/officeDocument/2006/relationships/image" Target="../media/image1530.png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0.png"/><Relationship Id="rId1" Type="http://schemas.openxmlformats.org/officeDocument/2006/relationships/slideLayout" Target="../slideLayouts/slideLayout3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0.png"/><Relationship Id="rId2" Type="http://schemas.openxmlformats.org/officeDocument/2006/relationships/image" Target="../media/image15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80.png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0.png"/><Relationship Id="rId2" Type="http://schemas.openxmlformats.org/officeDocument/2006/relationships/image" Target="../media/image15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80.png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0.png"/><Relationship Id="rId2" Type="http://schemas.openxmlformats.org/officeDocument/2006/relationships/image" Target="../media/image15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10.png"/><Relationship Id="rId5" Type="http://schemas.openxmlformats.org/officeDocument/2006/relationships/image" Target="../media/image1600.png"/><Relationship Id="rId4" Type="http://schemas.openxmlformats.org/officeDocument/2006/relationships/image" Target="../media/image159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0.png"/><Relationship Id="rId7" Type="http://schemas.openxmlformats.org/officeDocument/2006/relationships/image" Target="../media/image1620.png"/><Relationship Id="rId2" Type="http://schemas.openxmlformats.org/officeDocument/2006/relationships/image" Target="../media/image15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10.png"/><Relationship Id="rId5" Type="http://schemas.openxmlformats.org/officeDocument/2006/relationships/image" Target="../media/image1600.png"/><Relationship Id="rId4" Type="http://schemas.openxmlformats.org/officeDocument/2006/relationships/image" Target="../media/image1590.png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630.png"/><Relationship Id="rId7" Type="http://schemas.openxmlformats.org/officeDocument/2006/relationships/image" Target="../media/image75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165.png"/><Relationship Id="rId4" Type="http://schemas.openxmlformats.org/officeDocument/2006/relationships/image" Target="../media/image1640.png"/></Relationships>
</file>

<file path=ppt/slides/_rels/slide2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630.png"/><Relationship Id="rId7" Type="http://schemas.openxmlformats.org/officeDocument/2006/relationships/image" Target="../media/image75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11" Type="http://schemas.openxmlformats.org/officeDocument/2006/relationships/image" Target="../media/image168.png"/><Relationship Id="rId5" Type="http://schemas.openxmlformats.org/officeDocument/2006/relationships/image" Target="../media/image165.png"/><Relationship Id="rId10" Type="http://schemas.openxmlformats.org/officeDocument/2006/relationships/image" Target="../media/image167.png"/><Relationship Id="rId4" Type="http://schemas.openxmlformats.org/officeDocument/2006/relationships/image" Target="../media/image1640.png"/><Relationship Id="rId9" Type="http://schemas.openxmlformats.org/officeDocument/2006/relationships/image" Target="../media/image166.png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7" Type="http://schemas.openxmlformats.org/officeDocument/2006/relationships/image" Target="../media/image77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11.png"/><Relationship Id="rId7" Type="http://schemas.openxmlformats.org/officeDocument/2006/relationships/image" Target="../media/image77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2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11.png"/><Relationship Id="rId7" Type="http://schemas.openxmlformats.org/officeDocument/2006/relationships/image" Target="../media/image77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88.png"/><Relationship Id="rId4" Type="http://schemas.openxmlformats.org/officeDocument/2006/relationships/image" Target="../media/image74.png"/><Relationship Id="rId9" Type="http://schemas.openxmlformats.org/officeDocument/2006/relationships/image" Target="../media/image83.png"/></Relationships>
</file>

<file path=ppt/slides/_rels/slide2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9.png"/><Relationship Id="rId7" Type="http://schemas.openxmlformats.org/officeDocument/2006/relationships/image" Target="../media/image170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173.png"/><Relationship Id="rId4" Type="http://schemas.openxmlformats.org/officeDocument/2006/relationships/image" Target="../media/image74.png"/><Relationship Id="rId9" Type="http://schemas.openxmlformats.org/officeDocument/2006/relationships/image" Target="../media/image172.png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701.png"/><Relationship Id="rId4" Type="http://schemas.openxmlformats.org/officeDocument/2006/relationships/image" Target="../media/image175.pn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701.png"/><Relationship Id="rId4" Type="http://schemas.openxmlformats.org/officeDocument/2006/relationships/image" Target="../media/image17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701.png"/><Relationship Id="rId4" Type="http://schemas.openxmlformats.org/officeDocument/2006/relationships/image" Target="../media/image175.png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701.png"/><Relationship Id="rId4" Type="http://schemas.openxmlformats.org/officeDocument/2006/relationships/image" Target="../media/image175.png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178.png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7" Type="http://schemas.openxmlformats.org/officeDocument/2006/relationships/image" Target="../media/image181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0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9.png"/><Relationship Id="rId7" Type="http://schemas.openxmlformats.org/officeDocument/2006/relationships/image" Target="../media/image9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190.png"/></Relationships>
</file>

<file path=ppt/slides/_rels/slide3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92.png"/><Relationship Id="rId7" Type="http://schemas.openxmlformats.org/officeDocument/2006/relationships/image" Target="../media/image104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Relationship Id="rId9" Type="http://schemas.openxmlformats.org/officeDocument/2006/relationships/image" Target="../media/image112.png"/></Relationships>
</file>

<file path=ppt/slides/_rels/slide3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92.png"/><Relationship Id="rId7" Type="http://schemas.openxmlformats.org/officeDocument/2006/relationships/image" Target="../media/image110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png"/><Relationship Id="rId11" Type="http://schemas.openxmlformats.org/officeDocument/2006/relationships/image" Target="../media/image196.png"/><Relationship Id="rId5" Type="http://schemas.openxmlformats.org/officeDocument/2006/relationships/image" Target="../media/image102.png"/><Relationship Id="rId10" Type="http://schemas.openxmlformats.org/officeDocument/2006/relationships/image" Target="../media/image195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1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png"/><Relationship Id="rId11" Type="http://schemas.openxmlformats.org/officeDocument/2006/relationships/image" Target="../media/image197.png"/><Relationship Id="rId5" Type="http://schemas.openxmlformats.org/officeDocument/2006/relationships/image" Target="../media/image194.png"/><Relationship Id="rId10" Type="http://schemas.openxmlformats.org/officeDocument/2006/relationships/image" Target="../media/image195.png"/><Relationship Id="rId4" Type="http://schemas.openxmlformats.org/officeDocument/2006/relationships/image" Target="../media/image193.png"/><Relationship Id="rId9" Type="http://schemas.openxmlformats.org/officeDocument/2006/relationships/image" Target="../media/image106.png"/></Relationships>
</file>

<file path=ppt/slides/_rels/slide3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3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0.png"/><Relationship Id="rId7" Type="http://schemas.openxmlformats.org/officeDocument/2006/relationships/image" Target="../media/image11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13.png"/><Relationship Id="rId4" Type="http://schemas.openxmlformats.org/officeDocument/2006/relationships/image" Target="../media/image101.png"/><Relationship Id="rId9" Type="http://schemas.openxmlformats.org/officeDocument/2006/relationships/image" Target="../media/image112.png"/></Relationships>
</file>

<file path=ppt/slides/_rels/slide3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3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12" Type="http://schemas.openxmlformats.org/officeDocument/2006/relationships/image" Target="../media/image221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5.png"/><Relationship Id="rId11" Type="http://schemas.openxmlformats.org/officeDocument/2006/relationships/image" Target="../media/image220.png"/><Relationship Id="rId5" Type="http://schemas.openxmlformats.org/officeDocument/2006/relationships/image" Target="../media/image214.png"/><Relationship Id="rId10" Type="http://schemas.openxmlformats.org/officeDocument/2006/relationships/image" Target="../media/image219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B3C60-3724-2F96-EC40-3E756E549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2023-06-22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E02618-4E49-54B7-0978-AD9273289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F0B6D7-9286-1BA8-2AA4-D8C3A128F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424" y="1874793"/>
            <a:ext cx="7729152" cy="189922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An Adaptive Calibration Algorithm Using Progressive Measurement and Accelerated Measurement Prediction</a:t>
            </a:r>
            <a:endParaRPr lang="en-US" sz="14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683B29-549E-AED6-7E19-562B1A09558E}"/>
              </a:ext>
            </a:extLst>
          </p:cNvPr>
          <p:cNvSpPr txBox="1"/>
          <p:nvPr/>
        </p:nvSpPr>
        <p:spPr>
          <a:xfrm>
            <a:off x="639466" y="4032658"/>
            <a:ext cx="318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Yuxuan Chen</a:t>
            </a:r>
            <a:endParaRPr lang="en-CA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9080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349330" y="3689350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568825" y="1568450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>
            <a:off x="4568825" y="3689350"/>
            <a:ext cx="1034256" cy="1849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>
            <a:off x="5603081" y="3874294"/>
            <a:ext cx="321469" cy="91201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2845786" y="1966311"/>
            <a:ext cx="3446077" cy="3446077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242636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E7C31-7697-9D50-F578-DD076A52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4B997A-3895-EDAA-0249-ABDAB9F88023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calibrating 7 gain circles of 64 points each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0BE803-7DFE-6C2C-A658-2824E7279701}"/>
              </a:ext>
            </a:extLst>
          </p:cNvPr>
          <p:cNvSpPr txBox="1"/>
          <p:nvPr/>
        </p:nvSpPr>
        <p:spPr>
          <a:xfrm>
            <a:off x="1143000" y="3056235"/>
            <a:ext cx="6858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Open Sans" panose="020B0606030504020204" pitchFamily="34" charset="0"/>
              </a:rPr>
              <a:t>1.24            0.99  </a:t>
            </a:r>
            <a:endParaRPr lang="en-CA" sz="5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997CE1-EDE9-9B56-813D-02A073BF4986}"/>
              </a:ext>
            </a:extLst>
          </p:cNvPr>
          <p:cNvSpPr txBox="1"/>
          <p:nvPr/>
        </p:nvSpPr>
        <p:spPr>
          <a:xfrm>
            <a:off x="1657350" y="3979565"/>
            <a:ext cx="7251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</a:rPr>
              <a:t>Total                           Excluding Pre-characterization </a:t>
            </a: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211974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D15B9-23D9-1D42-B0FD-3989C622A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7178" y="3141868"/>
            <a:ext cx="7209645" cy="574264"/>
          </a:xfrm>
        </p:spPr>
        <p:txBody>
          <a:bodyPr/>
          <a:lstStyle/>
          <a:p>
            <a:pPr algn="ctr"/>
            <a:r>
              <a:rPr lang="en-US" sz="3000" dirty="0"/>
              <a:t>Demo</a:t>
            </a:r>
            <a:endParaRPr lang="en-US" sz="1035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B7DEF-8E82-9D4E-AF82-5DE4D90F6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1455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DFFFA0-63E1-BD46-EA82-E1B1781D6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102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8F8B95-E1BF-4EFC-090F-2DC6CDE6B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19" y="1088708"/>
            <a:ext cx="3803181" cy="36034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E0D5A6-3329-14D9-032B-E873BB806C97}"/>
              </a:ext>
            </a:extLst>
          </p:cNvPr>
          <p:cNvSpPr txBox="1"/>
          <p:nvPr/>
        </p:nvSpPr>
        <p:spPr>
          <a:xfrm>
            <a:off x="565619" y="5047734"/>
            <a:ext cx="45720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</a:rPr>
              <a:t>Total Phase RMSE: 1.102 degrees</a:t>
            </a:r>
          </a:p>
          <a:p>
            <a:pPr>
              <a:spcBef>
                <a:spcPts val="1200"/>
              </a:spcBef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</a:rPr>
              <a:t>Total Gain RMSE: -23.779 dB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1BF1C7-D61C-0585-6EB3-D1F37A8903FF}"/>
              </a:ext>
            </a:extLst>
          </p:cNvPr>
          <p:cNvSpPr txBox="1"/>
          <p:nvPr/>
        </p:nvSpPr>
        <p:spPr>
          <a:xfrm>
            <a:off x="395756" y="57098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</a:rPr>
              <a:t>This Algorithm: 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</a:rPr>
              <a:t>556 measurements</a:t>
            </a:r>
            <a:endParaRPr lang="en-C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E968E9-ABE2-CAAA-99BE-A5820DA4B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756" y="1088708"/>
            <a:ext cx="3699048" cy="35987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DE5378-09D9-C6CE-CC3F-2AD54EF21D2D}"/>
              </a:ext>
            </a:extLst>
          </p:cNvPr>
          <p:cNvSpPr txBox="1"/>
          <p:nvPr/>
        </p:nvSpPr>
        <p:spPr>
          <a:xfrm>
            <a:off x="4967756" y="5042973"/>
            <a:ext cx="3915894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</a:rPr>
              <a:t>Total Phase RMSE: 0.884 degrees</a:t>
            </a:r>
          </a:p>
          <a:p>
            <a:pPr>
              <a:spcBef>
                <a:spcPts val="1200"/>
              </a:spcBef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</a:rPr>
              <a:t>Total Gain RMSE: -24.201 dB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81A636-EAD2-DC5F-0BCA-8C1A56789A7F}"/>
              </a:ext>
            </a:extLst>
          </p:cNvPr>
          <p:cNvSpPr txBox="1"/>
          <p:nvPr/>
        </p:nvSpPr>
        <p:spPr>
          <a:xfrm>
            <a:off x="4967756" y="570981"/>
            <a:ext cx="3992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</a:rPr>
              <a:t>Traditional: 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</a:rPr>
              <a:t>4096 measurements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6732422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103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E548B7-1131-D60B-A59E-77A053B38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771" y="1196975"/>
            <a:ext cx="4789966" cy="4464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</p:spTree>
    <p:extLst>
      <p:ext uri="{BB962C8B-B14F-4D97-AF65-F5344CB8AC3E}">
        <p14:creationId xmlns:p14="http://schemas.microsoft.com/office/powerpoint/2010/main" val="13664822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5158F46-F025-1D06-717F-623E195205FF}"/>
              </a:ext>
            </a:extLst>
          </p:cNvPr>
          <p:cNvSpPr/>
          <p:nvPr/>
        </p:nvSpPr>
        <p:spPr>
          <a:xfrm rot="20528543">
            <a:off x="4357303" y="1769074"/>
            <a:ext cx="3454317" cy="297887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046530" y="3253963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2C27694-990C-02A0-8D1A-AB2807522F6E}"/>
              </a:ext>
            </a:extLst>
          </p:cNvPr>
          <p:cNvCxnSpPr>
            <a:cxnSpLocks/>
          </p:cNvCxnSpPr>
          <p:nvPr/>
        </p:nvCxnSpPr>
        <p:spPr>
          <a:xfrm flipV="1">
            <a:off x="6162171" y="3114078"/>
            <a:ext cx="462341" cy="14563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6C74CC-518C-DAC1-4381-16C081ECF789}"/>
              </a:ext>
            </a:extLst>
          </p:cNvPr>
          <p:cNvCxnSpPr>
            <a:cxnSpLocks/>
          </p:cNvCxnSpPr>
          <p:nvPr/>
        </p:nvCxnSpPr>
        <p:spPr>
          <a:xfrm flipH="1" flipV="1">
            <a:off x="5887780" y="2742101"/>
            <a:ext cx="158750" cy="48072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E3D781-9030-FF9D-701C-E8583DD5E035}"/>
                  </a:ext>
                </a:extLst>
              </p:cNvPr>
              <p:cNvSpPr txBox="1"/>
              <p:nvPr/>
            </p:nvSpPr>
            <p:spPr>
              <a:xfrm>
                <a:off x="6659896" y="2909895"/>
                <a:ext cx="27174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E3D781-9030-FF9D-701C-E8583DD5E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896" y="2909895"/>
                <a:ext cx="271741" cy="276999"/>
              </a:xfrm>
              <a:prstGeom prst="rect">
                <a:avLst/>
              </a:prstGeom>
              <a:blipFill>
                <a:blip r:embed="rId2"/>
                <a:stretch>
                  <a:fillRect l="-20455" r="-9091" b="-173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4B609E-BE2E-62B8-BF9A-735F5A614D70}"/>
                  </a:ext>
                </a:extLst>
              </p:cNvPr>
              <p:cNvSpPr txBox="1"/>
              <p:nvPr/>
            </p:nvSpPr>
            <p:spPr>
              <a:xfrm>
                <a:off x="5689206" y="2408089"/>
                <a:ext cx="277064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4B609E-BE2E-62B8-BF9A-735F5A614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206" y="2408089"/>
                <a:ext cx="277064" cy="276999"/>
              </a:xfrm>
              <a:prstGeom prst="rect">
                <a:avLst/>
              </a:prstGeom>
              <a:blipFill>
                <a:blip r:embed="rId3"/>
                <a:stretch>
                  <a:fillRect l="-17391" r="-8696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36329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105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5158F46-F025-1D06-717F-623E195205FF}"/>
              </a:ext>
            </a:extLst>
          </p:cNvPr>
          <p:cNvSpPr/>
          <p:nvPr/>
        </p:nvSpPr>
        <p:spPr>
          <a:xfrm rot="20528543">
            <a:off x="4357303" y="1769074"/>
            <a:ext cx="3454317" cy="297887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046530" y="3253963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2C27694-990C-02A0-8D1A-AB2807522F6E}"/>
              </a:ext>
            </a:extLst>
          </p:cNvPr>
          <p:cNvCxnSpPr>
            <a:cxnSpLocks/>
          </p:cNvCxnSpPr>
          <p:nvPr/>
        </p:nvCxnSpPr>
        <p:spPr>
          <a:xfrm flipV="1">
            <a:off x="6162171" y="3114078"/>
            <a:ext cx="462341" cy="14563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6C74CC-518C-DAC1-4381-16C081ECF789}"/>
              </a:ext>
            </a:extLst>
          </p:cNvPr>
          <p:cNvCxnSpPr>
            <a:cxnSpLocks/>
          </p:cNvCxnSpPr>
          <p:nvPr/>
        </p:nvCxnSpPr>
        <p:spPr>
          <a:xfrm flipH="1" flipV="1">
            <a:off x="5887780" y="2742101"/>
            <a:ext cx="158750" cy="48072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E3D781-9030-FF9D-701C-E8583DD5E035}"/>
                  </a:ext>
                </a:extLst>
              </p:cNvPr>
              <p:cNvSpPr txBox="1"/>
              <p:nvPr/>
            </p:nvSpPr>
            <p:spPr>
              <a:xfrm>
                <a:off x="6659896" y="2909895"/>
                <a:ext cx="27174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E3D781-9030-FF9D-701C-E8583DD5E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896" y="2909895"/>
                <a:ext cx="271741" cy="276999"/>
              </a:xfrm>
              <a:prstGeom prst="rect">
                <a:avLst/>
              </a:prstGeom>
              <a:blipFill>
                <a:blip r:embed="rId2"/>
                <a:stretch>
                  <a:fillRect l="-20455" r="-9091" b="-173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4B609E-BE2E-62B8-BF9A-735F5A614D70}"/>
                  </a:ext>
                </a:extLst>
              </p:cNvPr>
              <p:cNvSpPr txBox="1"/>
              <p:nvPr/>
            </p:nvSpPr>
            <p:spPr>
              <a:xfrm>
                <a:off x="5689206" y="2408089"/>
                <a:ext cx="277064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4B609E-BE2E-62B8-BF9A-735F5A614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206" y="2408089"/>
                <a:ext cx="277064" cy="276999"/>
              </a:xfrm>
              <a:prstGeom prst="rect">
                <a:avLst/>
              </a:prstGeom>
              <a:blipFill>
                <a:blip r:embed="rId3"/>
                <a:stretch>
                  <a:fillRect l="-17391" r="-8696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/>
          <p:nvPr/>
        </p:nvCxnSpPr>
        <p:spPr>
          <a:xfrm>
            <a:off x="6192065" y="3313160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Arc 6">
            <a:extLst>
              <a:ext uri="{FF2B5EF4-FFF2-40B4-BE49-F238E27FC236}">
                <a16:creationId xmlns:a16="http://schemas.microsoft.com/office/drawing/2014/main" id="{0ADFD06C-4B64-2F01-B13A-CFFA59510E93}"/>
              </a:ext>
            </a:extLst>
          </p:cNvPr>
          <p:cNvSpPr/>
          <p:nvPr/>
        </p:nvSpPr>
        <p:spPr>
          <a:xfrm rot="1379152">
            <a:off x="6287016" y="3184341"/>
            <a:ext cx="159533" cy="195159"/>
          </a:xfrm>
          <a:prstGeom prst="arc">
            <a:avLst>
              <a:gd name="adj1" fmla="val 16200000"/>
              <a:gd name="adj2" fmla="val 2106312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EF197F-1F65-0246-7C5F-F45280455D8A}"/>
                  </a:ext>
                </a:extLst>
              </p:cNvPr>
              <p:cNvSpPr txBox="1"/>
              <p:nvPr/>
            </p:nvSpPr>
            <p:spPr>
              <a:xfrm>
                <a:off x="6877982" y="2994584"/>
                <a:ext cx="27982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EF197F-1F65-0246-7C5F-F45280455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982" y="2994584"/>
                <a:ext cx="279820" cy="276999"/>
              </a:xfrm>
              <a:prstGeom prst="rect">
                <a:avLst/>
              </a:prstGeom>
              <a:blipFill>
                <a:blip r:embed="rId4"/>
                <a:stretch>
                  <a:fillRect l="-17391" r="-8696" b="-173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c 12">
            <a:extLst>
              <a:ext uri="{FF2B5EF4-FFF2-40B4-BE49-F238E27FC236}">
                <a16:creationId xmlns:a16="http://schemas.microsoft.com/office/drawing/2014/main" id="{1A5DB7D6-BF2D-5D63-EC11-74BBC851B48A}"/>
              </a:ext>
            </a:extLst>
          </p:cNvPr>
          <p:cNvSpPr/>
          <p:nvPr/>
        </p:nvSpPr>
        <p:spPr>
          <a:xfrm rot="20451139">
            <a:off x="5944566" y="3114857"/>
            <a:ext cx="298543" cy="396605"/>
          </a:xfrm>
          <a:prstGeom prst="arc">
            <a:avLst>
              <a:gd name="adj1" fmla="val 16200000"/>
              <a:gd name="adj2" fmla="val 1362395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05A97D3-BE44-0CD6-56D9-DB92C31CAD77}"/>
                  </a:ext>
                </a:extLst>
              </p:cNvPr>
              <p:cNvSpPr txBox="1"/>
              <p:nvPr/>
            </p:nvSpPr>
            <p:spPr>
              <a:xfrm>
                <a:off x="6109288" y="2845353"/>
                <a:ext cx="28514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05A97D3-BE44-0CD6-56D9-DB92C31CA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288" y="2845353"/>
                <a:ext cx="285143" cy="276999"/>
              </a:xfrm>
              <a:prstGeom prst="rect">
                <a:avLst/>
              </a:prstGeom>
              <a:blipFill>
                <a:blip r:embed="rId5"/>
                <a:stretch>
                  <a:fillRect l="-17021" r="-8511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317585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5158F46-F025-1D06-717F-623E195205FF}"/>
              </a:ext>
            </a:extLst>
          </p:cNvPr>
          <p:cNvSpPr/>
          <p:nvPr/>
        </p:nvSpPr>
        <p:spPr>
          <a:xfrm rot="20528543">
            <a:off x="4357303" y="1769074"/>
            <a:ext cx="3454317" cy="297887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046530" y="3253963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>
            <a:cxnSpLocks/>
          </p:cNvCxnSpPr>
          <p:nvPr/>
        </p:nvCxnSpPr>
        <p:spPr>
          <a:xfrm>
            <a:off x="5708597" y="2147888"/>
            <a:ext cx="769488" cy="23241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870A266-0E8F-382E-8DDA-4EE64D618A19}"/>
              </a:ext>
            </a:extLst>
          </p:cNvPr>
          <p:cNvSpPr/>
          <p:nvPr/>
        </p:nvSpPr>
        <p:spPr>
          <a:xfrm>
            <a:off x="4773405" y="2766368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E2A08D-EA51-E908-ADB4-E179028F64CF}"/>
              </a:ext>
            </a:extLst>
          </p:cNvPr>
          <p:cNvCxnSpPr>
            <a:cxnSpLocks/>
          </p:cNvCxnSpPr>
          <p:nvPr/>
        </p:nvCxnSpPr>
        <p:spPr>
          <a:xfrm flipH="1" flipV="1">
            <a:off x="4898258" y="2955820"/>
            <a:ext cx="493206" cy="87774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EED4D-685A-DEBE-4131-9EC8A6479F4F}"/>
              </a:ext>
            </a:extLst>
          </p:cNvPr>
          <p:cNvCxnSpPr>
            <a:cxnSpLocks/>
          </p:cNvCxnSpPr>
          <p:nvPr/>
        </p:nvCxnSpPr>
        <p:spPr>
          <a:xfrm flipV="1">
            <a:off x="4756444" y="2819692"/>
            <a:ext cx="2811169" cy="904583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9871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107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5158F46-F025-1D06-717F-623E195205FF}"/>
              </a:ext>
            </a:extLst>
          </p:cNvPr>
          <p:cNvSpPr/>
          <p:nvPr/>
        </p:nvSpPr>
        <p:spPr>
          <a:xfrm rot="20528543">
            <a:off x="4357303" y="1769074"/>
            <a:ext cx="3454317" cy="297887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046530" y="3253963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>
            <a:cxnSpLocks/>
          </p:cNvCxnSpPr>
          <p:nvPr/>
        </p:nvCxnSpPr>
        <p:spPr>
          <a:xfrm>
            <a:off x="5708597" y="2147888"/>
            <a:ext cx="769488" cy="23241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870A266-0E8F-382E-8DDA-4EE64D618A19}"/>
              </a:ext>
            </a:extLst>
          </p:cNvPr>
          <p:cNvSpPr/>
          <p:nvPr/>
        </p:nvSpPr>
        <p:spPr>
          <a:xfrm>
            <a:off x="4773405" y="2766368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E2A08D-EA51-E908-ADB4-E179028F64CF}"/>
              </a:ext>
            </a:extLst>
          </p:cNvPr>
          <p:cNvCxnSpPr>
            <a:cxnSpLocks/>
          </p:cNvCxnSpPr>
          <p:nvPr/>
        </p:nvCxnSpPr>
        <p:spPr>
          <a:xfrm flipH="1" flipV="1">
            <a:off x="4962525" y="2878931"/>
            <a:ext cx="1066800" cy="39290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EED4D-685A-DEBE-4131-9EC8A6479F4F}"/>
              </a:ext>
            </a:extLst>
          </p:cNvPr>
          <p:cNvCxnSpPr>
            <a:cxnSpLocks/>
          </p:cNvCxnSpPr>
          <p:nvPr/>
        </p:nvCxnSpPr>
        <p:spPr>
          <a:xfrm flipV="1">
            <a:off x="4756444" y="2819692"/>
            <a:ext cx="2811169" cy="904583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438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5158F46-F025-1D06-717F-623E195205FF}"/>
              </a:ext>
            </a:extLst>
          </p:cNvPr>
          <p:cNvSpPr/>
          <p:nvPr/>
        </p:nvSpPr>
        <p:spPr>
          <a:xfrm rot="20528543">
            <a:off x="4357303" y="1769074"/>
            <a:ext cx="3454317" cy="297887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046530" y="3253963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>
            <a:cxnSpLocks/>
          </p:cNvCxnSpPr>
          <p:nvPr/>
        </p:nvCxnSpPr>
        <p:spPr>
          <a:xfrm>
            <a:off x="5708597" y="2147888"/>
            <a:ext cx="769488" cy="23241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870A266-0E8F-382E-8DDA-4EE64D618A19}"/>
              </a:ext>
            </a:extLst>
          </p:cNvPr>
          <p:cNvSpPr/>
          <p:nvPr/>
        </p:nvSpPr>
        <p:spPr>
          <a:xfrm>
            <a:off x="4773405" y="2766368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E2A08D-EA51-E908-ADB4-E179028F64CF}"/>
              </a:ext>
            </a:extLst>
          </p:cNvPr>
          <p:cNvCxnSpPr>
            <a:cxnSpLocks/>
          </p:cNvCxnSpPr>
          <p:nvPr/>
        </p:nvCxnSpPr>
        <p:spPr>
          <a:xfrm flipH="1" flipV="1">
            <a:off x="4962525" y="2878931"/>
            <a:ext cx="1066800" cy="39290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EED4D-685A-DEBE-4131-9EC8A6479F4F}"/>
              </a:ext>
            </a:extLst>
          </p:cNvPr>
          <p:cNvCxnSpPr>
            <a:cxnSpLocks/>
          </p:cNvCxnSpPr>
          <p:nvPr/>
        </p:nvCxnSpPr>
        <p:spPr>
          <a:xfrm flipV="1">
            <a:off x="4756444" y="2819692"/>
            <a:ext cx="2811169" cy="904583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02DB40-21CA-4DC4-1824-3495C44C71A3}"/>
              </a:ext>
            </a:extLst>
          </p:cNvPr>
          <p:cNvCxnSpPr>
            <a:cxnSpLocks/>
          </p:cNvCxnSpPr>
          <p:nvPr/>
        </p:nvCxnSpPr>
        <p:spPr>
          <a:xfrm flipH="1" flipV="1">
            <a:off x="4962525" y="2878930"/>
            <a:ext cx="1066800" cy="39290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123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109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5158F46-F025-1D06-717F-623E195205FF}"/>
              </a:ext>
            </a:extLst>
          </p:cNvPr>
          <p:cNvSpPr/>
          <p:nvPr/>
        </p:nvSpPr>
        <p:spPr>
          <a:xfrm rot="20528543">
            <a:off x="4357303" y="1769074"/>
            <a:ext cx="3454317" cy="297887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046530" y="3253963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>
            <a:cxnSpLocks/>
          </p:cNvCxnSpPr>
          <p:nvPr/>
        </p:nvCxnSpPr>
        <p:spPr>
          <a:xfrm>
            <a:off x="5708597" y="2147888"/>
            <a:ext cx="769488" cy="23241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870A266-0E8F-382E-8DDA-4EE64D618A19}"/>
              </a:ext>
            </a:extLst>
          </p:cNvPr>
          <p:cNvSpPr/>
          <p:nvPr/>
        </p:nvSpPr>
        <p:spPr>
          <a:xfrm>
            <a:off x="4773405" y="2766368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E2A08D-EA51-E908-ADB4-E179028F64CF}"/>
              </a:ext>
            </a:extLst>
          </p:cNvPr>
          <p:cNvCxnSpPr>
            <a:cxnSpLocks/>
          </p:cNvCxnSpPr>
          <p:nvPr/>
        </p:nvCxnSpPr>
        <p:spPr>
          <a:xfrm flipH="1">
            <a:off x="5091062" y="3316670"/>
            <a:ext cx="931119" cy="29592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EED4D-685A-DEBE-4131-9EC8A6479F4F}"/>
              </a:ext>
            </a:extLst>
          </p:cNvPr>
          <p:cNvCxnSpPr>
            <a:cxnSpLocks/>
          </p:cNvCxnSpPr>
          <p:nvPr/>
        </p:nvCxnSpPr>
        <p:spPr>
          <a:xfrm flipV="1">
            <a:off x="4756444" y="2819692"/>
            <a:ext cx="2811169" cy="904583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02DB40-21CA-4DC4-1824-3495C44C71A3}"/>
              </a:ext>
            </a:extLst>
          </p:cNvPr>
          <p:cNvCxnSpPr>
            <a:cxnSpLocks/>
          </p:cNvCxnSpPr>
          <p:nvPr/>
        </p:nvCxnSpPr>
        <p:spPr>
          <a:xfrm flipH="1" flipV="1">
            <a:off x="5815013" y="2477434"/>
            <a:ext cx="249489" cy="75130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B18F7E-4598-2D69-18EB-3FA4B0ACCF2A}"/>
                  </a:ext>
                </a:extLst>
              </p:cNvPr>
              <p:cNvSpPr txBox="1"/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𝑜𝑅𝑒𝑓𝑒𝑟𝑒𝑛𝑐𝑒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𝑡𝑜𝑅𝑒𝑓𝑒𝑟𝑒𝑛𝑐𝑒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B18F7E-4598-2D69-18EB-3FA4B0ACC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blipFill>
                <a:blip r:embed="rId2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F022A3-954E-2781-3F0F-851A1DAECBFC}"/>
                  </a:ext>
                </a:extLst>
              </p:cNvPr>
              <p:cNvSpPr txBox="1"/>
              <p:nvPr/>
            </p:nvSpPr>
            <p:spPr>
              <a:xfrm>
                <a:off x="5348030" y="3436603"/>
                <a:ext cx="698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F022A3-954E-2781-3F0F-851A1DAEC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030" y="3436603"/>
                <a:ext cx="698500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3689CC-3AF8-B0D8-4774-0678FC8134CA}"/>
                  </a:ext>
                </a:extLst>
              </p:cNvPr>
              <p:cNvSpPr txBox="1"/>
              <p:nvPr/>
            </p:nvSpPr>
            <p:spPr>
              <a:xfrm>
                <a:off x="5815013" y="2591543"/>
                <a:ext cx="698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3689CC-3AF8-B0D8-4774-0678FC813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013" y="2591543"/>
                <a:ext cx="6985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952F248-6862-B415-03D5-8DD79D2BCD05}"/>
                  </a:ext>
                </a:extLst>
              </p:cNvPr>
              <p:cNvSpPr txBox="1"/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952F248-6862-B415-03D5-8DD79D2BC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C3006ED-B021-EDAA-2652-7AD29F95B6C9}"/>
                  </a:ext>
                </a:extLst>
              </p:cNvPr>
              <p:cNvSpPr txBox="1"/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C3006ED-B021-EDAA-2652-7AD29F95B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6692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349330" y="3689350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568825" y="1568450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 flipH="1">
            <a:off x="4062413" y="3689350"/>
            <a:ext cx="506412" cy="10302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 flipH="1" flipV="1">
            <a:off x="2805113" y="4587925"/>
            <a:ext cx="1264838" cy="1317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2608881" y="17831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804114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046530" y="3253963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>
            <a:cxnSpLocks/>
          </p:cNvCxnSpPr>
          <p:nvPr/>
        </p:nvCxnSpPr>
        <p:spPr>
          <a:xfrm>
            <a:off x="5708597" y="2147888"/>
            <a:ext cx="769488" cy="23241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870A266-0E8F-382E-8DDA-4EE64D618A19}"/>
              </a:ext>
            </a:extLst>
          </p:cNvPr>
          <p:cNvSpPr/>
          <p:nvPr/>
        </p:nvSpPr>
        <p:spPr>
          <a:xfrm>
            <a:off x="4773405" y="2766368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E2A08D-EA51-E908-ADB4-E179028F64CF}"/>
              </a:ext>
            </a:extLst>
          </p:cNvPr>
          <p:cNvCxnSpPr>
            <a:cxnSpLocks/>
          </p:cNvCxnSpPr>
          <p:nvPr/>
        </p:nvCxnSpPr>
        <p:spPr>
          <a:xfrm flipH="1">
            <a:off x="5143749" y="3316670"/>
            <a:ext cx="878432" cy="61139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EED4D-685A-DEBE-4131-9EC8A6479F4F}"/>
              </a:ext>
            </a:extLst>
          </p:cNvPr>
          <p:cNvCxnSpPr>
            <a:cxnSpLocks/>
          </p:cNvCxnSpPr>
          <p:nvPr/>
        </p:nvCxnSpPr>
        <p:spPr>
          <a:xfrm flipV="1">
            <a:off x="4921187" y="2425850"/>
            <a:ext cx="2409433" cy="165622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02DB40-21CA-4DC4-1824-3495C44C71A3}"/>
              </a:ext>
            </a:extLst>
          </p:cNvPr>
          <p:cNvCxnSpPr>
            <a:cxnSpLocks/>
          </p:cNvCxnSpPr>
          <p:nvPr/>
        </p:nvCxnSpPr>
        <p:spPr>
          <a:xfrm flipH="1" flipV="1">
            <a:off x="5730856" y="2210188"/>
            <a:ext cx="333646" cy="101854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F022A3-954E-2781-3F0F-851A1DAECBFC}"/>
                  </a:ext>
                </a:extLst>
              </p:cNvPr>
              <p:cNvSpPr txBox="1"/>
              <p:nvPr/>
            </p:nvSpPr>
            <p:spPr>
              <a:xfrm>
                <a:off x="5580023" y="3446033"/>
                <a:ext cx="698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F022A3-954E-2781-3F0F-851A1DAEC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023" y="3446033"/>
                <a:ext cx="69850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3689CC-3AF8-B0D8-4774-0678FC8134CA}"/>
                  </a:ext>
                </a:extLst>
              </p:cNvPr>
              <p:cNvSpPr txBox="1"/>
              <p:nvPr/>
            </p:nvSpPr>
            <p:spPr>
              <a:xfrm>
                <a:off x="5815013" y="2591543"/>
                <a:ext cx="698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3689CC-3AF8-B0D8-4774-0678FC813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013" y="2591543"/>
                <a:ext cx="6985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98E991CA-413A-5EE3-E29C-2BAF2ED0F6AF}"/>
              </a:ext>
            </a:extLst>
          </p:cNvPr>
          <p:cNvSpPr/>
          <p:nvPr/>
        </p:nvSpPr>
        <p:spPr>
          <a:xfrm rot="19521393">
            <a:off x="3779488" y="1613014"/>
            <a:ext cx="4507137" cy="2996173"/>
          </a:xfrm>
          <a:prstGeom prst="flowChartInputOutpu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C22FA0-ACEE-606E-7442-7F42C8F53966}"/>
                  </a:ext>
                </a:extLst>
              </p:cNvPr>
              <p:cNvSpPr txBox="1"/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𝑜𝑅𝑒𝑓𝑒𝑟𝑒𝑛𝑐𝑒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𝑡𝑜𝑅𝑒𝑓𝑒𝑟𝑒𝑛𝑐𝑒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C22FA0-ACEE-606E-7442-7F42C8F53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blipFill>
                <a:blip r:embed="rId4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4E0356-F7BB-8182-D692-115C38E1B152}"/>
                  </a:ext>
                </a:extLst>
              </p:cNvPr>
              <p:cNvSpPr txBox="1"/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4E0356-F7BB-8182-D692-115C38E1B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2816190-1783-61CB-18AA-6E15AC066A12}"/>
                  </a:ext>
                </a:extLst>
              </p:cNvPr>
              <p:cNvSpPr txBox="1"/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2816190-1783-61CB-18AA-6E15AC066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9541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046530" y="3253963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>
            <a:cxnSpLocks/>
          </p:cNvCxnSpPr>
          <p:nvPr/>
        </p:nvCxnSpPr>
        <p:spPr>
          <a:xfrm>
            <a:off x="5708597" y="2147888"/>
            <a:ext cx="769488" cy="23241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870A266-0E8F-382E-8DDA-4EE64D618A19}"/>
              </a:ext>
            </a:extLst>
          </p:cNvPr>
          <p:cNvSpPr/>
          <p:nvPr/>
        </p:nvSpPr>
        <p:spPr>
          <a:xfrm>
            <a:off x="4773405" y="2766368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E2A08D-EA51-E908-ADB4-E179028F64CF}"/>
              </a:ext>
            </a:extLst>
          </p:cNvPr>
          <p:cNvCxnSpPr>
            <a:cxnSpLocks/>
          </p:cNvCxnSpPr>
          <p:nvPr/>
        </p:nvCxnSpPr>
        <p:spPr>
          <a:xfrm flipH="1" flipV="1">
            <a:off x="4953000" y="2876550"/>
            <a:ext cx="1069181" cy="3976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EED4D-685A-DEBE-4131-9EC8A6479F4F}"/>
              </a:ext>
            </a:extLst>
          </p:cNvPr>
          <p:cNvCxnSpPr>
            <a:cxnSpLocks/>
          </p:cNvCxnSpPr>
          <p:nvPr/>
        </p:nvCxnSpPr>
        <p:spPr>
          <a:xfrm flipV="1">
            <a:off x="4921187" y="2425850"/>
            <a:ext cx="2409433" cy="165622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02DB40-21CA-4DC4-1824-3495C44C71A3}"/>
              </a:ext>
            </a:extLst>
          </p:cNvPr>
          <p:cNvCxnSpPr>
            <a:cxnSpLocks/>
          </p:cNvCxnSpPr>
          <p:nvPr/>
        </p:nvCxnSpPr>
        <p:spPr>
          <a:xfrm flipH="1" flipV="1">
            <a:off x="4953000" y="2876550"/>
            <a:ext cx="1069181" cy="3976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98E991CA-413A-5EE3-E29C-2BAF2ED0F6AF}"/>
              </a:ext>
            </a:extLst>
          </p:cNvPr>
          <p:cNvSpPr/>
          <p:nvPr/>
        </p:nvSpPr>
        <p:spPr>
          <a:xfrm rot="19521393">
            <a:off x="3779488" y="1613014"/>
            <a:ext cx="4507137" cy="2996173"/>
          </a:xfrm>
          <a:prstGeom prst="flowChartInputOutpu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A21367A-82F9-B3BE-9FA5-7165FFDB24E5}"/>
                  </a:ext>
                </a:extLst>
              </p:cNvPr>
              <p:cNvSpPr txBox="1"/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𝑜𝑅𝑒𝑓𝑒𝑟𝑒𝑛𝑐𝑒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𝑡𝑜𝑅𝑒𝑓𝑒𝑟𝑒𝑛𝑐𝑒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A21367A-82F9-B3BE-9FA5-7165FFDB2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blipFill>
                <a:blip r:embed="rId2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7BC7FC6-08CE-0437-D23A-C0525EED2B96}"/>
                  </a:ext>
                </a:extLst>
              </p:cNvPr>
              <p:cNvSpPr txBox="1"/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7BC7FC6-08CE-0437-D23A-C0525EED2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38AC7F-65DD-309D-C817-726FD521606D}"/>
                  </a:ext>
                </a:extLst>
              </p:cNvPr>
              <p:cNvSpPr txBox="1"/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38AC7F-65DD-309D-C817-726FD5216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4193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046530" y="3253963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>
            <a:cxnSpLocks/>
          </p:cNvCxnSpPr>
          <p:nvPr/>
        </p:nvCxnSpPr>
        <p:spPr>
          <a:xfrm>
            <a:off x="5708597" y="2147888"/>
            <a:ext cx="769488" cy="23241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870A266-0E8F-382E-8DDA-4EE64D618A19}"/>
              </a:ext>
            </a:extLst>
          </p:cNvPr>
          <p:cNvSpPr/>
          <p:nvPr/>
        </p:nvSpPr>
        <p:spPr>
          <a:xfrm>
            <a:off x="4773405" y="2766368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E2A08D-EA51-E908-ADB4-E179028F64CF}"/>
              </a:ext>
            </a:extLst>
          </p:cNvPr>
          <p:cNvCxnSpPr>
            <a:cxnSpLocks/>
          </p:cNvCxnSpPr>
          <p:nvPr/>
        </p:nvCxnSpPr>
        <p:spPr>
          <a:xfrm flipH="1" flipV="1">
            <a:off x="4317797" y="3435894"/>
            <a:ext cx="1069181" cy="3976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EED4D-685A-DEBE-4131-9EC8A6479F4F}"/>
              </a:ext>
            </a:extLst>
          </p:cNvPr>
          <p:cNvCxnSpPr>
            <a:cxnSpLocks/>
          </p:cNvCxnSpPr>
          <p:nvPr/>
        </p:nvCxnSpPr>
        <p:spPr>
          <a:xfrm flipV="1">
            <a:off x="4921187" y="2425850"/>
            <a:ext cx="2409433" cy="165622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02DB40-21CA-4DC4-1824-3495C44C71A3}"/>
              </a:ext>
            </a:extLst>
          </p:cNvPr>
          <p:cNvCxnSpPr>
            <a:cxnSpLocks/>
          </p:cNvCxnSpPr>
          <p:nvPr/>
        </p:nvCxnSpPr>
        <p:spPr>
          <a:xfrm flipH="1" flipV="1">
            <a:off x="4317798" y="3435895"/>
            <a:ext cx="1069181" cy="3976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98E991CA-413A-5EE3-E29C-2BAF2ED0F6AF}"/>
              </a:ext>
            </a:extLst>
          </p:cNvPr>
          <p:cNvSpPr/>
          <p:nvPr/>
        </p:nvSpPr>
        <p:spPr>
          <a:xfrm rot="19521393">
            <a:off x="3779488" y="1613014"/>
            <a:ext cx="4507137" cy="2996173"/>
          </a:xfrm>
          <a:prstGeom prst="flowChartInputOutpu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80115A-3D1A-3E53-7559-1E69A4835747}"/>
                  </a:ext>
                </a:extLst>
              </p:cNvPr>
              <p:cNvSpPr txBox="1"/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𝑜𝑅𝑒𝑓𝑒𝑟𝑒𝑛𝑐𝑒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𝑡𝑜𝑅𝑒𝑓𝑒𝑟𝑒𝑛𝑐𝑒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80115A-3D1A-3E53-7559-1E69A4835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blipFill>
                <a:blip r:embed="rId2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262E98-333B-18CE-5F33-37EF8D87897C}"/>
                  </a:ext>
                </a:extLst>
              </p:cNvPr>
              <p:cNvSpPr txBox="1"/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262E98-333B-18CE-5F33-37EF8D878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E09E25B-ED5F-5742-9669-EF992DFDF5DE}"/>
                  </a:ext>
                </a:extLst>
              </p:cNvPr>
              <p:cNvSpPr txBox="1"/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E09E25B-ED5F-5742-9669-EF992DFD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982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046530" y="3253963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>
            <a:cxnSpLocks/>
          </p:cNvCxnSpPr>
          <p:nvPr/>
        </p:nvCxnSpPr>
        <p:spPr>
          <a:xfrm>
            <a:off x="5708597" y="2147888"/>
            <a:ext cx="769488" cy="23241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870A266-0E8F-382E-8DDA-4EE64D618A19}"/>
              </a:ext>
            </a:extLst>
          </p:cNvPr>
          <p:cNvSpPr/>
          <p:nvPr/>
        </p:nvSpPr>
        <p:spPr>
          <a:xfrm>
            <a:off x="4773405" y="2766368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E2A08D-EA51-E908-ADB4-E179028F64CF}"/>
              </a:ext>
            </a:extLst>
          </p:cNvPr>
          <p:cNvCxnSpPr>
            <a:cxnSpLocks/>
          </p:cNvCxnSpPr>
          <p:nvPr/>
        </p:nvCxnSpPr>
        <p:spPr>
          <a:xfrm flipH="1">
            <a:off x="4295775" y="3833563"/>
            <a:ext cx="1091203" cy="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EED4D-685A-DEBE-4131-9EC8A6479F4F}"/>
              </a:ext>
            </a:extLst>
          </p:cNvPr>
          <p:cNvCxnSpPr>
            <a:cxnSpLocks/>
          </p:cNvCxnSpPr>
          <p:nvPr/>
        </p:nvCxnSpPr>
        <p:spPr>
          <a:xfrm flipV="1">
            <a:off x="4921187" y="2425850"/>
            <a:ext cx="2409433" cy="165622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02DB40-21CA-4DC4-1824-3495C44C71A3}"/>
              </a:ext>
            </a:extLst>
          </p:cNvPr>
          <p:cNvCxnSpPr>
            <a:cxnSpLocks/>
          </p:cNvCxnSpPr>
          <p:nvPr/>
        </p:nvCxnSpPr>
        <p:spPr>
          <a:xfrm flipV="1">
            <a:off x="5386979" y="3422106"/>
            <a:ext cx="0" cy="4114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98E991CA-413A-5EE3-E29C-2BAF2ED0F6AF}"/>
              </a:ext>
            </a:extLst>
          </p:cNvPr>
          <p:cNvSpPr/>
          <p:nvPr/>
        </p:nvSpPr>
        <p:spPr>
          <a:xfrm rot="19521393">
            <a:off x="3779488" y="1613014"/>
            <a:ext cx="4507137" cy="2996173"/>
          </a:xfrm>
          <a:prstGeom prst="flowChartInputOutpu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82A5528-4F6D-088E-1D51-6112D2C8D3F6}"/>
                  </a:ext>
                </a:extLst>
              </p:cNvPr>
              <p:cNvSpPr txBox="1"/>
              <p:nvPr/>
            </p:nvSpPr>
            <p:spPr>
              <a:xfrm>
                <a:off x="3950050" y="3818265"/>
                <a:ext cx="1782652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82A5528-4F6D-088E-1D51-6112D2C8D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050" y="3818265"/>
                <a:ext cx="1782652" cy="391582"/>
              </a:xfrm>
              <a:prstGeom prst="rect">
                <a:avLst/>
              </a:prstGeom>
              <a:blipFill>
                <a:blip r:embed="rId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F44505-26A9-8967-8196-0AB236E084BA}"/>
                  </a:ext>
                </a:extLst>
              </p:cNvPr>
              <p:cNvSpPr txBox="1"/>
              <p:nvPr/>
            </p:nvSpPr>
            <p:spPr>
              <a:xfrm>
                <a:off x="5155204" y="3413343"/>
                <a:ext cx="1782652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F44505-26A9-8967-8196-0AB236E08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204" y="3413343"/>
                <a:ext cx="1782652" cy="391582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A430E0-4A52-4E32-7AE2-AADDDFD693A7}"/>
                  </a:ext>
                </a:extLst>
              </p:cNvPr>
              <p:cNvSpPr txBox="1"/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𝑜𝑅𝑒𝑓𝑒𝑟𝑒𝑛𝑐𝑒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𝑡𝑜𝑅𝑒𝑓𝑒𝑟𝑒𝑛𝑐𝑒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A430E0-4A52-4E32-7AE2-AADDDFD69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blipFill>
                <a:blip r:embed="rId4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5EBF0B-3FE5-E0FB-3911-F419EE898190}"/>
                  </a:ext>
                </a:extLst>
              </p:cNvPr>
              <p:cNvSpPr txBox="1"/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5EBF0B-3FE5-E0FB-3911-F419EE898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B7233A-A68F-D369-CB2A-40B69B4AE3C8}"/>
                  </a:ext>
                </a:extLst>
              </p:cNvPr>
              <p:cNvSpPr txBox="1"/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B7233A-A68F-D369-CB2A-40B69B4AE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823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046530" y="3253963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>
            <a:cxnSpLocks/>
          </p:cNvCxnSpPr>
          <p:nvPr/>
        </p:nvCxnSpPr>
        <p:spPr>
          <a:xfrm>
            <a:off x="5708597" y="2147888"/>
            <a:ext cx="769488" cy="23241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EED4D-685A-DEBE-4131-9EC8A6479F4F}"/>
              </a:ext>
            </a:extLst>
          </p:cNvPr>
          <p:cNvCxnSpPr>
            <a:cxnSpLocks/>
          </p:cNvCxnSpPr>
          <p:nvPr/>
        </p:nvCxnSpPr>
        <p:spPr>
          <a:xfrm flipV="1">
            <a:off x="4921187" y="2425850"/>
            <a:ext cx="2409433" cy="165622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98E991CA-413A-5EE3-E29C-2BAF2ED0F6AF}"/>
              </a:ext>
            </a:extLst>
          </p:cNvPr>
          <p:cNvSpPr/>
          <p:nvPr/>
        </p:nvSpPr>
        <p:spPr>
          <a:xfrm rot="19521393">
            <a:off x="3779488" y="1613014"/>
            <a:ext cx="4507137" cy="2996173"/>
          </a:xfrm>
          <a:prstGeom prst="flowChartInputOutpu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A430E0-4A52-4E32-7AE2-AADDDFD693A7}"/>
                  </a:ext>
                </a:extLst>
              </p:cNvPr>
              <p:cNvSpPr txBox="1"/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𝑜𝑅𝑒𝑓𝑒𝑟𝑒𝑛𝑐𝑒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𝑡𝑜𝑅𝑒𝑓𝑒𝑟𝑒𝑛𝑐𝑒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A430E0-4A52-4E32-7AE2-AADDDFD69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blipFill>
                <a:blip r:embed="rId2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5EBF0B-3FE5-E0FB-3911-F419EE898190}"/>
                  </a:ext>
                </a:extLst>
              </p:cNvPr>
              <p:cNvSpPr txBox="1"/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5EBF0B-3FE5-E0FB-3911-F419EE898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B7233A-A68F-D369-CB2A-40B69B4AE3C8}"/>
                  </a:ext>
                </a:extLst>
              </p:cNvPr>
              <p:cNvSpPr txBox="1"/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B7233A-A68F-D369-CB2A-40B69B4AE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B9603B2B-5A23-F8B5-2BAE-61168DCCEC04}"/>
              </a:ext>
            </a:extLst>
          </p:cNvPr>
          <p:cNvSpPr/>
          <p:nvPr/>
        </p:nvSpPr>
        <p:spPr>
          <a:xfrm>
            <a:off x="4773405" y="2766368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803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826249" y="1792318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>
            <a:cxnSpLocks/>
          </p:cNvCxnSpPr>
          <p:nvPr/>
        </p:nvCxnSpPr>
        <p:spPr>
          <a:xfrm>
            <a:off x="6485142" y="700336"/>
            <a:ext cx="769488" cy="23241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EED4D-685A-DEBE-4131-9EC8A6479F4F}"/>
              </a:ext>
            </a:extLst>
          </p:cNvPr>
          <p:cNvCxnSpPr>
            <a:cxnSpLocks/>
          </p:cNvCxnSpPr>
          <p:nvPr/>
        </p:nvCxnSpPr>
        <p:spPr>
          <a:xfrm flipV="1">
            <a:off x="5697732" y="978298"/>
            <a:ext cx="2409433" cy="165622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98E991CA-413A-5EE3-E29C-2BAF2ED0F6AF}"/>
              </a:ext>
            </a:extLst>
          </p:cNvPr>
          <p:cNvSpPr/>
          <p:nvPr/>
        </p:nvSpPr>
        <p:spPr>
          <a:xfrm rot="19521393">
            <a:off x="3779488" y="1613014"/>
            <a:ext cx="4507137" cy="2996173"/>
          </a:xfrm>
          <a:prstGeom prst="flowChartInputOutpu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A430E0-4A52-4E32-7AE2-AADDDFD693A7}"/>
                  </a:ext>
                </a:extLst>
              </p:cNvPr>
              <p:cNvSpPr txBox="1"/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𝑜𝑅𝑒𝑓𝑒𝑟𝑒𝑛𝑐𝑒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𝑡𝑜𝑅𝑒𝑓𝑒𝑟𝑒𝑛𝑐𝑒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A430E0-4A52-4E32-7AE2-AADDDFD69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blipFill>
                <a:blip r:embed="rId2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5EBF0B-3FE5-E0FB-3911-F419EE898190}"/>
                  </a:ext>
                </a:extLst>
              </p:cNvPr>
              <p:cNvSpPr txBox="1"/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5EBF0B-3FE5-E0FB-3911-F419EE898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B7233A-A68F-D369-CB2A-40B69B4AE3C8}"/>
                  </a:ext>
                </a:extLst>
              </p:cNvPr>
              <p:cNvSpPr txBox="1"/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B7233A-A68F-D369-CB2A-40B69B4AE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0F0AF0C4-5ECB-7FFB-9F6B-DEA1EFDF4884}"/>
              </a:ext>
            </a:extLst>
          </p:cNvPr>
          <p:cNvSpPr/>
          <p:nvPr/>
        </p:nvSpPr>
        <p:spPr>
          <a:xfrm>
            <a:off x="4773405" y="2766368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1100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116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826249" y="1792318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>
            <a:cxnSpLocks/>
          </p:cNvCxnSpPr>
          <p:nvPr/>
        </p:nvCxnSpPr>
        <p:spPr>
          <a:xfrm>
            <a:off x="6485142" y="700336"/>
            <a:ext cx="769488" cy="23241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EED4D-685A-DEBE-4131-9EC8A6479F4F}"/>
              </a:ext>
            </a:extLst>
          </p:cNvPr>
          <p:cNvCxnSpPr>
            <a:cxnSpLocks/>
          </p:cNvCxnSpPr>
          <p:nvPr/>
        </p:nvCxnSpPr>
        <p:spPr>
          <a:xfrm flipV="1">
            <a:off x="5697732" y="978298"/>
            <a:ext cx="2409433" cy="165622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98E991CA-413A-5EE3-E29C-2BAF2ED0F6AF}"/>
              </a:ext>
            </a:extLst>
          </p:cNvPr>
          <p:cNvSpPr/>
          <p:nvPr/>
        </p:nvSpPr>
        <p:spPr>
          <a:xfrm rot="19521393">
            <a:off x="3779488" y="1613014"/>
            <a:ext cx="4507137" cy="2996173"/>
          </a:xfrm>
          <a:prstGeom prst="flowChartInputOutpu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A430E0-4A52-4E32-7AE2-AADDDFD693A7}"/>
                  </a:ext>
                </a:extLst>
              </p:cNvPr>
              <p:cNvSpPr txBox="1"/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𝑜𝑅𝑒𝑓𝑒𝑟𝑒𝑛𝑐𝑒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𝑡𝑜𝑅𝑒𝑓𝑒𝑟𝑒𝑛𝑐𝑒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A430E0-4A52-4E32-7AE2-AADDDFD69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blipFill>
                <a:blip r:embed="rId2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5EBF0B-3FE5-E0FB-3911-F419EE898190}"/>
                  </a:ext>
                </a:extLst>
              </p:cNvPr>
              <p:cNvSpPr txBox="1"/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5EBF0B-3FE5-E0FB-3911-F419EE898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B7233A-A68F-D369-CB2A-40B69B4AE3C8}"/>
                  </a:ext>
                </a:extLst>
              </p:cNvPr>
              <p:cNvSpPr txBox="1"/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B7233A-A68F-D369-CB2A-40B69B4AE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0F0AF0C4-5ECB-7FFB-9F6B-DEA1EFDF4884}"/>
              </a:ext>
            </a:extLst>
          </p:cNvPr>
          <p:cNvSpPr/>
          <p:nvPr/>
        </p:nvSpPr>
        <p:spPr>
          <a:xfrm>
            <a:off x="4773405" y="2766368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212F81-1544-9991-42B0-C28F187C7DFF}"/>
              </a:ext>
            </a:extLst>
          </p:cNvPr>
          <p:cNvCxnSpPr>
            <a:cxnSpLocks/>
          </p:cNvCxnSpPr>
          <p:nvPr/>
        </p:nvCxnSpPr>
        <p:spPr>
          <a:xfrm flipH="1" flipV="1">
            <a:off x="4898258" y="2955820"/>
            <a:ext cx="493206" cy="87774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01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826249" y="1792318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>
            <a:cxnSpLocks/>
          </p:cNvCxnSpPr>
          <p:nvPr/>
        </p:nvCxnSpPr>
        <p:spPr>
          <a:xfrm>
            <a:off x="6485142" y="700336"/>
            <a:ext cx="769488" cy="23241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EED4D-685A-DEBE-4131-9EC8A6479F4F}"/>
              </a:ext>
            </a:extLst>
          </p:cNvPr>
          <p:cNvCxnSpPr>
            <a:cxnSpLocks/>
          </p:cNvCxnSpPr>
          <p:nvPr/>
        </p:nvCxnSpPr>
        <p:spPr>
          <a:xfrm flipV="1">
            <a:off x="5697732" y="978298"/>
            <a:ext cx="2409433" cy="165622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98E991CA-413A-5EE3-E29C-2BAF2ED0F6AF}"/>
              </a:ext>
            </a:extLst>
          </p:cNvPr>
          <p:cNvSpPr/>
          <p:nvPr/>
        </p:nvSpPr>
        <p:spPr>
          <a:xfrm rot="19521393">
            <a:off x="3779488" y="1613014"/>
            <a:ext cx="4507137" cy="2996173"/>
          </a:xfrm>
          <a:prstGeom prst="flowChartInputOutpu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A430E0-4A52-4E32-7AE2-AADDDFD693A7}"/>
                  </a:ext>
                </a:extLst>
              </p:cNvPr>
              <p:cNvSpPr txBox="1"/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𝑜𝑅𝑒𝑓𝑒𝑟𝑒𝑛𝑐𝑒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𝑡𝑜𝑅𝑒𝑓𝑒𝑟𝑒𝑛𝑐𝑒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A430E0-4A52-4E32-7AE2-AADDDFD69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blipFill>
                <a:blip r:embed="rId2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5EBF0B-3FE5-E0FB-3911-F419EE898190}"/>
                  </a:ext>
                </a:extLst>
              </p:cNvPr>
              <p:cNvSpPr txBox="1"/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5EBF0B-3FE5-E0FB-3911-F419EE898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B7233A-A68F-D369-CB2A-40B69B4AE3C8}"/>
                  </a:ext>
                </a:extLst>
              </p:cNvPr>
              <p:cNvSpPr txBox="1"/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B7233A-A68F-D369-CB2A-40B69B4AE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0F0AF0C4-5ECB-7FFB-9F6B-DEA1EFDF4884}"/>
              </a:ext>
            </a:extLst>
          </p:cNvPr>
          <p:cNvSpPr/>
          <p:nvPr/>
        </p:nvSpPr>
        <p:spPr>
          <a:xfrm>
            <a:off x="4773405" y="2766368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212F81-1544-9991-42B0-C28F187C7DFF}"/>
              </a:ext>
            </a:extLst>
          </p:cNvPr>
          <p:cNvCxnSpPr>
            <a:cxnSpLocks/>
          </p:cNvCxnSpPr>
          <p:nvPr/>
        </p:nvCxnSpPr>
        <p:spPr>
          <a:xfrm flipH="1">
            <a:off x="4953000" y="1862386"/>
            <a:ext cx="1854994" cy="93946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5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118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826249" y="1792318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>
            <a:cxnSpLocks/>
          </p:cNvCxnSpPr>
          <p:nvPr/>
        </p:nvCxnSpPr>
        <p:spPr>
          <a:xfrm>
            <a:off x="6485142" y="700336"/>
            <a:ext cx="769488" cy="23241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EED4D-685A-DEBE-4131-9EC8A6479F4F}"/>
              </a:ext>
            </a:extLst>
          </p:cNvPr>
          <p:cNvCxnSpPr>
            <a:cxnSpLocks/>
          </p:cNvCxnSpPr>
          <p:nvPr/>
        </p:nvCxnSpPr>
        <p:spPr>
          <a:xfrm flipV="1">
            <a:off x="5697732" y="978298"/>
            <a:ext cx="2409433" cy="165622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98E991CA-413A-5EE3-E29C-2BAF2ED0F6AF}"/>
              </a:ext>
            </a:extLst>
          </p:cNvPr>
          <p:cNvSpPr/>
          <p:nvPr/>
        </p:nvSpPr>
        <p:spPr>
          <a:xfrm rot="19521393">
            <a:off x="3779488" y="1613014"/>
            <a:ext cx="4507137" cy="2996173"/>
          </a:xfrm>
          <a:prstGeom prst="flowChartInputOutpu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F0AF0C4-5ECB-7FFB-9F6B-DEA1EFDF4884}"/>
              </a:ext>
            </a:extLst>
          </p:cNvPr>
          <p:cNvSpPr/>
          <p:nvPr/>
        </p:nvSpPr>
        <p:spPr>
          <a:xfrm>
            <a:off x="4773405" y="2766368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212F81-1544-9991-42B0-C28F187C7DFF}"/>
              </a:ext>
            </a:extLst>
          </p:cNvPr>
          <p:cNvCxnSpPr>
            <a:cxnSpLocks/>
          </p:cNvCxnSpPr>
          <p:nvPr/>
        </p:nvCxnSpPr>
        <p:spPr>
          <a:xfrm flipH="1">
            <a:off x="4953000" y="1862386"/>
            <a:ext cx="1854994" cy="93946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D74FB1F-4B97-F7C3-C595-BA8218AA7A50}"/>
              </a:ext>
            </a:extLst>
          </p:cNvPr>
          <p:cNvSpPr txBox="1"/>
          <p:nvPr/>
        </p:nvSpPr>
        <p:spPr>
          <a:xfrm>
            <a:off x="260349" y="1013511"/>
            <a:ext cx="4061121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</a:rPr>
              <a:t>Reference point doesn’t need to be at DC offset &gt; No need for measuring DC offset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</a:rPr>
              <a:t>The vector profile near the reference point need to be well defined &gt; select reference point near the center of the constellation but it doesn’t have to be THE CENTER.</a:t>
            </a:r>
          </a:p>
        </p:txBody>
      </p:sp>
    </p:spTree>
    <p:extLst>
      <p:ext uri="{BB962C8B-B14F-4D97-AF65-F5344CB8AC3E}">
        <p14:creationId xmlns:p14="http://schemas.microsoft.com/office/powerpoint/2010/main" val="121553221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4D663D-785E-34AB-017A-F957AF8F3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9E0D6D-EA4F-03C1-CB45-AEE446A9A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982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349330" y="3689350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568825" y="1568450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 flipH="1">
            <a:off x="3524250" y="3689350"/>
            <a:ext cx="1044575" cy="38628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 flipH="1" flipV="1">
            <a:off x="3390900" y="2962275"/>
            <a:ext cx="133350" cy="110155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3186305" y="2306830"/>
            <a:ext cx="2765039" cy="2765039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997372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D38A3-C77E-2284-D2BD-6061E2C1D0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380C00-C4AE-C4AB-9CDD-BB760407D9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74AE14-2922-5D6F-7963-CED3BB3DD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CE57A3-E34A-D9C4-BF6E-00B19D2E7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88051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B3C60-3724-2F96-EC40-3E756E549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2023-08-03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E02618-4E49-54B7-0978-AD9273289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121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F0B6D7-9286-1BA8-2AA4-D8C3A128F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885" y="1709693"/>
            <a:ext cx="7491315" cy="817607"/>
          </a:xfrm>
          <a:noFill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cs typeface="Arial" panose="020B0604020202020204" pitchFamily="34" charset="0"/>
              </a:rPr>
              <a:t>An Adaptive Calibration Algorithm Using Progressive Measurement and Accelerated Measurement Prediction</a:t>
            </a:r>
            <a:endParaRPr lang="en-US" sz="11500" dirty="0"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683B29-549E-AED6-7E19-562B1A09558E}"/>
              </a:ext>
            </a:extLst>
          </p:cNvPr>
          <p:cNvSpPr txBox="1"/>
          <p:nvPr/>
        </p:nvSpPr>
        <p:spPr>
          <a:xfrm>
            <a:off x="458885" y="4248558"/>
            <a:ext cx="318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Yuxuan Chen</a:t>
            </a:r>
            <a:endParaRPr lang="en-CA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E8035-F7F2-FE24-59D4-61E20D04B324}"/>
              </a:ext>
            </a:extLst>
          </p:cNvPr>
          <p:cNvSpPr txBox="1">
            <a:spLocks/>
          </p:cNvSpPr>
          <p:nvPr/>
        </p:nvSpPr>
        <p:spPr>
          <a:xfrm>
            <a:off x="458885" y="2822938"/>
            <a:ext cx="7729152" cy="817607"/>
          </a:xfrm>
          <a:prstGeom prst="rect">
            <a:avLst/>
          </a:prstGeom>
          <a:noFill/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dirty="0"/>
              <a:t>Phase One Summary</a:t>
            </a:r>
            <a:endParaRPr lang="en-US" sz="34400" dirty="0"/>
          </a:p>
        </p:txBody>
      </p:sp>
      <p:pic>
        <p:nvPicPr>
          <p:cNvPr id="10" name="Picture 9" descr="A colorful circle with dots&#10;&#10;Description automatically generated with medium confidence">
            <a:extLst>
              <a:ext uri="{FF2B5EF4-FFF2-40B4-BE49-F238E27FC236}">
                <a16:creationId xmlns:a16="http://schemas.microsoft.com/office/drawing/2014/main" id="{7E8ADDA3-4C2F-022E-41A6-0098947239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4380" r="4900"/>
          <a:stretch/>
        </p:blipFill>
        <p:spPr>
          <a:xfrm>
            <a:off x="-1724187" y="192331"/>
            <a:ext cx="9998861" cy="1006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5333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E02618-4E49-54B7-0978-AD9273289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122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E8035-F7F2-FE24-59D4-61E20D04B324}"/>
              </a:ext>
            </a:extLst>
          </p:cNvPr>
          <p:cNvSpPr txBox="1">
            <a:spLocks/>
          </p:cNvSpPr>
          <p:nvPr/>
        </p:nvSpPr>
        <p:spPr>
          <a:xfrm>
            <a:off x="707424" y="3020196"/>
            <a:ext cx="7729152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800" dirty="0">
                <a:latin typeface="Abadi Extra Light" panose="020B0204020104020204" pitchFamily="34" charset="0"/>
              </a:rPr>
              <a:t>Sneak Peek</a:t>
            </a:r>
            <a:endParaRPr lang="en-US" sz="34400" dirty="0">
              <a:latin typeface="Abadi Extra Light" panose="020B0204020104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8EC5203-8C2B-7A6A-C32B-D4690E16995C}"/>
              </a:ext>
            </a:extLst>
          </p:cNvPr>
          <p:cNvSpPr/>
          <p:nvPr/>
        </p:nvSpPr>
        <p:spPr>
          <a:xfrm>
            <a:off x="-2943634" y="-2173193"/>
            <a:ext cx="16412891" cy="16412891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0E6DAE1-BE5D-8513-DEC9-A59E37AEEC7E}"/>
              </a:ext>
            </a:extLst>
          </p:cNvPr>
          <p:cNvCxnSpPr>
            <a:cxnSpLocks/>
          </p:cNvCxnSpPr>
          <p:nvPr/>
        </p:nvCxnSpPr>
        <p:spPr>
          <a:xfrm>
            <a:off x="18747766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486E26-F948-1B4B-F9C7-C1FF410ED89A}"/>
              </a:ext>
            </a:extLst>
          </p:cNvPr>
          <p:cNvCxnSpPr>
            <a:cxnSpLocks/>
          </p:cNvCxnSpPr>
          <p:nvPr/>
        </p:nvCxnSpPr>
        <p:spPr>
          <a:xfrm flipV="1">
            <a:off x="2505075" y="-10332388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02979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123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5098315" y="1494134"/>
            <a:ext cx="367842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DC Offset: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 two vectors to have the same setting and sweep a circle. 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Calculate the average of all the measured points</a:t>
            </a: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456556-1362-9C07-B8BD-1D57DE4C168D}"/>
              </a:ext>
            </a:extLst>
          </p:cNvPr>
          <p:cNvSpPr/>
          <p:nvPr/>
        </p:nvSpPr>
        <p:spPr>
          <a:xfrm>
            <a:off x="1410653" y="2001480"/>
            <a:ext cx="2556520" cy="2556520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FC9E14-9F80-9C92-23FB-CE4C216C6AB7}"/>
                  </a:ext>
                </a:extLst>
              </p:cNvPr>
              <p:cNvSpPr txBox="1"/>
              <p:nvPr/>
            </p:nvSpPr>
            <p:spPr>
              <a:xfrm>
                <a:off x="2785099" y="5164316"/>
                <a:ext cx="6261073" cy="7175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=0;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f>
                            <m:fPr>
                              <m:ctrlP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den>
                      </m:f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2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…,2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0&lt;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FC9E14-9F80-9C92-23FB-CE4C216C6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099" y="5164316"/>
                <a:ext cx="6261073" cy="7175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1639F99-F3C6-EF8C-91AF-461BAA1AAEDB}"/>
                  </a:ext>
                </a:extLst>
              </p:cNvPr>
              <p:cNvSpPr txBox="1"/>
              <p:nvPr/>
            </p:nvSpPr>
            <p:spPr>
              <a:xfrm>
                <a:off x="5196815" y="3661621"/>
                <a:ext cx="3481421" cy="14811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A" sz="1400" dirty="0"/>
                  <a:t> </a:t>
                </a:r>
                <a:r>
                  <a:rPr lang="en-CA" sz="1400" dirty="0">
                    <a:solidFill>
                      <a:schemeClr val="bg1"/>
                    </a:solidFill>
                  </a:rPr>
                  <a:t>cartesian point from summing vectors of angle </a:t>
                </a:r>
                <a:r>
                  <a:rPr lang="en-CA" sz="1400" dirty="0" err="1">
                    <a:solidFill>
                      <a:schemeClr val="bg1"/>
                    </a:solidFill>
                  </a:rPr>
                  <a:t>i</a:t>
                </a:r>
                <a:r>
                  <a:rPr lang="en-CA" sz="1400" dirty="0">
                    <a:solidFill>
                      <a:schemeClr val="bg1"/>
                    </a:solidFill>
                  </a:rPr>
                  <a:t> and j (ideal position)</a:t>
                </a:r>
              </a:p>
              <a:p>
                <a:endParaRPr lang="en-CA" sz="14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A" sz="1400" dirty="0"/>
                  <a:t> </a:t>
                </a:r>
                <a:r>
                  <a:rPr lang="en-CA" sz="1400" dirty="0">
                    <a:solidFill>
                      <a:schemeClr val="bg1"/>
                    </a:solidFill>
                  </a:rPr>
                  <a:t>cartesian point from measuring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CA" sz="1400" dirty="0">
                    <a:solidFill>
                      <a:schemeClr val="bg1"/>
                    </a:solidFill>
                  </a:rPr>
                  <a:t> (measurement position)</a:t>
                </a:r>
                <a:endParaRPr lang="en-CA" sz="1600" dirty="0">
                  <a:solidFill>
                    <a:schemeClr val="bg1"/>
                  </a:solidFill>
                </a:endParaRPr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1639F99-F3C6-EF8C-91AF-461BAA1AA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815" y="3661621"/>
                <a:ext cx="3481421" cy="1481175"/>
              </a:xfrm>
              <a:prstGeom prst="rect">
                <a:avLst/>
              </a:prstGeom>
              <a:blipFill>
                <a:blip r:embed="rId3"/>
                <a:stretch>
                  <a:fillRect l="-524" t="-12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5B29B6DB-2947-B214-8E7E-81DF447CA839}"/>
              </a:ext>
            </a:extLst>
          </p:cNvPr>
          <p:cNvSpPr/>
          <p:nvPr/>
        </p:nvSpPr>
        <p:spPr>
          <a:xfrm>
            <a:off x="2626352" y="321176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4516D5-2E9E-2A63-0097-CA2DB893BF7D}"/>
                  </a:ext>
                </a:extLst>
              </p:cNvPr>
              <p:cNvSpPr txBox="1"/>
              <p:nvPr/>
            </p:nvSpPr>
            <p:spPr>
              <a:xfrm>
                <a:off x="2505075" y="2900849"/>
                <a:ext cx="1044573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4516D5-2E9E-2A63-0097-CA2DB893B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075" y="2900849"/>
                <a:ext cx="1044573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1801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124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5098315" y="1494134"/>
            <a:ext cx="367842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DC Offset Compensation: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Subtract the targeting point by the DC offset point.</a:t>
            </a: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456556-1362-9C07-B8BD-1D57DE4C168D}"/>
              </a:ext>
            </a:extLst>
          </p:cNvPr>
          <p:cNvSpPr/>
          <p:nvPr/>
        </p:nvSpPr>
        <p:spPr>
          <a:xfrm>
            <a:off x="1410653" y="2001480"/>
            <a:ext cx="2556520" cy="2556520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FC9E14-9F80-9C92-23FB-CE4C216C6AB7}"/>
                  </a:ext>
                </a:extLst>
              </p:cNvPr>
              <p:cNvSpPr txBox="1"/>
              <p:nvPr/>
            </p:nvSpPr>
            <p:spPr>
              <a:xfrm>
                <a:off x="4146233" y="4897535"/>
                <a:ext cx="4021614" cy="2662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𝑂𝑓𝑓𝑠𝑒𝑡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𝐶𝑜𝑚𝑝𝑒𝑛𝑠𝑎𝑡𝑒𝑑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FC9E14-9F80-9C92-23FB-CE4C216C6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233" y="4897535"/>
                <a:ext cx="4021614" cy="266227"/>
              </a:xfrm>
              <a:prstGeom prst="rect">
                <a:avLst/>
              </a:prstGeom>
              <a:blipFill>
                <a:blip r:embed="rId2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5B29B6DB-2947-B214-8E7E-81DF447CA839}"/>
              </a:ext>
            </a:extLst>
          </p:cNvPr>
          <p:cNvSpPr/>
          <p:nvPr/>
        </p:nvSpPr>
        <p:spPr>
          <a:xfrm>
            <a:off x="2626352" y="321176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4516D5-2E9E-2A63-0097-CA2DB893BF7D}"/>
                  </a:ext>
                </a:extLst>
              </p:cNvPr>
              <p:cNvSpPr txBox="1"/>
              <p:nvPr/>
            </p:nvSpPr>
            <p:spPr>
              <a:xfrm>
                <a:off x="2505075" y="2900849"/>
                <a:ext cx="1044573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4516D5-2E9E-2A63-0097-CA2DB893B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075" y="2900849"/>
                <a:ext cx="1044573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53E344EB-8E39-006D-F866-F70705A635CA}"/>
              </a:ext>
            </a:extLst>
          </p:cNvPr>
          <p:cNvSpPr/>
          <p:nvPr/>
        </p:nvSpPr>
        <p:spPr>
          <a:xfrm>
            <a:off x="3127474" y="383759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679B06-6CB7-E729-3360-F4641CD6282B}"/>
                  </a:ext>
                </a:extLst>
              </p:cNvPr>
              <p:cNvSpPr txBox="1"/>
              <p:nvPr/>
            </p:nvSpPr>
            <p:spPr>
              <a:xfrm>
                <a:off x="3063416" y="3516064"/>
                <a:ext cx="1177001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679B06-6CB7-E729-3360-F4641CD62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416" y="3516064"/>
                <a:ext cx="1177001" cy="391902"/>
              </a:xfrm>
              <a:prstGeom prst="rect">
                <a:avLst/>
              </a:prstGeom>
              <a:blipFill>
                <a:blip r:embed="rId4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EC83A1-1F14-69FF-859A-AE87FCF2ADC4}"/>
              </a:ext>
            </a:extLst>
          </p:cNvPr>
          <p:cNvCxnSpPr>
            <a:cxnSpLocks/>
          </p:cNvCxnSpPr>
          <p:nvPr/>
        </p:nvCxnSpPr>
        <p:spPr>
          <a:xfrm>
            <a:off x="2770916" y="3370509"/>
            <a:ext cx="358893" cy="47122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EC34E8-30CD-1F0C-FFA1-66AE79B70B0E}"/>
              </a:ext>
            </a:extLst>
          </p:cNvPr>
          <p:cNvCxnSpPr>
            <a:cxnSpLocks/>
          </p:cNvCxnSpPr>
          <p:nvPr/>
        </p:nvCxnSpPr>
        <p:spPr>
          <a:xfrm>
            <a:off x="2516853" y="3531272"/>
            <a:ext cx="358893" cy="47122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797B0E47-C51B-74E7-D56B-BADA689C61BF}"/>
              </a:ext>
            </a:extLst>
          </p:cNvPr>
          <p:cNvSpPr/>
          <p:nvPr/>
        </p:nvSpPr>
        <p:spPr>
          <a:xfrm>
            <a:off x="2863196" y="399633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6DF02A-17C8-BAAF-69D1-C7D69138F343}"/>
                  </a:ext>
                </a:extLst>
              </p:cNvPr>
              <p:cNvSpPr txBox="1"/>
              <p:nvPr/>
            </p:nvSpPr>
            <p:spPr>
              <a:xfrm>
                <a:off x="2623821" y="4042925"/>
                <a:ext cx="3044825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𝑂𝑓𝑓𝑠𝑒𝑡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𝐶𝑜𝑚𝑝𝑒𝑛𝑠𝑎𝑡𝑒𝑑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6DF02A-17C8-BAAF-69D1-C7D69138F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821" y="4042925"/>
                <a:ext cx="3044825" cy="391902"/>
              </a:xfrm>
              <a:prstGeom prst="rect">
                <a:avLst/>
              </a:prstGeom>
              <a:blipFill>
                <a:blip r:embed="rId5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9084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125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5098315" y="1494134"/>
            <a:ext cx="3678422" cy="1700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Length: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 constant angle of one vector, sweep the other vector.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center of each circle by finding the average of the measurements on each circle.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456556-1362-9C07-B8BD-1D57DE4C168D}"/>
              </a:ext>
            </a:extLst>
          </p:cNvPr>
          <p:cNvSpPr/>
          <p:nvPr/>
        </p:nvSpPr>
        <p:spPr>
          <a:xfrm>
            <a:off x="2611163" y="2240024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661FBD1-1FF3-78C0-1C99-C0C2E7531B6C}"/>
              </a:ext>
            </a:extLst>
          </p:cNvPr>
          <p:cNvSpPr/>
          <p:nvPr/>
        </p:nvSpPr>
        <p:spPr>
          <a:xfrm>
            <a:off x="1586353" y="2114376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1A178BD-3318-7168-3422-2FD9C7645EAB}"/>
              </a:ext>
            </a:extLst>
          </p:cNvPr>
          <p:cNvSpPr/>
          <p:nvPr/>
        </p:nvSpPr>
        <p:spPr>
          <a:xfrm>
            <a:off x="1579818" y="3072948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972D241-843C-257C-F467-18E582BD600F}"/>
              </a:ext>
            </a:extLst>
          </p:cNvPr>
          <p:cNvSpPr/>
          <p:nvPr/>
        </p:nvSpPr>
        <p:spPr>
          <a:xfrm>
            <a:off x="2404746" y="3088409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6A89B4F-6196-1136-CCA1-7ECE63BBD3CD}"/>
              </a:ext>
            </a:extLst>
          </p:cNvPr>
          <p:cNvSpPr/>
          <p:nvPr/>
        </p:nvSpPr>
        <p:spPr>
          <a:xfrm>
            <a:off x="2193951" y="27456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9E278FF-51F6-7D31-4B08-9EB2D97A6991}"/>
              </a:ext>
            </a:extLst>
          </p:cNvPr>
          <p:cNvSpPr/>
          <p:nvPr/>
        </p:nvSpPr>
        <p:spPr>
          <a:xfrm>
            <a:off x="3236600" y="289791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3F197AE-B686-E39A-6897-A23D7948E9A7}"/>
              </a:ext>
            </a:extLst>
          </p:cNvPr>
          <p:cNvSpPr/>
          <p:nvPr/>
        </p:nvSpPr>
        <p:spPr>
          <a:xfrm>
            <a:off x="2194469" y="37167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ABC101-A3AF-2282-C97D-794DE15630ED}"/>
              </a:ext>
            </a:extLst>
          </p:cNvPr>
          <p:cNvSpPr/>
          <p:nvPr/>
        </p:nvSpPr>
        <p:spPr>
          <a:xfrm>
            <a:off x="3019397" y="375349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467DDE-F62C-6990-3E5A-AEBD250E6C7C}"/>
                  </a:ext>
                </a:extLst>
              </p:cNvPr>
              <p:cNvSpPr txBox="1"/>
              <p:nvPr/>
            </p:nvSpPr>
            <p:spPr>
              <a:xfrm>
                <a:off x="4125808" y="4337346"/>
                <a:ext cx="343837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CA" sz="1400" dirty="0">
                    <a:solidFill>
                      <a:schemeClr val="bg1"/>
                    </a:solidFill>
                  </a:rPr>
                  <a:t>cartesian point </a:t>
                </a:r>
                <a:r>
                  <a:rPr lang="en-US" sz="1400" dirty="0">
                    <a:solidFill>
                      <a:schemeClr val="bg1"/>
                    </a:solidFill>
                  </a:rPr>
                  <a:t>of circle center whose angle to the DC offset is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i</a:t>
                </a:r>
                <a:r>
                  <a:rPr lang="en-US" sz="1400" dirty="0">
                    <a:solidFill>
                      <a:schemeClr val="bg1"/>
                    </a:solidFill>
                  </a:rPr>
                  <a:t>.</a:t>
                </a:r>
                <a:endParaRPr lang="en-CA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467DDE-F62C-6990-3E5A-AEBD250E6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808" y="4337346"/>
                <a:ext cx="3438374" cy="523220"/>
              </a:xfrm>
              <a:prstGeom prst="rect">
                <a:avLst/>
              </a:prstGeom>
              <a:blipFill>
                <a:blip r:embed="rId2"/>
                <a:stretch>
                  <a:fillRect l="-532" t="-3529" b="-1058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136A3F-2E69-316D-3D41-7AF838CD37B7}"/>
                  </a:ext>
                </a:extLst>
              </p:cNvPr>
              <p:cNvSpPr txBox="1"/>
              <p:nvPr/>
            </p:nvSpPr>
            <p:spPr>
              <a:xfrm>
                <a:off x="3594100" y="5044178"/>
                <a:ext cx="5549900" cy="7200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den>
                      </m:f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(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…,2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0&lt;</m:t>
                      </m:r>
                      <m:r>
                        <m:rPr>
                          <m:sty m:val="p"/>
                        </m:rP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136A3F-2E69-316D-3D41-7AF838CD3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100" y="5044178"/>
                <a:ext cx="5549900" cy="7200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2342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126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5098315" y="1494134"/>
            <a:ext cx="3678422" cy="2039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Length: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 constant angle of one vector, sweep the other vector.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center of each circle by finding the average of the measurements on each circle.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average radius of each circle.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456556-1362-9C07-B8BD-1D57DE4C168D}"/>
              </a:ext>
            </a:extLst>
          </p:cNvPr>
          <p:cNvSpPr/>
          <p:nvPr/>
        </p:nvSpPr>
        <p:spPr>
          <a:xfrm>
            <a:off x="2611163" y="2240024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661FBD1-1FF3-78C0-1C99-C0C2E7531B6C}"/>
              </a:ext>
            </a:extLst>
          </p:cNvPr>
          <p:cNvSpPr/>
          <p:nvPr/>
        </p:nvSpPr>
        <p:spPr>
          <a:xfrm>
            <a:off x="1586353" y="2114376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1A178BD-3318-7168-3422-2FD9C7645EAB}"/>
              </a:ext>
            </a:extLst>
          </p:cNvPr>
          <p:cNvSpPr/>
          <p:nvPr/>
        </p:nvSpPr>
        <p:spPr>
          <a:xfrm>
            <a:off x="1579818" y="3072948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972D241-843C-257C-F467-18E582BD600F}"/>
              </a:ext>
            </a:extLst>
          </p:cNvPr>
          <p:cNvSpPr/>
          <p:nvPr/>
        </p:nvSpPr>
        <p:spPr>
          <a:xfrm>
            <a:off x="2404746" y="3088409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6A89B4F-6196-1136-CCA1-7ECE63BBD3CD}"/>
              </a:ext>
            </a:extLst>
          </p:cNvPr>
          <p:cNvSpPr/>
          <p:nvPr/>
        </p:nvSpPr>
        <p:spPr>
          <a:xfrm>
            <a:off x="2193951" y="27456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9E278FF-51F6-7D31-4B08-9EB2D97A6991}"/>
              </a:ext>
            </a:extLst>
          </p:cNvPr>
          <p:cNvSpPr/>
          <p:nvPr/>
        </p:nvSpPr>
        <p:spPr>
          <a:xfrm>
            <a:off x="3236600" y="289791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3F197AE-B686-E39A-6897-A23D7948E9A7}"/>
              </a:ext>
            </a:extLst>
          </p:cNvPr>
          <p:cNvSpPr/>
          <p:nvPr/>
        </p:nvSpPr>
        <p:spPr>
          <a:xfrm>
            <a:off x="2194469" y="37167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ABC101-A3AF-2282-C97D-794DE15630ED}"/>
              </a:ext>
            </a:extLst>
          </p:cNvPr>
          <p:cNvSpPr/>
          <p:nvPr/>
        </p:nvSpPr>
        <p:spPr>
          <a:xfrm>
            <a:off x="3019397" y="375349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136A3F-2E69-316D-3D41-7AF838CD37B7}"/>
                  </a:ext>
                </a:extLst>
              </p:cNvPr>
              <p:cNvSpPr txBox="1"/>
              <p:nvPr/>
            </p:nvSpPr>
            <p:spPr>
              <a:xfrm>
                <a:off x="3423798" y="5044178"/>
                <a:ext cx="5549900" cy="7200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nary>
                        </m:num>
                        <m:den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den>
                      </m:f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(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…,2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0&lt;</m:t>
                      </m:r>
                      <m:r>
                        <m:rPr>
                          <m:sty m:val="p"/>
                        </m:rP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136A3F-2E69-316D-3D41-7AF838CD3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798" y="5044178"/>
                <a:ext cx="5549900" cy="7200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A229E2-A17A-2660-164B-ACDE12FA78D3}"/>
                  </a:ext>
                </a:extLst>
              </p:cNvPr>
              <p:cNvSpPr txBox="1"/>
              <p:nvPr/>
            </p:nvSpPr>
            <p:spPr>
              <a:xfrm>
                <a:off x="3683000" y="4623546"/>
                <a:ext cx="391631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</a:rPr>
                  <a:t>average radius of circle with center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bg1"/>
                    </a:solidFill>
                  </a:rPr>
                  <a:t> </a:t>
                </a:r>
                <a:endParaRPr lang="en-CA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A229E2-A17A-2660-164B-ACDE12FA7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000" y="4623546"/>
                <a:ext cx="3916312" cy="307777"/>
              </a:xfrm>
              <a:prstGeom prst="rect">
                <a:avLst/>
              </a:prstGeom>
              <a:blipFill>
                <a:blip r:embed="rId3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DD7BF1-FCBB-9E23-A1C2-A8B48805EBD1}"/>
              </a:ext>
            </a:extLst>
          </p:cNvPr>
          <p:cNvCxnSpPr>
            <a:cxnSpLocks/>
          </p:cNvCxnSpPr>
          <p:nvPr/>
        </p:nvCxnSpPr>
        <p:spPr>
          <a:xfrm flipV="1">
            <a:off x="3332808" y="2341945"/>
            <a:ext cx="259622" cy="58307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0007564-D166-4AFC-04AC-1B40C27D4542}"/>
                  </a:ext>
                </a:extLst>
              </p:cNvPr>
              <p:cNvSpPr txBox="1"/>
              <p:nvPr/>
            </p:nvSpPr>
            <p:spPr>
              <a:xfrm>
                <a:off x="3003483" y="2577911"/>
                <a:ext cx="13064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0007564-D166-4AFC-04AC-1B40C27D4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483" y="2577911"/>
                <a:ext cx="1306430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8934028-D791-3638-02FC-F20971685FAB}"/>
              </a:ext>
            </a:extLst>
          </p:cNvPr>
          <p:cNvCxnSpPr>
            <a:cxnSpLocks/>
          </p:cNvCxnSpPr>
          <p:nvPr/>
        </p:nvCxnSpPr>
        <p:spPr>
          <a:xfrm flipH="1" flipV="1">
            <a:off x="1897554" y="2232507"/>
            <a:ext cx="358290" cy="57149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BA1FFAA-9335-AFFA-C0FF-D5A469774233}"/>
              </a:ext>
            </a:extLst>
          </p:cNvPr>
          <p:cNvCxnSpPr>
            <a:cxnSpLocks/>
          </p:cNvCxnSpPr>
          <p:nvPr/>
        </p:nvCxnSpPr>
        <p:spPr>
          <a:xfrm flipH="1">
            <a:off x="1678497" y="3790035"/>
            <a:ext cx="585695" cy="29296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4A8001B-6D9B-C44B-315D-826E33103F57}"/>
              </a:ext>
            </a:extLst>
          </p:cNvPr>
          <p:cNvCxnSpPr>
            <a:cxnSpLocks/>
          </p:cNvCxnSpPr>
          <p:nvPr/>
        </p:nvCxnSpPr>
        <p:spPr>
          <a:xfrm>
            <a:off x="3090352" y="3839398"/>
            <a:ext cx="609989" cy="27662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731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7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8A1790-A3B2-28EB-84EC-7E41805BB606}"/>
                  </a:ext>
                </a:extLst>
              </p:cNvPr>
              <p:cNvSpPr txBox="1"/>
              <p:nvPr/>
            </p:nvSpPr>
            <p:spPr>
              <a:xfrm>
                <a:off x="3958011" y="1366122"/>
                <a:ext cx="867802" cy="2992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8A1790-A3B2-28EB-84EC-7E41805BB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011" y="1366122"/>
                <a:ext cx="867802" cy="299249"/>
              </a:xfrm>
              <a:prstGeom prst="rect">
                <a:avLst/>
              </a:prstGeom>
              <a:blipFill>
                <a:blip r:embed="rId8"/>
                <a:stretch>
                  <a:fillRect l="-5594" r="-4196" b="-28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5B020A-4FAA-ECF6-41D4-08E29A33A4CD}"/>
                  </a:ext>
                </a:extLst>
              </p:cNvPr>
              <p:cNvSpPr txBox="1"/>
              <p:nvPr/>
            </p:nvSpPr>
            <p:spPr>
              <a:xfrm>
                <a:off x="4104784" y="2141652"/>
                <a:ext cx="873124" cy="2992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5B020A-4FAA-ECF6-41D4-08E29A33A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784" y="2141652"/>
                <a:ext cx="873124" cy="299249"/>
              </a:xfrm>
              <a:prstGeom prst="rect">
                <a:avLst/>
              </a:prstGeom>
              <a:blipFill>
                <a:blip r:embed="rId9"/>
                <a:stretch>
                  <a:fillRect l="-5556" r="-4167" b="-28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47C7F2-7993-BAE2-8302-398903B6BD20}"/>
              </a:ext>
            </a:extLst>
          </p:cNvPr>
          <p:cNvCxnSpPr>
            <a:cxnSpLocks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5F4093-8B1E-F52A-4D17-316EB7CA81FB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c 24">
            <a:extLst>
              <a:ext uri="{FF2B5EF4-FFF2-40B4-BE49-F238E27FC236}">
                <a16:creationId xmlns:a16="http://schemas.microsoft.com/office/drawing/2014/main" id="{0AD13672-D528-29A3-2AA2-01694A2F9D2D}"/>
              </a:ext>
            </a:extLst>
          </p:cNvPr>
          <p:cNvSpPr/>
          <p:nvPr/>
        </p:nvSpPr>
        <p:spPr>
          <a:xfrm>
            <a:off x="2817562" y="3331420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B38BCD-C239-5F77-5905-EAD3A8F2BAB1}"/>
                  </a:ext>
                </a:extLst>
              </p:cNvPr>
              <p:cNvSpPr txBox="1"/>
              <p:nvPr/>
            </p:nvSpPr>
            <p:spPr>
              <a:xfrm>
                <a:off x="2989642" y="3216494"/>
                <a:ext cx="864596" cy="299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B38BCD-C239-5F77-5905-EAD3A8F2B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642" y="3216494"/>
                <a:ext cx="864596" cy="299569"/>
              </a:xfrm>
              <a:prstGeom prst="rect">
                <a:avLst/>
              </a:prstGeom>
              <a:blipFill>
                <a:blip r:embed="rId10"/>
                <a:stretch>
                  <a:fillRect l="-5634" r="-3521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030395-1299-DF4D-040F-2090F8C85C59}"/>
              </a:ext>
            </a:extLst>
          </p:cNvPr>
          <p:cNvCxnSpPr/>
          <p:nvPr/>
        </p:nvCxnSpPr>
        <p:spPr>
          <a:xfrm>
            <a:off x="3374244" y="3063794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DCE7DF16-61E5-1872-3AAD-5D91807F2149}"/>
              </a:ext>
            </a:extLst>
          </p:cNvPr>
          <p:cNvSpPr/>
          <p:nvPr/>
        </p:nvSpPr>
        <p:spPr>
          <a:xfrm rot="2385223">
            <a:off x="3644806" y="3074105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4293CB6-2C57-CEBF-8CD7-0F7E4FA6277C}"/>
                  </a:ext>
                </a:extLst>
              </p:cNvPr>
              <p:cNvSpPr txBox="1"/>
              <p:nvPr/>
            </p:nvSpPr>
            <p:spPr>
              <a:xfrm>
                <a:off x="3914679" y="3085028"/>
                <a:ext cx="1043041" cy="299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4293CB6-2C57-CEBF-8CD7-0F7E4FA62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679" y="3085028"/>
                <a:ext cx="1043041" cy="299569"/>
              </a:xfrm>
              <a:prstGeom prst="rect">
                <a:avLst/>
              </a:prstGeom>
              <a:blipFill>
                <a:blip r:embed="rId11"/>
                <a:stretch>
                  <a:fillRect l="-585" r="-2924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row: Curved Right 29">
            <a:extLst>
              <a:ext uri="{FF2B5EF4-FFF2-40B4-BE49-F238E27FC236}">
                <a16:creationId xmlns:a16="http://schemas.microsoft.com/office/drawing/2014/main" id="{4F112D59-9B98-C219-5D79-7286590124C5}"/>
              </a:ext>
            </a:extLst>
          </p:cNvPr>
          <p:cNvSpPr/>
          <p:nvPr/>
        </p:nvSpPr>
        <p:spPr>
          <a:xfrm flipH="1" flipV="1">
            <a:off x="8680421" y="4408145"/>
            <a:ext cx="415419" cy="2153868"/>
          </a:xfrm>
          <a:prstGeom prst="curved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ABAEDA1-E08D-FCCF-DCB5-EA1F3B56940F}"/>
              </a:ext>
            </a:extLst>
          </p:cNvPr>
          <p:cNvGrpSpPr/>
          <p:nvPr/>
        </p:nvGrpSpPr>
        <p:grpSpPr>
          <a:xfrm>
            <a:off x="3487880" y="1026766"/>
            <a:ext cx="938445" cy="974071"/>
            <a:chOff x="3487880" y="1026766"/>
            <a:chExt cx="938445" cy="974071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35BCCF0-6088-3E3D-9C23-2B68DD945E76}"/>
                </a:ext>
              </a:extLst>
            </p:cNvPr>
            <p:cNvCxnSpPr>
              <a:cxnSpLocks/>
            </p:cNvCxnSpPr>
            <p:nvPr/>
          </p:nvCxnSpPr>
          <p:spPr>
            <a:xfrm rot="1622406" flipV="1">
              <a:off x="3584141" y="1548567"/>
              <a:ext cx="842184" cy="45227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F27DE07-03BD-69B3-CD6E-9589DADBAE23}"/>
                </a:ext>
              </a:extLst>
            </p:cNvPr>
            <p:cNvCxnSpPr>
              <a:cxnSpLocks/>
            </p:cNvCxnSpPr>
            <p:nvPr/>
          </p:nvCxnSpPr>
          <p:spPr>
            <a:xfrm rot="1622406" flipV="1">
              <a:off x="3726400" y="1026766"/>
              <a:ext cx="216061" cy="8617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9E2D998E-DF84-A829-A0C9-A88E39C2228E}"/>
                </a:ext>
              </a:extLst>
            </p:cNvPr>
            <p:cNvSpPr/>
            <p:nvPr/>
          </p:nvSpPr>
          <p:spPr>
            <a:xfrm rot="2676672">
              <a:off x="3487880" y="1537759"/>
              <a:ext cx="328475" cy="354691"/>
            </a:xfrm>
            <a:prstGeom prst="arc">
              <a:avLst>
                <a:gd name="adj1" fmla="val 15330349"/>
                <a:gd name="adj2" fmla="val 19984835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D5CC3FB-D6E8-1980-B532-DF6CA04D3E0E}"/>
              </a:ext>
            </a:extLst>
          </p:cNvPr>
          <p:cNvGrpSpPr/>
          <p:nvPr/>
        </p:nvGrpSpPr>
        <p:grpSpPr>
          <a:xfrm>
            <a:off x="3444518" y="2217552"/>
            <a:ext cx="998151" cy="547673"/>
            <a:chOff x="3444518" y="2217552"/>
            <a:chExt cx="998151" cy="547673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79517BE-66BB-0D8E-B0E2-8105FDEE186B}"/>
                </a:ext>
              </a:extLst>
            </p:cNvPr>
            <p:cNvCxnSpPr>
              <a:cxnSpLocks/>
            </p:cNvCxnSpPr>
            <p:nvPr/>
          </p:nvCxnSpPr>
          <p:spPr>
            <a:xfrm rot="19827290">
              <a:off x="3599427" y="2312956"/>
              <a:ext cx="843242" cy="452269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BDA244D-A07C-F586-DC12-149DB9C6518E}"/>
                </a:ext>
              </a:extLst>
            </p:cNvPr>
            <p:cNvCxnSpPr>
              <a:cxnSpLocks/>
            </p:cNvCxnSpPr>
            <p:nvPr/>
          </p:nvCxnSpPr>
          <p:spPr>
            <a:xfrm rot="19827290" flipV="1">
              <a:off x="3444518" y="2217552"/>
              <a:ext cx="846056" cy="14433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5D4DABD6-C539-961E-806A-3C4D75CA2C80}"/>
                </a:ext>
              </a:extLst>
            </p:cNvPr>
            <p:cNvSpPr/>
            <p:nvPr/>
          </p:nvSpPr>
          <p:spPr>
            <a:xfrm rot="3627290">
              <a:off x="3704943" y="2311256"/>
              <a:ext cx="246759" cy="306607"/>
            </a:xfrm>
            <a:prstGeom prst="arc">
              <a:avLst>
                <a:gd name="adj1" fmla="val 13901385"/>
                <a:gd name="adj2" fmla="val 20167779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44269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7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D2763904-A00A-00C6-FCE6-8B7FAB050406}"/>
              </a:ext>
            </a:extLst>
          </p:cNvPr>
          <p:cNvGrpSpPr/>
          <p:nvPr/>
        </p:nvGrpSpPr>
        <p:grpSpPr>
          <a:xfrm rot="1283546">
            <a:off x="2525537" y="2927618"/>
            <a:ext cx="938445" cy="974071"/>
            <a:chOff x="3487880" y="1026766"/>
            <a:chExt cx="938445" cy="974071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57E9524-D757-7D05-C437-D1072EBCA61B}"/>
                </a:ext>
              </a:extLst>
            </p:cNvPr>
            <p:cNvCxnSpPr>
              <a:cxnSpLocks/>
            </p:cNvCxnSpPr>
            <p:nvPr/>
          </p:nvCxnSpPr>
          <p:spPr>
            <a:xfrm rot="1622406" flipV="1">
              <a:off x="3584141" y="1548567"/>
              <a:ext cx="842184" cy="45227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9D455CA-DD4B-23AD-06F4-8191740E92A3}"/>
                </a:ext>
              </a:extLst>
            </p:cNvPr>
            <p:cNvCxnSpPr>
              <a:cxnSpLocks/>
            </p:cNvCxnSpPr>
            <p:nvPr/>
          </p:nvCxnSpPr>
          <p:spPr>
            <a:xfrm rot="1622406" flipV="1">
              <a:off x="3726400" y="1026766"/>
              <a:ext cx="216061" cy="8617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1CF9BF07-C382-4DE6-F7F7-81C565885A36}"/>
                </a:ext>
              </a:extLst>
            </p:cNvPr>
            <p:cNvSpPr/>
            <p:nvPr/>
          </p:nvSpPr>
          <p:spPr>
            <a:xfrm rot="2676672">
              <a:off x="3487880" y="1537759"/>
              <a:ext cx="328475" cy="354691"/>
            </a:xfrm>
            <a:prstGeom prst="arc">
              <a:avLst>
                <a:gd name="adj1" fmla="val 15330349"/>
                <a:gd name="adj2" fmla="val 19984835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6CD7E6C-B65F-B8EA-7C3C-D1F7CC758DFF}"/>
              </a:ext>
            </a:extLst>
          </p:cNvPr>
          <p:cNvGrpSpPr/>
          <p:nvPr/>
        </p:nvGrpSpPr>
        <p:grpSpPr>
          <a:xfrm rot="4042817">
            <a:off x="3083176" y="3151452"/>
            <a:ext cx="998151" cy="547673"/>
            <a:chOff x="3444518" y="2217552"/>
            <a:chExt cx="998151" cy="54767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A79C306-EB2E-D547-D646-0F75180BFAEB}"/>
                </a:ext>
              </a:extLst>
            </p:cNvPr>
            <p:cNvCxnSpPr>
              <a:cxnSpLocks/>
            </p:cNvCxnSpPr>
            <p:nvPr/>
          </p:nvCxnSpPr>
          <p:spPr>
            <a:xfrm rot="19827290">
              <a:off x="3599427" y="2312956"/>
              <a:ext cx="843242" cy="452269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547BE5F-9416-467C-384E-2D6638D9A2B2}"/>
                </a:ext>
              </a:extLst>
            </p:cNvPr>
            <p:cNvCxnSpPr>
              <a:cxnSpLocks/>
            </p:cNvCxnSpPr>
            <p:nvPr/>
          </p:nvCxnSpPr>
          <p:spPr>
            <a:xfrm rot="19827290" flipV="1">
              <a:off x="3444518" y="2217552"/>
              <a:ext cx="846056" cy="14433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FF7F030A-9B1A-EDF3-878C-D411E93A0D25}"/>
                </a:ext>
              </a:extLst>
            </p:cNvPr>
            <p:cNvSpPr/>
            <p:nvPr/>
          </p:nvSpPr>
          <p:spPr>
            <a:xfrm rot="3627290">
              <a:off x="3704943" y="2311256"/>
              <a:ext cx="246759" cy="306607"/>
            </a:xfrm>
            <a:prstGeom prst="arc">
              <a:avLst>
                <a:gd name="adj1" fmla="val 13901385"/>
                <a:gd name="adj2" fmla="val 20167779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47C7F2-7993-BAE2-8302-398903B6BD20}"/>
              </a:ext>
            </a:extLst>
          </p:cNvPr>
          <p:cNvCxnSpPr>
            <a:cxnSpLocks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5F4093-8B1E-F52A-4D17-316EB7CA81FB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c 24">
            <a:extLst>
              <a:ext uri="{FF2B5EF4-FFF2-40B4-BE49-F238E27FC236}">
                <a16:creationId xmlns:a16="http://schemas.microsoft.com/office/drawing/2014/main" id="{0AD13672-D528-29A3-2AA2-01694A2F9D2D}"/>
              </a:ext>
            </a:extLst>
          </p:cNvPr>
          <p:cNvSpPr/>
          <p:nvPr/>
        </p:nvSpPr>
        <p:spPr>
          <a:xfrm>
            <a:off x="2817562" y="3331420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B38BCD-C239-5F77-5905-EAD3A8F2BAB1}"/>
                  </a:ext>
                </a:extLst>
              </p:cNvPr>
              <p:cNvSpPr txBox="1"/>
              <p:nvPr/>
            </p:nvSpPr>
            <p:spPr>
              <a:xfrm>
                <a:off x="2989642" y="3216494"/>
                <a:ext cx="864596" cy="299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B38BCD-C239-5F77-5905-EAD3A8F2B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642" y="3216494"/>
                <a:ext cx="864596" cy="299569"/>
              </a:xfrm>
              <a:prstGeom prst="rect">
                <a:avLst/>
              </a:prstGeom>
              <a:blipFill>
                <a:blip r:embed="rId8"/>
                <a:stretch>
                  <a:fillRect l="-5634" r="-3521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030395-1299-DF4D-040F-2090F8C85C59}"/>
              </a:ext>
            </a:extLst>
          </p:cNvPr>
          <p:cNvCxnSpPr/>
          <p:nvPr/>
        </p:nvCxnSpPr>
        <p:spPr>
          <a:xfrm>
            <a:off x="3374244" y="3063794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DCE7DF16-61E5-1872-3AAD-5D91807F2149}"/>
              </a:ext>
            </a:extLst>
          </p:cNvPr>
          <p:cNvSpPr/>
          <p:nvPr/>
        </p:nvSpPr>
        <p:spPr>
          <a:xfrm rot="2385223">
            <a:off x="3644806" y="3074105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4293CB6-2C57-CEBF-8CD7-0F7E4FA6277C}"/>
                  </a:ext>
                </a:extLst>
              </p:cNvPr>
              <p:cNvSpPr txBox="1"/>
              <p:nvPr/>
            </p:nvSpPr>
            <p:spPr>
              <a:xfrm>
                <a:off x="3914679" y="3085028"/>
                <a:ext cx="1043041" cy="299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4293CB6-2C57-CEBF-8CD7-0F7E4FA62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679" y="3085028"/>
                <a:ext cx="1043041" cy="299569"/>
              </a:xfrm>
              <a:prstGeom prst="rect">
                <a:avLst/>
              </a:prstGeom>
              <a:blipFill>
                <a:blip r:embed="rId9"/>
                <a:stretch>
                  <a:fillRect l="-585" r="-2924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row: Curved Right 30">
            <a:extLst>
              <a:ext uri="{FF2B5EF4-FFF2-40B4-BE49-F238E27FC236}">
                <a16:creationId xmlns:a16="http://schemas.microsoft.com/office/drawing/2014/main" id="{8AE2A4B1-504D-44FF-C548-1D6525E43776}"/>
              </a:ext>
            </a:extLst>
          </p:cNvPr>
          <p:cNvSpPr/>
          <p:nvPr/>
        </p:nvSpPr>
        <p:spPr>
          <a:xfrm flipH="1" flipV="1">
            <a:off x="8680421" y="4408145"/>
            <a:ext cx="415419" cy="2153868"/>
          </a:xfrm>
          <a:prstGeom prst="curved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958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129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469642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</a:t>
            </a:r>
            <a:endParaRPr lang="en-US" sz="199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43773CD-D88E-8D80-8493-B5727070FA17}"/>
              </a:ext>
            </a:extLst>
          </p:cNvPr>
          <p:cNvSpPr/>
          <p:nvPr/>
        </p:nvSpPr>
        <p:spPr>
          <a:xfrm rot="1749035">
            <a:off x="1429751" y="2574430"/>
            <a:ext cx="1727199" cy="196214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CCAE293-DDE1-C644-4B1A-387F49522222}"/>
              </a:ext>
            </a:extLst>
          </p:cNvPr>
          <p:cNvSpPr/>
          <p:nvPr/>
        </p:nvSpPr>
        <p:spPr>
          <a:xfrm rot="1839228">
            <a:off x="1531365" y="2694701"/>
            <a:ext cx="1515456" cy="172160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E548EAF-8593-2B12-CE5E-36936C100925}"/>
              </a:ext>
            </a:extLst>
          </p:cNvPr>
          <p:cNvSpPr/>
          <p:nvPr/>
        </p:nvSpPr>
        <p:spPr>
          <a:xfrm rot="1901717">
            <a:off x="1643614" y="2831711"/>
            <a:ext cx="1290957" cy="146656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26D17F8-92CC-B591-8ECA-756E7C2EBF04}"/>
              </a:ext>
            </a:extLst>
          </p:cNvPr>
          <p:cNvSpPr/>
          <p:nvPr/>
        </p:nvSpPr>
        <p:spPr>
          <a:xfrm rot="1976367">
            <a:off x="1780872" y="2964824"/>
            <a:ext cx="1039895" cy="118135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C626224-BB13-9134-B91B-C29916CD20BB}"/>
              </a:ext>
            </a:extLst>
          </p:cNvPr>
          <p:cNvSpPr/>
          <p:nvPr/>
        </p:nvSpPr>
        <p:spPr>
          <a:xfrm rot="2066528">
            <a:off x="1896443" y="3103028"/>
            <a:ext cx="808753" cy="91876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74CAFF7-3572-931C-5DA5-2832D871BAE2}"/>
              </a:ext>
            </a:extLst>
          </p:cNvPr>
          <p:cNvSpPr/>
          <p:nvPr/>
        </p:nvSpPr>
        <p:spPr>
          <a:xfrm rot="2188185">
            <a:off x="2006057" y="3227555"/>
            <a:ext cx="589522" cy="66971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3C89064-7FC1-8574-642C-49E428E4268D}"/>
              </a:ext>
            </a:extLst>
          </p:cNvPr>
          <p:cNvSpPr/>
          <p:nvPr/>
        </p:nvSpPr>
        <p:spPr>
          <a:xfrm rot="1623152">
            <a:off x="1279012" y="2408020"/>
            <a:ext cx="2020158" cy="229495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9F5755F-B42B-7E68-0403-36DA732BE5B1}"/>
              </a:ext>
            </a:extLst>
          </p:cNvPr>
          <p:cNvSpPr/>
          <p:nvPr/>
        </p:nvSpPr>
        <p:spPr>
          <a:xfrm rot="1505607">
            <a:off x="1135307" y="2202896"/>
            <a:ext cx="2331024" cy="26481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3923BD-993A-FE71-F4C6-B6A4A94BB7A6}"/>
              </a:ext>
            </a:extLst>
          </p:cNvPr>
          <p:cNvSpPr txBox="1">
            <a:spLocks/>
          </p:cNvSpPr>
          <p:nvPr/>
        </p:nvSpPr>
        <p:spPr>
          <a:xfrm>
            <a:off x="5311420" y="2708688"/>
            <a:ext cx="2922302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>
                <a:latin typeface="Courier Std" panose="020704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Gain index</a:t>
            </a:r>
            <a:endParaRPr lang="en-US" sz="11500" dirty="0">
              <a:latin typeface="Courier Std" panose="02070409020205020404" pitchFamily="49" charset="0"/>
              <a:ea typeface="Open Sans" panose="020B0606030504020204" pitchFamily="34" charset="0"/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9F4C5B-DED7-B0E2-528B-78142B7051DE}"/>
              </a:ext>
            </a:extLst>
          </p:cNvPr>
          <p:cNvSpPr txBox="1">
            <a:spLocks/>
          </p:cNvSpPr>
          <p:nvPr/>
        </p:nvSpPr>
        <p:spPr>
          <a:xfrm>
            <a:off x="5126338" y="3696601"/>
            <a:ext cx="2922302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>
                <a:latin typeface="Courier Std" panose="020704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Phase index</a:t>
            </a:r>
            <a:endParaRPr lang="en-US" sz="11500" dirty="0">
              <a:latin typeface="Courier Std" panose="02070409020205020404" pitchFamily="49" charset="0"/>
              <a:ea typeface="Open Sans" panose="020B0606030504020204" pitchFamily="34" charset="0"/>
              <a:cs typeface="Courier New" panose="02070309020205020404" pitchFamily="49" charset="0"/>
            </a:endParaRPr>
          </a:p>
        </p:txBody>
      </p:sp>
      <p:sp>
        <p:nvSpPr>
          <p:cNvPr id="7" name="Flowchart: Extract 6">
            <a:extLst>
              <a:ext uri="{FF2B5EF4-FFF2-40B4-BE49-F238E27FC236}">
                <a16:creationId xmlns:a16="http://schemas.microsoft.com/office/drawing/2014/main" id="{24422756-F061-61D7-B1E2-89EDFC43F5D2}"/>
              </a:ext>
            </a:extLst>
          </p:cNvPr>
          <p:cNvSpPr/>
          <p:nvPr/>
        </p:nvSpPr>
        <p:spPr>
          <a:xfrm>
            <a:off x="7417434" y="2898248"/>
            <a:ext cx="296384" cy="296384"/>
          </a:xfrm>
          <a:prstGeom prst="flowChartExtract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D044F9D-152A-88E4-D67B-AFB9E2A75454}"/>
              </a:ext>
            </a:extLst>
          </p:cNvPr>
          <p:cNvSpPr/>
          <p:nvPr/>
        </p:nvSpPr>
        <p:spPr>
          <a:xfrm>
            <a:off x="2292350" y="2628900"/>
            <a:ext cx="1854200" cy="927100"/>
          </a:xfrm>
          <a:custGeom>
            <a:avLst/>
            <a:gdLst>
              <a:gd name="connsiteX0" fmla="*/ 0 w 1854200"/>
              <a:gd name="connsiteY0" fmla="*/ 927100 h 927100"/>
              <a:gd name="connsiteX1" fmla="*/ 444500 w 1854200"/>
              <a:gd name="connsiteY1" fmla="*/ 844550 h 927100"/>
              <a:gd name="connsiteX2" fmla="*/ 603250 w 1854200"/>
              <a:gd name="connsiteY2" fmla="*/ 781050 h 927100"/>
              <a:gd name="connsiteX3" fmla="*/ 774700 w 1854200"/>
              <a:gd name="connsiteY3" fmla="*/ 717550 h 927100"/>
              <a:gd name="connsiteX4" fmla="*/ 939800 w 1854200"/>
              <a:gd name="connsiteY4" fmla="*/ 647700 h 927100"/>
              <a:gd name="connsiteX5" fmla="*/ 1092200 w 1854200"/>
              <a:gd name="connsiteY5" fmla="*/ 565150 h 927100"/>
              <a:gd name="connsiteX6" fmla="*/ 1238250 w 1854200"/>
              <a:gd name="connsiteY6" fmla="*/ 495300 h 927100"/>
              <a:gd name="connsiteX7" fmla="*/ 1428750 w 1854200"/>
              <a:gd name="connsiteY7" fmla="*/ 361950 h 927100"/>
              <a:gd name="connsiteX8" fmla="*/ 1631950 w 1854200"/>
              <a:gd name="connsiteY8" fmla="*/ 196850 h 927100"/>
              <a:gd name="connsiteX9" fmla="*/ 1854200 w 1854200"/>
              <a:gd name="connsiteY9" fmla="*/ 0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54200" h="927100">
                <a:moveTo>
                  <a:pt x="0" y="927100"/>
                </a:moveTo>
                <a:cubicBezTo>
                  <a:pt x="171979" y="897996"/>
                  <a:pt x="343958" y="868892"/>
                  <a:pt x="444500" y="844550"/>
                </a:cubicBezTo>
                <a:cubicBezTo>
                  <a:pt x="545042" y="820208"/>
                  <a:pt x="548217" y="802217"/>
                  <a:pt x="603250" y="781050"/>
                </a:cubicBezTo>
                <a:cubicBezTo>
                  <a:pt x="658283" y="759883"/>
                  <a:pt x="718608" y="739775"/>
                  <a:pt x="774700" y="717550"/>
                </a:cubicBezTo>
                <a:cubicBezTo>
                  <a:pt x="830792" y="695325"/>
                  <a:pt x="886883" y="673100"/>
                  <a:pt x="939800" y="647700"/>
                </a:cubicBezTo>
                <a:cubicBezTo>
                  <a:pt x="992717" y="622300"/>
                  <a:pt x="1042458" y="590550"/>
                  <a:pt x="1092200" y="565150"/>
                </a:cubicBezTo>
                <a:cubicBezTo>
                  <a:pt x="1141942" y="539750"/>
                  <a:pt x="1182158" y="529167"/>
                  <a:pt x="1238250" y="495300"/>
                </a:cubicBezTo>
                <a:cubicBezTo>
                  <a:pt x="1294342" y="461433"/>
                  <a:pt x="1363133" y="411692"/>
                  <a:pt x="1428750" y="361950"/>
                </a:cubicBezTo>
                <a:cubicBezTo>
                  <a:pt x="1494367" y="312208"/>
                  <a:pt x="1561042" y="257175"/>
                  <a:pt x="1631950" y="196850"/>
                </a:cubicBezTo>
                <a:cubicBezTo>
                  <a:pt x="1702858" y="136525"/>
                  <a:pt x="1778529" y="68262"/>
                  <a:pt x="1854200" y="0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348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1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1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1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1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2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2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2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31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3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46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250"/>
                            </p:stCondLst>
                            <p:childTnLst>
                              <p:par>
                                <p:cTn id="48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50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5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5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6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750"/>
                            </p:stCondLst>
                            <p:childTnLst>
                              <p:par>
                                <p:cTn id="62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6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6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71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250"/>
                            </p:stCondLst>
                            <p:childTnLst>
                              <p:par>
                                <p:cTn id="76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7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8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0"/>
                            </p:stCondLst>
                            <p:childTnLst>
                              <p:par>
                                <p:cTn id="83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85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8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750"/>
                            </p:stCondLst>
                            <p:childTnLst>
                              <p:par>
                                <p:cTn id="90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9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95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000"/>
                            </p:stCondLst>
                            <p:childTnLst>
                              <p:par>
                                <p:cTn id="97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9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1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1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3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 animBg="1"/>
      <p:bldP spid="7" grpId="1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349330" y="3689350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568825" y="1568450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 flipH="1" flipV="1">
            <a:off x="4189412" y="2459489"/>
            <a:ext cx="379413" cy="12298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 flipV="1">
            <a:off x="4189412" y="1962150"/>
            <a:ext cx="1265238" cy="4973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2608881" y="17831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45756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130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43773CD-D88E-8D80-8493-B5727070FA17}"/>
              </a:ext>
            </a:extLst>
          </p:cNvPr>
          <p:cNvSpPr/>
          <p:nvPr/>
        </p:nvSpPr>
        <p:spPr>
          <a:xfrm rot="1749035">
            <a:off x="1429751" y="2574430"/>
            <a:ext cx="1727199" cy="196214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CCAE293-DDE1-C644-4B1A-387F49522222}"/>
              </a:ext>
            </a:extLst>
          </p:cNvPr>
          <p:cNvSpPr/>
          <p:nvPr/>
        </p:nvSpPr>
        <p:spPr>
          <a:xfrm rot="1839228">
            <a:off x="1531365" y="2694701"/>
            <a:ext cx="1515456" cy="172160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E548EAF-8593-2B12-CE5E-36936C100925}"/>
              </a:ext>
            </a:extLst>
          </p:cNvPr>
          <p:cNvSpPr/>
          <p:nvPr/>
        </p:nvSpPr>
        <p:spPr>
          <a:xfrm rot="1901717">
            <a:off x="1643614" y="2831711"/>
            <a:ext cx="1290957" cy="146656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26D17F8-92CC-B591-8ECA-756E7C2EBF04}"/>
              </a:ext>
            </a:extLst>
          </p:cNvPr>
          <p:cNvSpPr/>
          <p:nvPr/>
        </p:nvSpPr>
        <p:spPr>
          <a:xfrm rot="1976367">
            <a:off x="1780872" y="2964824"/>
            <a:ext cx="1039895" cy="118135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C626224-BB13-9134-B91B-C29916CD20BB}"/>
              </a:ext>
            </a:extLst>
          </p:cNvPr>
          <p:cNvSpPr/>
          <p:nvPr/>
        </p:nvSpPr>
        <p:spPr>
          <a:xfrm rot="2066528">
            <a:off x="1896443" y="3103028"/>
            <a:ext cx="808753" cy="91876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74CAFF7-3572-931C-5DA5-2832D871BAE2}"/>
              </a:ext>
            </a:extLst>
          </p:cNvPr>
          <p:cNvSpPr/>
          <p:nvPr/>
        </p:nvSpPr>
        <p:spPr>
          <a:xfrm rot="2188185">
            <a:off x="2006057" y="3227555"/>
            <a:ext cx="589522" cy="66971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3C89064-7FC1-8574-642C-49E428E4268D}"/>
              </a:ext>
            </a:extLst>
          </p:cNvPr>
          <p:cNvSpPr/>
          <p:nvPr/>
        </p:nvSpPr>
        <p:spPr>
          <a:xfrm rot="1623152">
            <a:off x="1279012" y="2408020"/>
            <a:ext cx="2020158" cy="229495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9F5755F-B42B-7E68-0403-36DA732BE5B1}"/>
              </a:ext>
            </a:extLst>
          </p:cNvPr>
          <p:cNvSpPr/>
          <p:nvPr/>
        </p:nvSpPr>
        <p:spPr>
          <a:xfrm rot="1505607">
            <a:off x="1135307" y="2202896"/>
            <a:ext cx="2331024" cy="26481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B57FA8-B4D9-51D4-ED7A-BF57FBD33AAB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512F566-3F8D-B953-DE1A-A81B19C73D47}"/>
              </a:ext>
            </a:extLst>
          </p:cNvPr>
          <p:cNvSpPr txBox="1">
            <a:spLocks/>
          </p:cNvSpPr>
          <p:nvPr/>
        </p:nvSpPr>
        <p:spPr>
          <a:xfrm>
            <a:off x="4572000" y="2268598"/>
            <a:ext cx="4872538" cy="30188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Sampling Gain index: {end}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F7911D7-41FE-D351-B50C-4512CABB210B}"/>
              </a:ext>
            </a:extLst>
          </p:cNvPr>
          <p:cNvSpPr txBox="1">
            <a:spLocks/>
          </p:cNvSpPr>
          <p:nvPr/>
        </p:nvSpPr>
        <p:spPr>
          <a:xfrm>
            <a:off x="4563562" y="1564567"/>
            <a:ext cx="470108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Sampling Phase index: {round(</a:t>
            </a:r>
            <a:r>
              <a:rPr lang="en-US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linspace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(1,end,steps))}</a:t>
            </a:r>
            <a:endParaRPr lang="en-US" sz="6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B575EA7-3D45-376F-469A-6EF09EC43E40}"/>
              </a:ext>
            </a:extLst>
          </p:cNvPr>
          <p:cNvSpPr/>
          <p:nvPr/>
        </p:nvSpPr>
        <p:spPr>
          <a:xfrm>
            <a:off x="2496604" y="329654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F755742-A0A0-41F1-FCA8-DBF1291B707A}"/>
              </a:ext>
            </a:extLst>
          </p:cNvPr>
          <p:cNvSpPr/>
          <p:nvPr/>
        </p:nvSpPr>
        <p:spPr>
          <a:xfrm>
            <a:off x="2669366" y="32485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FD2CC72-7981-A251-5835-C544A918558B}"/>
              </a:ext>
            </a:extLst>
          </p:cNvPr>
          <p:cNvSpPr/>
          <p:nvPr/>
        </p:nvSpPr>
        <p:spPr>
          <a:xfrm>
            <a:off x="2836738" y="318373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F451E58-AE5D-393D-F1F4-55F6F7C00BE6}"/>
              </a:ext>
            </a:extLst>
          </p:cNvPr>
          <p:cNvSpPr/>
          <p:nvPr/>
        </p:nvSpPr>
        <p:spPr>
          <a:xfrm>
            <a:off x="2996118" y="310552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D2146D3-65A4-506A-0488-DAA6B779ED2C}"/>
              </a:ext>
            </a:extLst>
          </p:cNvPr>
          <p:cNvSpPr/>
          <p:nvPr/>
        </p:nvSpPr>
        <p:spPr>
          <a:xfrm>
            <a:off x="3126892" y="302231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89D9E1A-4732-CEA7-B8B6-2DE5E3DA3EC5}"/>
              </a:ext>
            </a:extLst>
          </p:cNvPr>
          <p:cNvSpPr/>
          <p:nvPr/>
        </p:nvSpPr>
        <p:spPr>
          <a:xfrm>
            <a:off x="3265102" y="293567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82E549-8180-A161-6DB6-24225ED236C0}"/>
              </a:ext>
            </a:extLst>
          </p:cNvPr>
          <p:cNvSpPr/>
          <p:nvPr/>
        </p:nvSpPr>
        <p:spPr>
          <a:xfrm>
            <a:off x="3388337" y="281016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BF57D61-D97D-250F-4BE1-3B9548A004A3}"/>
              </a:ext>
            </a:extLst>
          </p:cNvPr>
          <p:cNvSpPr/>
          <p:nvPr/>
        </p:nvSpPr>
        <p:spPr>
          <a:xfrm>
            <a:off x="3526856" y="261435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790D542-D207-E516-CF53-DDDB56551FB7}"/>
              </a:ext>
            </a:extLst>
          </p:cNvPr>
          <p:cNvSpPr/>
          <p:nvPr/>
        </p:nvSpPr>
        <p:spPr>
          <a:xfrm>
            <a:off x="3343173" y="2529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D9E91F2-FAB8-6E8A-0545-0C8429DC5A01}"/>
              </a:ext>
            </a:extLst>
          </p:cNvPr>
          <p:cNvSpPr/>
          <p:nvPr/>
        </p:nvSpPr>
        <p:spPr>
          <a:xfrm>
            <a:off x="3170561" y="244027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9462BE-0AFA-F724-A0B9-790C4AB65BF7}"/>
              </a:ext>
            </a:extLst>
          </p:cNvPr>
          <p:cNvSpPr/>
          <p:nvPr/>
        </p:nvSpPr>
        <p:spPr>
          <a:xfrm>
            <a:off x="2999348" y="235965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0CE593-A16A-BF6D-09C3-B05A2D237019}"/>
              </a:ext>
            </a:extLst>
          </p:cNvPr>
          <p:cNvSpPr/>
          <p:nvPr/>
        </p:nvSpPr>
        <p:spPr>
          <a:xfrm>
            <a:off x="2812786" y="227258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EA07748-B478-BFC7-A664-4359919152CC}"/>
              </a:ext>
            </a:extLst>
          </p:cNvPr>
          <p:cNvSpPr/>
          <p:nvPr/>
        </p:nvSpPr>
        <p:spPr>
          <a:xfrm>
            <a:off x="2628453" y="219066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AF8DBE5-C46F-A898-FD23-D54DD8205843}"/>
              </a:ext>
            </a:extLst>
          </p:cNvPr>
          <p:cNvSpPr/>
          <p:nvPr/>
        </p:nvSpPr>
        <p:spPr>
          <a:xfrm>
            <a:off x="2446992" y="210746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1830DAE-AEBA-18EC-B261-E875175BDF12}"/>
              </a:ext>
            </a:extLst>
          </p:cNvPr>
          <p:cNvSpPr/>
          <p:nvPr/>
        </p:nvSpPr>
        <p:spPr>
          <a:xfrm>
            <a:off x="2239678" y="200394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5FE3162-4BE5-00D0-69E9-4FC1B1F190C5}"/>
              </a:ext>
            </a:extLst>
          </p:cNvPr>
          <p:cNvSpPr/>
          <p:nvPr/>
        </p:nvSpPr>
        <p:spPr>
          <a:xfrm>
            <a:off x="1994764" y="192085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7BD2141-B693-C746-3CDC-C21595B2DB9F}"/>
              </a:ext>
            </a:extLst>
          </p:cNvPr>
          <p:cNvSpPr/>
          <p:nvPr/>
        </p:nvSpPr>
        <p:spPr>
          <a:xfrm>
            <a:off x="1725802" y="196637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DF06258-9967-8FAA-5F3F-DD03A893B684}"/>
              </a:ext>
            </a:extLst>
          </p:cNvPr>
          <p:cNvSpPr/>
          <p:nvPr/>
        </p:nvSpPr>
        <p:spPr>
          <a:xfrm>
            <a:off x="1564488" y="213750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916CA54-CEF1-1251-9FCA-9BB503EE7CBE}"/>
              </a:ext>
            </a:extLst>
          </p:cNvPr>
          <p:cNvSpPr/>
          <p:nvPr/>
        </p:nvSpPr>
        <p:spPr>
          <a:xfrm>
            <a:off x="1474547" y="235965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7487AB2-8D22-EAB4-5719-DBF655B2AE5E}"/>
              </a:ext>
            </a:extLst>
          </p:cNvPr>
          <p:cNvSpPr/>
          <p:nvPr/>
        </p:nvSpPr>
        <p:spPr>
          <a:xfrm>
            <a:off x="1370384" y="255795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16D21446-569A-BC33-70FF-C0340313F3B3}"/>
              </a:ext>
            </a:extLst>
          </p:cNvPr>
          <p:cNvSpPr txBox="1">
            <a:spLocks/>
          </p:cNvSpPr>
          <p:nvPr/>
        </p:nvSpPr>
        <p:spPr>
          <a:xfrm rot="17790944">
            <a:off x="1036786" y="2586504"/>
            <a:ext cx="563024" cy="30188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353704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131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279068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7B57FA8-B4D9-51D4-ED7A-BF57FBD33AAB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512F566-3F8D-B953-DE1A-A81B19C73D47}"/>
              </a:ext>
            </a:extLst>
          </p:cNvPr>
          <p:cNvSpPr txBox="1">
            <a:spLocks/>
          </p:cNvSpPr>
          <p:nvPr/>
        </p:nvSpPr>
        <p:spPr>
          <a:xfrm>
            <a:off x="4572000" y="2268598"/>
            <a:ext cx="4872538" cy="30188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Sampling Gain index: {end}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F7911D7-41FE-D351-B50C-4512CABB210B}"/>
              </a:ext>
            </a:extLst>
          </p:cNvPr>
          <p:cNvSpPr txBox="1">
            <a:spLocks/>
          </p:cNvSpPr>
          <p:nvPr/>
        </p:nvSpPr>
        <p:spPr>
          <a:xfrm>
            <a:off x="4563562" y="1564567"/>
            <a:ext cx="470108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Sampling Phase index: {round(</a:t>
            </a:r>
            <a:r>
              <a:rPr lang="en-US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linspace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(1,end,end))}</a:t>
            </a:r>
            <a:endParaRPr lang="en-US" sz="6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B575EA7-3D45-376F-469A-6EF09EC43E40}"/>
              </a:ext>
            </a:extLst>
          </p:cNvPr>
          <p:cNvSpPr/>
          <p:nvPr/>
        </p:nvSpPr>
        <p:spPr>
          <a:xfrm>
            <a:off x="2496604" y="329654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F755742-A0A0-41F1-FCA8-DBF1291B707A}"/>
              </a:ext>
            </a:extLst>
          </p:cNvPr>
          <p:cNvSpPr/>
          <p:nvPr/>
        </p:nvSpPr>
        <p:spPr>
          <a:xfrm>
            <a:off x="2669366" y="32485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FD2CC72-7981-A251-5835-C544A918558B}"/>
              </a:ext>
            </a:extLst>
          </p:cNvPr>
          <p:cNvSpPr/>
          <p:nvPr/>
        </p:nvSpPr>
        <p:spPr>
          <a:xfrm>
            <a:off x="2836738" y="318373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F451E58-AE5D-393D-F1F4-55F6F7C00BE6}"/>
              </a:ext>
            </a:extLst>
          </p:cNvPr>
          <p:cNvSpPr/>
          <p:nvPr/>
        </p:nvSpPr>
        <p:spPr>
          <a:xfrm>
            <a:off x="2996118" y="310552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D2146D3-65A4-506A-0488-DAA6B779ED2C}"/>
              </a:ext>
            </a:extLst>
          </p:cNvPr>
          <p:cNvSpPr/>
          <p:nvPr/>
        </p:nvSpPr>
        <p:spPr>
          <a:xfrm>
            <a:off x="3126892" y="302231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89D9E1A-4732-CEA7-B8B6-2DE5E3DA3EC5}"/>
              </a:ext>
            </a:extLst>
          </p:cNvPr>
          <p:cNvSpPr/>
          <p:nvPr/>
        </p:nvSpPr>
        <p:spPr>
          <a:xfrm>
            <a:off x="3265102" y="293567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82E549-8180-A161-6DB6-24225ED236C0}"/>
              </a:ext>
            </a:extLst>
          </p:cNvPr>
          <p:cNvSpPr/>
          <p:nvPr/>
        </p:nvSpPr>
        <p:spPr>
          <a:xfrm>
            <a:off x="3388337" y="281016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BF57D61-D97D-250F-4BE1-3B9548A004A3}"/>
              </a:ext>
            </a:extLst>
          </p:cNvPr>
          <p:cNvSpPr/>
          <p:nvPr/>
        </p:nvSpPr>
        <p:spPr>
          <a:xfrm>
            <a:off x="3526856" y="261435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790D542-D207-E516-CF53-DDDB56551FB7}"/>
              </a:ext>
            </a:extLst>
          </p:cNvPr>
          <p:cNvSpPr/>
          <p:nvPr/>
        </p:nvSpPr>
        <p:spPr>
          <a:xfrm>
            <a:off x="3343173" y="2529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D9E91F2-FAB8-6E8A-0545-0C8429DC5A01}"/>
              </a:ext>
            </a:extLst>
          </p:cNvPr>
          <p:cNvSpPr/>
          <p:nvPr/>
        </p:nvSpPr>
        <p:spPr>
          <a:xfrm>
            <a:off x="3170561" y="244027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9462BE-0AFA-F724-A0B9-790C4AB65BF7}"/>
              </a:ext>
            </a:extLst>
          </p:cNvPr>
          <p:cNvSpPr/>
          <p:nvPr/>
        </p:nvSpPr>
        <p:spPr>
          <a:xfrm>
            <a:off x="2999348" y="235965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0CE593-A16A-BF6D-09C3-B05A2D237019}"/>
              </a:ext>
            </a:extLst>
          </p:cNvPr>
          <p:cNvSpPr/>
          <p:nvPr/>
        </p:nvSpPr>
        <p:spPr>
          <a:xfrm>
            <a:off x="2812786" y="227258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EA07748-B478-BFC7-A664-4359919152CC}"/>
              </a:ext>
            </a:extLst>
          </p:cNvPr>
          <p:cNvSpPr/>
          <p:nvPr/>
        </p:nvSpPr>
        <p:spPr>
          <a:xfrm>
            <a:off x="2628453" y="219066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AF8DBE5-C46F-A898-FD23-D54DD8205843}"/>
              </a:ext>
            </a:extLst>
          </p:cNvPr>
          <p:cNvSpPr/>
          <p:nvPr/>
        </p:nvSpPr>
        <p:spPr>
          <a:xfrm>
            <a:off x="2446992" y="210746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1830DAE-AEBA-18EC-B261-E875175BDF12}"/>
              </a:ext>
            </a:extLst>
          </p:cNvPr>
          <p:cNvSpPr/>
          <p:nvPr/>
        </p:nvSpPr>
        <p:spPr>
          <a:xfrm>
            <a:off x="2239678" y="200394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5FE3162-4BE5-00D0-69E9-4FC1B1F190C5}"/>
              </a:ext>
            </a:extLst>
          </p:cNvPr>
          <p:cNvSpPr/>
          <p:nvPr/>
        </p:nvSpPr>
        <p:spPr>
          <a:xfrm>
            <a:off x="1994764" y="192085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7BD2141-B693-C746-3CDC-C21595B2DB9F}"/>
              </a:ext>
            </a:extLst>
          </p:cNvPr>
          <p:cNvSpPr/>
          <p:nvPr/>
        </p:nvSpPr>
        <p:spPr>
          <a:xfrm>
            <a:off x="1725802" y="196637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DF06258-9967-8FAA-5F3F-DD03A893B684}"/>
              </a:ext>
            </a:extLst>
          </p:cNvPr>
          <p:cNvSpPr/>
          <p:nvPr/>
        </p:nvSpPr>
        <p:spPr>
          <a:xfrm>
            <a:off x="1564488" y="213750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916CA54-CEF1-1251-9FCA-9BB503EE7CBE}"/>
              </a:ext>
            </a:extLst>
          </p:cNvPr>
          <p:cNvSpPr/>
          <p:nvPr/>
        </p:nvSpPr>
        <p:spPr>
          <a:xfrm>
            <a:off x="1474547" y="235965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7487AB2-8D22-EAB4-5719-DBF655B2AE5E}"/>
              </a:ext>
            </a:extLst>
          </p:cNvPr>
          <p:cNvSpPr/>
          <p:nvPr/>
        </p:nvSpPr>
        <p:spPr>
          <a:xfrm>
            <a:off x="1370384" y="255795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16D21446-569A-BC33-70FF-C0340313F3B3}"/>
              </a:ext>
            </a:extLst>
          </p:cNvPr>
          <p:cNvSpPr txBox="1">
            <a:spLocks/>
          </p:cNvSpPr>
          <p:nvPr/>
        </p:nvSpPr>
        <p:spPr>
          <a:xfrm rot="17790944">
            <a:off x="1036786" y="2586504"/>
            <a:ext cx="563024" cy="30188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FD8CA9-7048-7FAD-0753-E2531AE887F7}"/>
                  </a:ext>
                </a:extLst>
              </p:cNvPr>
              <p:cNvSpPr txBox="1"/>
              <p:nvPr/>
            </p:nvSpPr>
            <p:spPr>
              <a:xfrm>
                <a:off x="3409370" y="2268598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FD8CA9-7048-7FAD-0753-E2531AE88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370" y="2268598"/>
                <a:ext cx="1044573" cy="3907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4DC742-9F40-2374-FD1C-E9C290B4B1EB}"/>
                  </a:ext>
                </a:extLst>
              </p:cNvPr>
              <p:cNvSpPr txBox="1"/>
              <p:nvPr/>
            </p:nvSpPr>
            <p:spPr>
              <a:xfrm>
                <a:off x="2329075" y="1690546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4DC742-9F40-2374-FD1C-E9C290B4B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075" y="1690546"/>
                <a:ext cx="1044573" cy="390748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8E989A-1204-7192-B243-48950227022E}"/>
                  </a:ext>
                </a:extLst>
              </p:cNvPr>
              <p:cNvSpPr txBox="1"/>
              <p:nvPr/>
            </p:nvSpPr>
            <p:spPr>
              <a:xfrm>
                <a:off x="752754" y="5059583"/>
                <a:ext cx="8143191" cy="3223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𝑔𝑎𝑖𝑛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𝑟𝑜𝑢𝑛𝑑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𝑖𝑛𝑡𝑒𝑟𝑝𝑜𝑙𝑎𝑡𝑒</m:t>
                          </m:r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𝑆𝑐𝑎𝑙𝑒𝑑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𝐺𝑎𝑖𝑛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𝑃𝑟𝑜𝑓𝑖𝑙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𝑔𝑎𝑖𝑛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8E989A-1204-7192-B243-489502270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54" y="5059583"/>
                <a:ext cx="8143191" cy="322396"/>
              </a:xfrm>
              <a:prstGeom prst="rect">
                <a:avLst/>
              </a:prstGeom>
              <a:blipFill>
                <a:blip r:embed="rId4"/>
                <a:stretch>
                  <a:fillRect b="-566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4E1795-0EC3-2DE8-0983-564AA97D2266}"/>
                  </a:ext>
                </a:extLst>
              </p:cNvPr>
              <p:cNvSpPr txBox="1"/>
              <p:nvPr/>
            </p:nvSpPr>
            <p:spPr>
              <a:xfrm>
                <a:off x="2851361" y="4088327"/>
                <a:ext cx="6446294" cy="5604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𝑆𝑐𝑎𝑙𝑒𝑑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𝑃𝑟𝑜𝑓𝑖𝑙𝑒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𝑆𝑎𝑚𝑝𝑙𝑖𝑛𝑔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𝐺𝑎𝑖𝑛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𝑖𝑛𝑑𝑒𝑥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4E1795-0EC3-2DE8-0983-564AA97D2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1361" y="4088327"/>
                <a:ext cx="6446294" cy="560410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7788497E-C0A8-6096-F75E-1EA78560893D}"/>
              </a:ext>
            </a:extLst>
          </p:cNvPr>
          <p:cNvSpPr txBox="1">
            <a:spLocks/>
          </p:cNvSpPr>
          <p:nvPr/>
        </p:nvSpPr>
        <p:spPr>
          <a:xfrm>
            <a:off x="1064878" y="5547431"/>
            <a:ext cx="4872538" cy="30188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 that the phase index “j” is treated as a constant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056893-3401-84B4-954E-34893246EE8B}"/>
                  </a:ext>
                </a:extLst>
              </p:cNvPr>
              <p:cNvSpPr txBox="1"/>
              <p:nvPr/>
            </p:nvSpPr>
            <p:spPr>
              <a:xfrm>
                <a:off x="5493554" y="4537140"/>
                <a:ext cx="472122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𝑆𝑎𝑚𝑝𝑙𝑖𝑛𝑔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𝑃h𝑎𝑠𝑒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𝑖𝑛𝑑𝑒𝑥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056893-3401-84B4-954E-34893246E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554" y="4537140"/>
                <a:ext cx="4721224" cy="307777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64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132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Machine Learning</a:t>
            </a:r>
            <a:endParaRPr lang="en-US" sz="199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3E0B31-955A-B581-254A-D3F86D882595}"/>
              </a:ext>
            </a:extLst>
          </p:cNvPr>
          <p:cNvSpPr txBox="1"/>
          <p:nvPr/>
        </p:nvSpPr>
        <p:spPr>
          <a:xfrm>
            <a:off x="777236" y="1245702"/>
            <a:ext cx="753491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machine learning as another way of translating targeting position to index.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Machine learning model, if properly trained, can accurately model non-idealities that would otherwise be difficult to model by pre-characterization.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machine learning model should be trained on a general dataset of a type of variable-gain phase-shifters that all exhibit similar behaviors so the model could quickly adapt to a specific device.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normalized values for training so that the model can be easily applied to different devices.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F68209C-82D3-16AA-6B69-F550BC69EF66}"/>
              </a:ext>
            </a:extLst>
          </p:cNvPr>
          <p:cNvSpPr/>
          <p:nvPr/>
        </p:nvSpPr>
        <p:spPr>
          <a:xfrm>
            <a:off x="4168775" y="3395429"/>
            <a:ext cx="806450" cy="55245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293A07-9772-83B6-D71C-5D70BB2905E5}"/>
                  </a:ext>
                </a:extLst>
              </p:cNvPr>
              <p:cNvSpPr txBox="1"/>
              <p:nvPr/>
            </p:nvSpPr>
            <p:spPr>
              <a:xfrm>
                <a:off x="6035322" y="3522990"/>
                <a:ext cx="482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acc>
                        <m:accPr>
                          <m:chr m:val="̂"/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293A07-9772-83B6-D71C-5D70BB290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322" y="3522990"/>
                <a:ext cx="482696" cy="276999"/>
              </a:xfrm>
              <a:prstGeom prst="rect">
                <a:avLst/>
              </a:prstGeom>
              <a:blipFill>
                <a:blip r:embed="rId2"/>
                <a:stretch>
                  <a:fillRect l="-16456" t="-24444" r="-50633" b="-4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55D75F-9C00-B8D4-7097-8F8D363A976A}"/>
                  </a:ext>
                </a:extLst>
              </p:cNvPr>
              <p:cNvSpPr txBox="1"/>
              <p:nvPr/>
            </p:nvSpPr>
            <p:spPr>
              <a:xfrm>
                <a:off x="1230535" y="3522990"/>
                <a:ext cx="1878143" cy="322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𝑎𝑛𝑔𝑙𝑒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55D75F-9C00-B8D4-7097-8F8D363A9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535" y="3522990"/>
                <a:ext cx="1878143" cy="322139"/>
              </a:xfrm>
              <a:prstGeom prst="rect">
                <a:avLst/>
              </a:prstGeom>
              <a:blipFill>
                <a:blip r:embed="rId3"/>
                <a:stretch>
                  <a:fillRect l="-4221" t="-15094" r="-46104" b="-2452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4ECCFB1-BCA8-936F-4649-650B1A4FD26B}"/>
              </a:ext>
            </a:extLst>
          </p:cNvPr>
          <p:cNvSpPr txBox="1"/>
          <p:nvPr/>
        </p:nvSpPr>
        <p:spPr>
          <a:xfrm>
            <a:off x="594806" y="4061745"/>
            <a:ext cx="341830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Normalized Phase-Corrected Measurement Polar Coordinates</a:t>
            </a:r>
            <a:endParaRPr lang="en-CA" i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79257B-158F-4586-13EE-A7B050E9A5F9}"/>
                  </a:ext>
                </a:extLst>
              </p:cNvPr>
              <p:cNvSpPr txBox="1"/>
              <p:nvPr/>
            </p:nvSpPr>
            <p:spPr>
              <a:xfrm>
                <a:off x="5307944" y="4061745"/>
                <a:ext cx="1926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𝑁𝑜𝑟𝑚𝑎𝑙𝑖𝑧𝑒𝑑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79257B-158F-4586-13EE-A7B050E9A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944" y="4061745"/>
                <a:ext cx="1926681" cy="276999"/>
              </a:xfrm>
              <a:prstGeom prst="rect">
                <a:avLst/>
              </a:prstGeom>
              <a:blipFill>
                <a:blip r:embed="rId4"/>
                <a:stretch>
                  <a:fillRect l="-2532" r="-2532" b="-869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89BCAA-6D92-21F6-CB96-DACE90323F47}"/>
                  </a:ext>
                </a:extLst>
              </p:cNvPr>
              <p:cNvSpPr txBox="1"/>
              <p:nvPr/>
            </p:nvSpPr>
            <p:spPr>
              <a:xfrm>
                <a:off x="1058356" y="4844767"/>
                <a:ext cx="2222500" cy="411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89BCAA-6D92-21F6-CB96-DACE90323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56" y="4844767"/>
                <a:ext cx="2222500" cy="411395"/>
              </a:xfrm>
              <a:prstGeom prst="rect">
                <a:avLst/>
              </a:prstGeom>
              <a:blipFill>
                <a:blip r:embed="rId5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11F4A6-0BB3-315C-BAFB-A241DE273BA3}"/>
                  </a:ext>
                </a:extLst>
              </p:cNvPr>
              <p:cNvSpPr txBox="1"/>
              <p:nvPr/>
            </p:nvSpPr>
            <p:spPr>
              <a:xfrm>
                <a:off x="1058356" y="5367256"/>
                <a:ext cx="2222500" cy="411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𝑎𝑛𝑔𝑙𝑒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acc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11F4A6-0BB3-315C-BAFB-A241DE273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56" y="5367256"/>
                <a:ext cx="2222500" cy="411395"/>
              </a:xfrm>
              <a:prstGeom prst="rect">
                <a:avLst/>
              </a:prstGeom>
              <a:blipFill>
                <a:blip r:embed="rId6"/>
                <a:stretch>
                  <a:fillRect r="-19231" b="-735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A84CEBD-E7A7-90A6-3F3F-7E92FE49280E}"/>
                  </a:ext>
                </a:extLst>
              </p:cNvPr>
              <p:cNvSpPr txBox="1"/>
              <p:nvPr/>
            </p:nvSpPr>
            <p:spPr>
              <a:xfrm>
                <a:off x="5166806" y="4844767"/>
                <a:ext cx="2222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A84CEBD-E7A7-90A6-3F3F-7E92FE492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806" y="4844767"/>
                <a:ext cx="22225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C19257-39E2-FB16-33B1-0DC44D038663}"/>
                  </a:ext>
                </a:extLst>
              </p:cNvPr>
              <p:cNvSpPr txBox="1"/>
              <p:nvPr/>
            </p:nvSpPr>
            <p:spPr>
              <a:xfrm>
                <a:off x="5166806" y="5367256"/>
                <a:ext cx="2222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C19257-39E2-FB16-33B1-0DC44D038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806" y="5367256"/>
                <a:ext cx="2222500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775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133</a:t>
            </a:fld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8D279C3-B5FC-51E2-F07E-6DB8725745E6}"/>
              </a:ext>
            </a:extLst>
          </p:cNvPr>
          <p:cNvSpPr/>
          <p:nvPr/>
        </p:nvSpPr>
        <p:spPr>
          <a:xfrm rot="1505607">
            <a:off x="1135307" y="2202896"/>
            <a:ext cx="2331024" cy="26481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1474037-2532-9E57-E2CB-32EB64064C86}"/>
              </a:ext>
            </a:extLst>
          </p:cNvPr>
          <p:cNvCxnSpPr>
            <a:cxnSpLocks/>
          </p:cNvCxnSpPr>
          <p:nvPr/>
        </p:nvCxnSpPr>
        <p:spPr>
          <a:xfrm>
            <a:off x="2293352" y="3555503"/>
            <a:ext cx="2189524" cy="0"/>
          </a:xfrm>
          <a:prstGeom prst="line">
            <a:avLst/>
          </a:prstGeom>
          <a:ln>
            <a:solidFill>
              <a:srgbClr val="FFC000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E75070D-4E7C-63AA-3CEC-B504498D9420}"/>
              </a:ext>
            </a:extLst>
          </p:cNvPr>
          <p:cNvCxnSpPr>
            <a:cxnSpLocks/>
          </p:cNvCxnSpPr>
          <p:nvPr/>
        </p:nvCxnSpPr>
        <p:spPr>
          <a:xfrm flipV="1">
            <a:off x="2293350" y="2688179"/>
            <a:ext cx="2016455" cy="867319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Machine Learning</a:t>
            </a:r>
            <a:endParaRPr lang="en-US" sz="199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FEE3AEB-096B-B66E-A4D0-22617516B236}"/>
              </a:ext>
            </a:extLst>
          </p:cNvPr>
          <p:cNvSpPr/>
          <p:nvPr/>
        </p:nvSpPr>
        <p:spPr>
          <a:xfrm rot="2852247">
            <a:off x="1102933" y="2263219"/>
            <a:ext cx="2331024" cy="264810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21515E-D961-68C3-703B-127CC62180C3}"/>
                  </a:ext>
                </a:extLst>
              </p:cNvPr>
              <p:cNvSpPr txBox="1"/>
              <p:nvPr/>
            </p:nvSpPr>
            <p:spPr>
              <a:xfrm flipH="1">
                <a:off x="3987029" y="3226757"/>
                <a:ext cx="624614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16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21515E-D961-68C3-703B-127CC6218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987029" y="3226757"/>
                <a:ext cx="624614" cy="246221"/>
              </a:xfrm>
              <a:prstGeom prst="rect">
                <a:avLst/>
              </a:prstGeom>
              <a:blipFill>
                <a:blip r:embed="rId2"/>
                <a:stretch>
                  <a:fillRect l="-971" b="-317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879AC76-2DF8-C2F6-D095-1F0EFF583C09}"/>
                  </a:ext>
                </a:extLst>
              </p:cNvPr>
              <p:cNvSpPr txBox="1"/>
              <p:nvPr/>
            </p:nvSpPr>
            <p:spPr>
              <a:xfrm flipH="1">
                <a:off x="3746417" y="2407055"/>
                <a:ext cx="624614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879AC76-2DF8-C2F6-D095-1F0EFF583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746417" y="2407055"/>
                <a:ext cx="624614" cy="246221"/>
              </a:xfrm>
              <a:prstGeom prst="rect">
                <a:avLst/>
              </a:prstGeom>
              <a:blipFill>
                <a:blip r:embed="rId3"/>
                <a:stretch>
                  <a:fillRect l="-980" b="-3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c 16">
            <a:extLst>
              <a:ext uri="{FF2B5EF4-FFF2-40B4-BE49-F238E27FC236}">
                <a16:creationId xmlns:a16="http://schemas.microsoft.com/office/drawing/2014/main" id="{51F73408-89E5-9DFB-4C39-54C8EFFE406D}"/>
              </a:ext>
            </a:extLst>
          </p:cNvPr>
          <p:cNvSpPr/>
          <p:nvPr/>
        </p:nvSpPr>
        <p:spPr>
          <a:xfrm>
            <a:off x="2682418" y="3395242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440AEF-F370-B4D0-4338-41140B99ED96}"/>
                  </a:ext>
                </a:extLst>
              </p:cNvPr>
              <p:cNvSpPr txBox="1"/>
              <p:nvPr/>
            </p:nvSpPr>
            <p:spPr>
              <a:xfrm>
                <a:off x="3072880" y="3208632"/>
                <a:ext cx="740074" cy="2992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440AEF-F370-B4D0-4338-41140B99E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880" y="3208632"/>
                <a:ext cx="740074" cy="299249"/>
              </a:xfrm>
              <a:prstGeom prst="rect">
                <a:avLst/>
              </a:prstGeom>
              <a:blipFill>
                <a:blip r:embed="rId4"/>
                <a:stretch>
                  <a:fillRect l="-6612" r="-5785" b="-28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58E8900-463D-19C9-5DBD-5F38BB9C9769}"/>
              </a:ext>
            </a:extLst>
          </p:cNvPr>
          <p:cNvSpPr txBox="1"/>
          <p:nvPr/>
        </p:nvSpPr>
        <p:spPr>
          <a:xfrm>
            <a:off x="4860310" y="1402852"/>
            <a:ext cx="398524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Compensation: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Subtract the targeting phase by the phase offset.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56BC7F-66A3-2296-9E3F-4D14F6FF869A}"/>
                  </a:ext>
                </a:extLst>
              </p:cNvPr>
              <p:cNvSpPr txBox="1"/>
              <p:nvPr/>
            </p:nvSpPr>
            <p:spPr>
              <a:xfrm>
                <a:off x="4860310" y="4005456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56BC7F-66A3-2296-9E3F-4D14F6FF8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4005456"/>
                <a:ext cx="4342506" cy="325282"/>
              </a:xfrm>
              <a:prstGeom prst="rect">
                <a:avLst/>
              </a:prstGeom>
              <a:blipFill>
                <a:blip r:embed="rId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E6FF92-2060-FB2B-6318-AC53CD47D4B7}"/>
                  </a:ext>
                </a:extLst>
              </p:cNvPr>
              <p:cNvSpPr txBox="1"/>
              <p:nvPr/>
            </p:nvSpPr>
            <p:spPr>
              <a:xfrm>
                <a:off x="4860310" y="5324460"/>
                <a:ext cx="3257550" cy="3384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𝑔𝑎𝑖𝑛</m:t>
                          </m:r>
                        </m:e>
                      </m:acc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𝑐𝑜𝑚𝑝𝑒𝑛𝑠𝑎𝑡𝑒𝑑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E6FF92-2060-FB2B-6318-AC53CD47D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5324460"/>
                <a:ext cx="3257550" cy="338426"/>
              </a:xfrm>
              <a:prstGeom prst="rect">
                <a:avLst/>
              </a:prstGeom>
              <a:blipFill>
                <a:blip r:embed="rId6"/>
                <a:stretch>
                  <a:fillRect t="-1786" b="-35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A31521-DE61-4E2E-781B-578871249B08}"/>
                  </a:ext>
                </a:extLst>
              </p:cNvPr>
              <p:cNvSpPr txBox="1"/>
              <p:nvPr/>
            </p:nvSpPr>
            <p:spPr>
              <a:xfrm>
                <a:off x="4860310" y="4446153"/>
                <a:ext cx="4600574" cy="3384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𝑐𝑜𝑚𝑝𝑒𝑛𝑠𝑎𝑡𝑒𝑑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𝑐𝑜𝑚𝑝𝑒𝑛𝑠𝑎𝑡𝑒𝑑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</m:t>
                      </m:r>
                      <m:r>
                        <m:rPr>
                          <m:sty m:val="p"/>
                        </m:rPr>
                        <a:rPr lang="el-G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A31521-DE61-4E2E-781B-578871249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4446153"/>
                <a:ext cx="4600574" cy="338426"/>
              </a:xfrm>
              <a:prstGeom prst="rect">
                <a:avLst/>
              </a:prstGeom>
              <a:blipFill>
                <a:blip r:embed="rId7"/>
                <a:stretch>
                  <a:fillRect t="-1786"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A754A90-4A4A-925B-CFC4-9EDEDECA3DC0}"/>
                  </a:ext>
                </a:extLst>
              </p:cNvPr>
              <p:cNvSpPr txBox="1"/>
              <p:nvPr/>
            </p:nvSpPr>
            <p:spPr>
              <a:xfrm>
                <a:off x="4860310" y="4898451"/>
                <a:ext cx="4600574" cy="312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𝑔𝑎𝑖𝑛</m:t>
                          </m:r>
                        </m:e>
                      </m:acc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𝑎𝑖𝑛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max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⁡_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𝑔𝑎𝑖𝑛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A754A90-4A4A-925B-CFC4-9EDEDECA3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4898451"/>
                <a:ext cx="4600574" cy="312137"/>
              </a:xfrm>
              <a:prstGeom prst="rect">
                <a:avLst/>
              </a:prstGeom>
              <a:blipFill>
                <a:blip r:embed="rId8"/>
                <a:stretch>
                  <a:fillRect t="-3922" b="-98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250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diagram of a network&#10;&#10;Description automatically generated">
            <a:extLst>
              <a:ext uri="{FF2B5EF4-FFF2-40B4-BE49-F238E27FC236}">
                <a16:creationId xmlns:a16="http://schemas.microsoft.com/office/drawing/2014/main" id="{59BEF2B3-D0FD-301F-2AAE-15B9C851A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85" y="1383379"/>
            <a:ext cx="5351670" cy="461102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134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Machine Learning</a:t>
            </a:r>
            <a:endParaRPr lang="en-US" sz="19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D29B0FE-13FC-AF62-FA05-2CEEBB7DEE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22553" y="3618789"/>
                <a:ext cx="4144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D29B0FE-13FC-AF62-FA05-2CEEBB7DE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553" y="3618789"/>
                <a:ext cx="414410" cy="369332"/>
              </a:xfrm>
              <a:prstGeom prst="rect">
                <a:avLst/>
              </a:prstGeom>
              <a:blipFill>
                <a:blip r:embed="rId3"/>
                <a:stretch>
                  <a:fillRect t="-5000" r="-36765" b="-8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D39964-A8AE-7A67-6325-6A6DAF93E9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22553" y="2930170"/>
                <a:ext cx="4144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D39964-A8AE-7A67-6325-6A6DAF93E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553" y="2930170"/>
                <a:ext cx="414410" cy="369332"/>
              </a:xfrm>
              <a:prstGeom prst="rect">
                <a:avLst/>
              </a:prstGeom>
              <a:blipFill>
                <a:blip r:embed="rId4"/>
                <a:stretch>
                  <a:fillRect t="-5000" r="-352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8FFC9B-CC3C-EE86-399C-9405697996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614" y="2909139"/>
                <a:ext cx="704850" cy="411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8FFC9B-CC3C-EE86-399C-940569799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14" y="2909139"/>
                <a:ext cx="704850" cy="411395"/>
              </a:xfrm>
              <a:prstGeom prst="rect">
                <a:avLst/>
              </a:prstGeom>
              <a:blipFill>
                <a:blip r:embed="rId5"/>
                <a:stretch>
                  <a:fillRect r="-17391" b="-735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B991A16-63FD-8D76-18B5-748962D417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596219"/>
                <a:ext cx="1441450" cy="4144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𝑎𝑛𝑔𝑙𝑒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acc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B991A16-63FD-8D76-18B5-748962D41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96219"/>
                <a:ext cx="1441450" cy="414472"/>
              </a:xfrm>
              <a:prstGeom prst="rect">
                <a:avLst/>
              </a:prstGeom>
              <a:blipFill>
                <a:blip r:embed="rId6"/>
                <a:stretch>
                  <a:fillRect r="-27119" b="-588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904D09CD-2167-CEED-61C5-9DDC8EA9CEF2}"/>
              </a:ext>
            </a:extLst>
          </p:cNvPr>
          <p:cNvSpPr>
            <a:spLocks/>
          </p:cNvSpPr>
          <p:nvPr/>
        </p:nvSpPr>
        <p:spPr>
          <a:xfrm>
            <a:off x="4859449" y="1803400"/>
            <a:ext cx="488950" cy="514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078AFC-E9E4-87E0-DE4B-2118EE13781F}"/>
              </a:ext>
            </a:extLst>
          </p:cNvPr>
          <p:cNvSpPr txBox="1"/>
          <p:nvPr/>
        </p:nvSpPr>
        <p:spPr>
          <a:xfrm>
            <a:off x="6119924" y="1588411"/>
            <a:ext cx="280817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Trained on 65536 data points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Randomly shuffled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0.7 train, 0.15 </a:t>
            </a:r>
            <a:r>
              <a:rPr lang="en-US" sz="12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</a:t>
            </a: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0.15 test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Trained on CPU using MATLAB </a:t>
            </a:r>
            <a:r>
              <a:rPr lang="en-US" sz="12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fitnet</a:t>
            </a: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default options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optimization function supported on GPU produce worse result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Hidden layer size of 15 is chosen for best observed performance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~ 88% first point accuracy</a:t>
            </a:r>
          </a:p>
        </p:txBody>
      </p:sp>
    </p:spTree>
    <p:extLst>
      <p:ext uri="{BB962C8B-B14F-4D97-AF65-F5344CB8AC3E}">
        <p14:creationId xmlns:p14="http://schemas.microsoft.com/office/powerpoint/2010/main" val="17145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135</a:t>
            </a:fld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0DDA1C3-19F8-A498-A1F0-03FDDEAAFA45}"/>
              </a:ext>
            </a:extLst>
          </p:cNvPr>
          <p:cNvSpPr/>
          <p:nvPr/>
        </p:nvSpPr>
        <p:spPr>
          <a:xfrm>
            <a:off x="813803" y="2075954"/>
            <a:ext cx="2959097" cy="29590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en-CA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22A26-D845-A17B-C44F-801438D12ECF}"/>
              </a:ext>
            </a:extLst>
          </p:cNvPr>
          <p:cNvCxnSpPr/>
          <p:nvPr/>
        </p:nvCxnSpPr>
        <p:spPr>
          <a:xfrm>
            <a:off x="813802" y="23422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C2BC84-DE6D-FD1B-DAED-532DDB485FF0}"/>
              </a:ext>
            </a:extLst>
          </p:cNvPr>
          <p:cNvCxnSpPr/>
          <p:nvPr/>
        </p:nvCxnSpPr>
        <p:spPr>
          <a:xfrm>
            <a:off x="813802" y="25899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9094F6-0E32-44D9-FA1E-307302794B1A}"/>
              </a:ext>
            </a:extLst>
          </p:cNvPr>
          <p:cNvCxnSpPr/>
          <p:nvPr/>
        </p:nvCxnSpPr>
        <p:spPr>
          <a:xfrm>
            <a:off x="813801" y="28312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2BB68A-1946-548F-A700-61F44E75EEBA}"/>
              </a:ext>
            </a:extLst>
          </p:cNvPr>
          <p:cNvCxnSpPr/>
          <p:nvPr/>
        </p:nvCxnSpPr>
        <p:spPr>
          <a:xfrm>
            <a:off x="813799" y="30788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FC05C6C-E34B-ECEB-12B1-ACC657779F17}"/>
              </a:ext>
            </a:extLst>
          </p:cNvPr>
          <p:cNvCxnSpPr/>
          <p:nvPr/>
        </p:nvCxnSpPr>
        <p:spPr>
          <a:xfrm>
            <a:off x="813799" y="3327142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29082C2-0D05-9C94-2A8D-247D2EA3E1B9}"/>
              </a:ext>
            </a:extLst>
          </p:cNvPr>
          <p:cNvCxnSpPr/>
          <p:nvPr/>
        </p:nvCxnSpPr>
        <p:spPr>
          <a:xfrm>
            <a:off x="813802" y="38027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CDE611-CD0A-5390-40C4-B33AFE22C185}"/>
              </a:ext>
            </a:extLst>
          </p:cNvPr>
          <p:cNvCxnSpPr/>
          <p:nvPr/>
        </p:nvCxnSpPr>
        <p:spPr>
          <a:xfrm>
            <a:off x="813802" y="40504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07BF7A6-94DC-9733-4994-8912744E846C}"/>
              </a:ext>
            </a:extLst>
          </p:cNvPr>
          <p:cNvCxnSpPr/>
          <p:nvPr/>
        </p:nvCxnSpPr>
        <p:spPr>
          <a:xfrm>
            <a:off x="813801" y="42917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D4E617C-A990-E1F2-E845-CEAD6B500DD8}"/>
              </a:ext>
            </a:extLst>
          </p:cNvPr>
          <p:cNvCxnSpPr/>
          <p:nvPr/>
        </p:nvCxnSpPr>
        <p:spPr>
          <a:xfrm>
            <a:off x="813799" y="45393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9792DFF-1FF3-BBF4-B1A0-7D9A2845D622}"/>
              </a:ext>
            </a:extLst>
          </p:cNvPr>
          <p:cNvCxnSpPr/>
          <p:nvPr/>
        </p:nvCxnSpPr>
        <p:spPr>
          <a:xfrm>
            <a:off x="813799" y="4787642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0DD8BFB-A2AF-E521-A867-D2949C7D7716}"/>
              </a:ext>
            </a:extLst>
          </p:cNvPr>
          <p:cNvGrpSpPr/>
          <p:nvPr/>
        </p:nvGrpSpPr>
        <p:grpSpPr>
          <a:xfrm rot="5400000">
            <a:off x="74027" y="3063062"/>
            <a:ext cx="2959100" cy="984885"/>
            <a:chOff x="3150599" y="3637657"/>
            <a:chExt cx="2959100" cy="984885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1DE5A9-2955-95A1-5DA1-CF71F96B7404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C8F5A34-0979-71B2-BF3B-18C85287DD58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757C27E-038E-B757-B61D-34FE01C65C01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F9B5FD-0F9E-BFFC-B1BD-BF816D471346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6D89CFE-71A1-C6C9-700F-D9A50C911A87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0DCFA78-64E5-15D1-1131-9B8AAD56EA10}"/>
              </a:ext>
            </a:extLst>
          </p:cNvPr>
          <p:cNvGrpSpPr/>
          <p:nvPr/>
        </p:nvGrpSpPr>
        <p:grpSpPr>
          <a:xfrm rot="5400000">
            <a:off x="1557068" y="3057466"/>
            <a:ext cx="2959100" cy="984885"/>
            <a:chOff x="3150599" y="3637657"/>
            <a:chExt cx="2959100" cy="984885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B4817CE-8683-2900-E1E1-DE812C80B7DD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2ED0C53-FCE2-FF92-5D9A-5AD90B6273DB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53F8B63-143F-1212-AE69-B5F3D0BDEF1B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190BC2F-8478-BE58-66A3-756AB9110A2C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4D05B35-0725-01B3-754E-F6A4AD7A0E44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itle 1">
            <a:extLst>
              <a:ext uri="{FF2B5EF4-FFF2-40B4-BE49-F238E27FC236}">
                <a16:creationId xmlns:a16="http://schemas.microsoft.com/office/drawing/2014/main" id="{3B9A89A8-4898-AB61-1D72-13760F698086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65A06E1-4916-D135-5218-F7FE007BACB3}"/>
              </a:ext>
            </a:extLst>
          </p:cNvPr>
          <p:cNvSpPr txBox="1"/>
          <p:nvPr/>
        </p:nvSpPr>
        <p:spPr>
          <a:xfrm>
            <a:off x="4661968" y="1804353"/>
            <a:ext cx="398773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special property of a vector-sum constellation is that the constellation is periodic.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constellation looks the same locally wherever in the constellation.</a:t>
            </a:r>
          </a:p>
        </p:txBody>
      </p:sp>
    </p:spTree>
    <p:extLst>
      <p:ext uri="{BB962C8B-B14F-4D97-AF65-F5344CB8AC3E}">
        <p14:creationId xmlns:p14="http://schemas.microsoft.com/office/powerpoint/2010/main" val="188333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136</a:t>
            </a:fld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0DDA1C3-19F8-A498-A1F0-03FDDEAAFA45}"/>
              </a:ext>
            </a:extLst>
          </p:cNvPr>
          <p:cNvSpPr/>
          <p:nvPr/>
        </p:nvSpPr>
        <p:spPr>
          <a:xfrm>
            <a:off x="813803" y="2075954"/>
            <a:ext cx="2959097" cy="29590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en-CA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22A26-D845-A17B-C44F-801438D12ECF}"/>
              </a:ext>
            </a:extLst>
          </p:cNvPr>
          <p:cNvCxnSpPr/>
          <p:nvPr/>
        </p:nvCxnSpPr>
        <p:spPr>
          <a:xfrm>
            <a:off x="813802" y="23422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C2BC84-DE6D-FD1B-DAED-532DDB485FF0}"/>
              </a:ext>
            </a:extLst>
          </p:cNvPr>
          <p:cNvCxnSpPr/>
          <p:nvPr/>
        </p:nvCxnSpPr>
        <p:spPr>
          <a:xfrm>
            <a:off x="813802" y="25899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9094F6-0E32-44D9-FA1E-307302794B1A}"/>
              </a:ext>
            </a:extLst>
          </p:cNvPr>
          <p:cNvCxnSpPr/>
          <p:nvPr/>
        </p:nvCxnSpPr>
        <p:spPr>
          <a:xfrm>
            <a:off x="813801" y="28312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2BB68A-1946-548F-A700-61F44E75EEBA}"/>
              </a:ext>
            </a:extLst>
          </p:cNvPr>
          <p:cNvCxnSpPr/>
          <p:nvPr/>
        </p:nvCxnSpPr>
        <p:spPr>
          <a:xfrm>
            <a:off x="813799" y="30788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FC05C6C-E34B-ECEB-12B1-ACC657779F17}"/>
              </a:ext>
            </a:extLst>
          </p:cNvPr>
          <p:cNvCxnSpPr/>
          <p:nvPr/>
        </p:nvCxnSpPr>
        <p:spPr>
          <a:xfrm>
            <a:off x="813799" y="3327142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29082C2-0D05-9C94-2A8D-247D2EA3E1B9}"/>
              </a:ext>
            </a:extLst>
          </p:cNvPr>
          <p:cNvCxnSpPr/>
          <p:nvPr/>
        </p:nvCxnSpPr>
        <p:spPr>
          <a:xfrm>
            <a:off x="813802" y="38027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CDE611-CD0A-5390-40C4-B33AFE22C185}"/>
              </a:ext>
            </a:extLst>
          </p:cNvPr>
          <p:cNvCxnSpPr/>
          <p:nvPr/>
        </p:nvCxnSpPr>
        <p:spPr>
          <a:xfrm>
            <a:off x="813802" y="40504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07BF7A6-94DC-9733-4994-8912744E846C}"/>
              </a:ext>
            </a:extLst>
          </p:cNvPr>
          <p:cNvCxnSpPr/>
          <p:nvPr/>
        </p:nvCxnSpPr>
        <p:spPr>
          <a:xfrm>
            <a:off x="813801" y="42917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D4E617C-A990-E1F2-E845-CEAD6B500DD8}"/>
              </a:ext>
            </a:extLst>
          </p:cNvPr>
          <p:cNvCxnSpPr/>
          <p:nvPr/>
        </p:nvCxnSpPr>
        <p:spPr>
          <a:xfrm>
            <a:off x="813799" y="45393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9792DFF-1FF3-BBF4-B1A0-7D9A2845D622}"/>
              </a:ext>
            </a:extLst>
          </p:cNvPr>
          <p:cNvCxnSpPr/>
          <p:nvPr/>
        </p:nvCxnSpPr>
        <p:spPr>
          <a:xfrm>
            <a:off x="813799" y="4787642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0DD8BFB-A2AF-E521-A867-D2949C7D7716}"/>
              </a:ext>
            </a:extLst>
          </p:cNvPr>
          <p:cNvGrpSpPr/>
          <p:nvPr/>
        </p:nvGrpSpPr>
        <p:grpSpPr>
          <a:xfrm rot="5400000">
            <a:off x="74027" y="3063062"/>
            <a:ext cx="2959100" cy="984885"/>
            <a:chOff x="3150599" y="3637657"/>
            <a:chExt cx="2959100" cy="984885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1DE5A9-2955-95A1-5DA1-CF71F96B7404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C8F5A34-0979-71B2-BF3B-18C85287DD58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757C27E-038E-B757-B61D-34FE01C65C01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F9B5FD-0F9E-BFFC-B1BD-BF816D471346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6D89CFE-71A1-C6C9-700F-D9A50C911A87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0DCFA78-64E5-15D1-1131-9B8AAD56EA10}"/>
              </a:ext>
            </a:extLst>
          </p:cNvPr>
          <p:cNvGrpSpPr/>
          <p:nvPr/>
        </p:nvGrpSpPr>
        <p:grpSpPr>
          <a:xfrm rot="5400000">
            <a:off x="1557068" y="3057466"/>
            <a:ext cx="2959100" cy="984885"/>
            <a:chOff x="3150599" y="3637657"/>
            <a:chExt cx="2959100" cy="984885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B4817CE-8683-2900-E1E1-DE812C80B7DD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2ED0C53-FCE2-FF92-5D9A-5AD90B6273DB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53F8B63-143F-1212-AE69-B5F3D0BDEF1B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190BC2F-8478-BE58-66A3-756AB9110A2C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4D05B35-0725-01B3-754E-F6A4AD7A0E44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1A6E868-597C-AFDC-EB6F-EC38A6927781}"/>
              </a:ext>
            </a:extLst>
          </p:cNvPr>
          <p:cNvGrpSpPr/>
          <p:nvPr/>
        </p:nvGrpSpPr>
        <p:grpSpPr>
          <a:xfrm>
            <a:off x="-449092" y="618580"/>
            <a:ext cx="4780483" cy="4815818"/>
            <a:chOff x="3536045" y="1226064"/>
            <a:chExt cx="4780483" cy="481581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F7FD200-7320-D95C-E877-244EF2B1FB01}"/>
                </a:ext>
              </a:extLst>
            </p:cNvPr>
            <p:cNvSpPr/>
            <p:nvPr/>
          </p:nvSpPr>
          <p:spPr>
            <a:xfrm>
              <a:off x="3536045" y="1226064"/>
              <a:ext cx="4780483" cy="4815818"/>
            </a:xfrm>
            <a:custGeom>
              <a:avLst/>
              <a:gdLst>
                <a:gd name="connsiteX0" fmla="*/ 2390241 w 4780483"/>
                <a:gd name="connsiteY0" fmla="*/ 1762312 h 4815818"/>
                <a:gd name="connsiteX1" fmla="*/ 1647291 w 4780483"/>
                <a:gd name="connsiteY1" fmla="*/ 2505262 h 4815818"/>
                <a:gd name="connsiteX2" fmla="*/ 2390241 w 4780483"/>
                <a:gd name="connsiteY2" fmla="*/ 3248212 h 4815818"/>
                <a:gd name="connsiteX3" fmla="*/ 3133191 w 4780483"/>
                <a:gd name="connsiteY3" fmla="*/ 2505262 h 4815818"/>
                <a:gd name="connsiteX4" fmla="*/ 2390241 w 4780483"/>
                <a:gd name="connsiteY4" fmla="*/ 1762312 h 4815818"/>
                <a:gd name="connsiteX5" fmla="*/ 0 w 4780483"/>
                <a:gd name="connsiteY5" fmla="*/ 0 h 4815818"/>
                <a:gd name="connsiteX6" fmla="*/ 4780483 w 4780483"/>
                <a:gd name="connsiteY6" fmla="*/ 0 h 4815818"/>
                <a:gd name="connsiteX7" fmla="*/ 4780483 w 4780483"/>
                <a:gd name="connsiteY7" fmla="*/ 4815818 h 4815818"/>
                <a:gd name="connsiteX8" fmla="*/ 0 w 4780483"/>
                <a:gd name="connsiteY8" fmla="*/ 4815818 h 481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80483" h="4815818">
                  <a:moveTo>
                    <a:pt x="2390241" y="1762312"/>
                  </a:moveTo>
                  <a:cubicBezTo>
                    <a:pt x="1979921" y="1762312"/>
                    <a:pt x="1647291" y="2094942"/>
                    <a:pt x="1647291" y="2505262"/>
                  </a:cubicBezTo>
                  <a:cubicBezTo>
                    <a:pt x="1647291" y="2915582"/>
                    <a:pt x="1979921" y="3248212"/>
                    <a:pt x="2390241" y="3248212"/>
                  </a:cubicBezTo>
                  <a:cubicBezTo>
                    <a:pt x="2800561" y="3248212"/>
                    <a:pt x="3133191" y="2915582"/>
                    <a:pt x="3133191" y="2505262"/>
                  </a:cubicBezTo>
                  <a:cubicBezTo>
                    <a:pt x="3133191" y="2094942"/>
                    <a:pt x="2800561" y="1762312"/>
                    <a:pt x="2390241" y="1762312"/>
                  </a:cubicBezTo>
                  <a:close/>
                  <a:moveTo>
                    <a:pt x="0" y="0"/>
                  </a:moveTo>
                  <a:lnTo>
                    <a:pt x="4780483" y="0"/>
                  </a:lnTo>
                  <a:lnTo>
                    <a:pt x="4780483" y="4815818"/>
                  </a:lnTo>
                  <a:lnTo>
                    <a:pt x="0" y="4815818"/>
                  </a:lnTo>
                  <a:close/>
                </a:path>
              </a:pathLst>
            </a:cu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6918614-0A16-F8CC-D16A-F8EBDF323401}"/>
                </a:ext>
              </a:extLst>
            </p:cNvPr>
            <p:cNvSpPr/>
            <p:nvPr/>
          </p:nvSpPr>
          <p:spPr>
            <a:xfrm>
              <a:off x="5183336" y="2979408"/>
              <a:ext cx="1485900" cy="1485900"/>
            </a:xfrm>
            <a:prstGeom prst="ellipse">
              <a:avLst/>
            </a:prstGeom>
            <a:solidFill>
              <a:srgbClr val="FFFFFF">
                <a:alpha val="2588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93B0628-5CAD-4305-37B0-DFC4BEF6FD58}"/>
              </a:ext>
            </a:extLst>
          </p:cNvPr>
          <p:cNvSpPr txBox="1"/>
          <p:nvPr/>
        </p:nvSpPr>
        <p:spPr>
          <a:xfrm>
            <a:off x="4661968" y="1804353"/>
            <a:ext cx="398773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special property of a vector-sum constellation is that the constellation is periodic.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constellation looks the same locally wherever in the constellation.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B9A89A8-4898-AB61-1D72-13760F698086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</p:spTree>
    <p:extLst>
      <p:ext uri="{BB962C8B-B14F-4D97-AF65-F5344CB8AC3E}">
        <p14:creationId xmlns:p14="http://schemas.microsoft.com/office/powerpoint/2010/main" val="186283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000">
        <p159:morph option="byObject"/>
      </p:transition>
    </mc:Choice>
    <mc:Fallback xmlns="">
      <p:transition advTm="1000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137</a:t>
            </a:fld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0DDA1C3-19F8-A498-A1F0-03FDDEAAFA45}"/>
              </a:ext>
            </a:extLst>
          </p:cNvPr>
          <p:cNvSpPr/>
          <p:nvPr/>
        </p:nvSpPr>
        <p:spPr>
          <a:xfrm>
            <a:off x="813803" y="2075954"/>
            <a:ext cx="2959097" cy="29590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en-CA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22A26-D845-A17B-C44F-801438D12ECF}"/>
              </a:ext>
            </a:extLst>
          </p:cNvPr>
          <p:cNvCxnSpPr/>
          <p:nvPr/>
        </p:nvCxnSpPr>
        <p:spPr>
          <a:xfrm>
            <a:off x="813802" y="23422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C2BC84-DE6D-FD1B-DAED-532DDB485FF0}"/>
              </a:ext>
            </a:extLst>
          </p:cNvPr>
          <p:cNvCxnSpPr/>
          <p:nvPr/>
        </p:nvCxnSpPr>
        <p:spPr>
          <a:xfrm>
            <a:off x="813802" y="25899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9094F6-0E32-44D9-FA1E-307302794B1A}"/>
              </a:ext>
            </a:extLst>
          </p:cNvPr>
          <p:cNvCxnSpPr/>
          <p:nvPr/>
        </p:nvCxnSpPr>
        <p:spPr>
          <a:xfrm>
            <a:off x="813801" y="28312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2BB68A-1946-548F-A700-61F44E75EEBA}"/>
              </a:ext>
            </a:extLst>
          </p:cNvPr>
          <p:cNvCxnSpPr/>
          <p:nvPr/>
        </p:nvCxnSpPr>
        <p:spPr>
          <a:xfrm>
            <a:off x="813799" y="30788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FC05C6C-E34B-ECEB-12B1-ACC657779F17}"/>
              </a:ext>
            </a:extLst>
          </p:cNvPr>
          <p:cNvCxnSpPr/>
          <p:nvPr/>
        </p:nvCxnSpPr>
        <p:spPr>
          <a:xfrm>
            <a:off x="813799" y="3327142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29082C2-0D05-9C94-2A8D-247D2EA3E1B9}"/>
              </a:ext>
            </a:extLst>
          </p:cNvPr>
          <p:cNvCxnSpPr/>
          <p:nvPr/>
        </p:nvCxnSpPr>
        <p:spPr>
          <a:xfrm>
            <a:off x="813802" y="38027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CDE611-CD0A-5390-40C4-B33AFE22C185}"/>
              </a:ext>
            </a:extLst>
          </p:cNvPr>
          <p:cNvCxnSpPr/>
          <p:nvPr/>
        </p:nvCxnSpPr>
        <p:spPr>
          <a:xfrm>
            <a:off x="813802" y="40504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07BF7A6-94DC-9733-4994-8912744E846C}"/>
              </a:ext>
            </a:extLst>
          </p:cNvPr>
          <p:cNvCxnSpPr/>
          <p:nvPr/>
        </p:nvCxnSpPr>
        <p:spPr>
          <a:xfrm>
            <a:off x="813801" y="42917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D4E617C-A990-E1F2-E845-CEAD6B500DD8}"/>
              </a:ext>
            </a:extLst>
          </p:cNvPr>
          <p:cNvCxnSpPr/>
          <p:nvPr/>
        </p:nvCxnSpPr>
        <p:spPr>
          <a:xfrm>
            <a:off x="813799" y="45393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9792DFF-1FF3-BBF4-B1A0-7D9A2845D622}"/>
              </a:ext>
            </a:extLst>
          </p:cNvPr>
          <p:cNvCxnSpPr/>
          <p:nvPr/>
        </p:nvCxnSpPr>
        <p:spPr>
          <a:xfrm>
            <a:off x="813799" y="4787642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0DD8BFB-A2AF-E521-A867-D2949C7D7716}"/>
              </a:ext>
            </a:extLst>
          </p:cNvPr>
          <p:cNvGrpSpPr/>
          <p:nvPr/>
        </p:nvGrpSpPr>
        <p:grpSpPr>
          <a:xfrm rot="5400000">
            <a:off x="74027" y="3063062"/>
            <a:ext cx="2959100" cy="984885"/>
            <a:chOff x="3150599" y="3637657"/>
            <a:chExt cx="2959100" cy="984885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1DE5A9-2955-95A1-5DA1-CF71F96B7404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C8F5A34-0979-71B2-BF3B-18C85287DD58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757C27E-038E-B757-B61D-34FE01C65C01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F9B5FD-0F9E-BFFC-B1BD-BF816D471346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6D89CFE-71A1-C6C9-700F-D9A50C911A87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0DCFA78-64E5-15D1-1131-9B8AAD56EA10}"/>
              </a:ext>
            </a:extLst>
          </p:cNvPr>
          <p:cNvGrpSpPr/>
          <p:nvPr/>
        </p:nvGrpSpPr>
        <p:grpSpPr>
          <a:xfrm rot="5400000">
            <a:off x="1557068" y="3057466"/>
            <a:ext cx="2959100" cy="984885"/>
            <a:chOff x="3150599" y="3637657"/>
            <a:chExt cx="2959100" cy="984885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B4817CE-8683-2900-E1E1-DE812C80B7DD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2ED0C53-FCE2-FF92-5D9A-5AD90B6273DB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53F8B63-143F-1212-AE69-B5F3D0BDEF1B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190BC2F-8478-BE58-66A3-756AB9110A2C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4D05B35-0725-01B3-754E-F6A4AD7A0E44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1A6E868-597C-AFDC-EB6F-EC38A6927781}"/>
              </a:ext>
            </a:extLst>
          </p:cNvPr>
          <p:cNvGrpSpPr/>
          <p:nvPr/>
        </p:nvGrpSpPr>
        <p:grpSpPr>
          <a:xfrm>
            <a:off x="429912" y="1268472"/>
            <a:ext cx="4780483" cy="4815818"/>
            <a:chOff x="3536045" y="1226064"/>
            <a:chExt cx="4780483" cy="481581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F7FD200-7320-D95C-E877-244EF2B1FB01}"/>
                </a:ext>
              </a:extLst>
            </p:cNvPr>
            <p:cNvSpPr/>
            <p:nvPr/>
          </p:nvSpPr>
          <p:spPr>
            <a:xfrm>
              <a:off x="3536045" y="1226064"/>
              <a:ext cx="4780483" cy="4815818"/>
            </a:xfrm>
            <a:custGeom>
              <a:avLst/>
              <a:gdLst>
                <a:gd name="connsiteX0" fmla="*/ 2390241 w 4780483"/>
                <a:gd name="connsiteY0" fmla="*/ 1762312 h 4815818"/>
                <a:gd name="connsiteX1" fmla="*/ 1647291 w 4780483"/>
                <a:gd name="connsiteY1" fmla="*/ 2505262 h 4815818"/>
                <a:gd name="connsiteX2" fmla="*/ 2390241 w 4780483"/>
                <a:gd name="connsiteY2" fmla="*/ 3248212 h 4815818"/>
                <a:gd name="connsiteX3" fmla="*/ 3133191 w 4780483"/>
                <a:gd name="connsiteY3" fmla="*/ 2505262 h 4815818"/>
                <a:gd name="connsiteX4" fmla="*/ 2390241 w 4780483"/>
                <a:gd name="connsiteY4" fmla="*/ 1762312 h 4815818"/>
                <a:gd name="connsiteX5" fmla="*/ 0 w 4780483"/>
                <a:gd name="connsiteY5" fmla="*/ 0 h 4815818"/>
                <a:gd name="connsiteX6" fmla="*/ 4780483 w 4780483"/>
                <a:gd name="connsiteY6" fmla="*/ 0 h 4815818"/>
                <a:gd name="connsiteX7" fmla="*/ 4780483 w 4780483"/>
                <a:gd name="connsiteY7" fmla="*/ 4815818 h 4815818"/>
                <a:gd name="connsiteX8" fmla="*/ 0 w 4780483"/>
                <a:gd name="connsiteY8" fmla="*/ 4815818 h 481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80483" h="4815818">
                  <a:moveTo>
                    <a:pt x="2390241" y="1762312"/>
                  </a:moveTo>
                  <a:cubicBezTo>
                    <a:pt x="1979921" y="1762312"/>
                    <a:pt x="1647291" y="2094942"/>
                    <a:pt x="1647291" y="2505262"/>
                  </a:cubicBezTo>
                  <a:cubicBezTo>
                    <a:pt x="1647291" y="2915582"/>
                    <a:pt x="1979921" y="3248212"/>
                    <a:pt x="2390241" y="3248212"/>
                  </a:cubicBezTo>
                  <a:cubicBezTo>
                    <a:pt x="2800561" y="3248212"/>
                    <a:pt x="3133191" y="2915582"/>
                    <a:pt x="3133191" y="2505262"/>
                  </a:cubicBezTo>
                  <a:cubicBezTo>
                    <a:pt x="3133191" y="2094942"/>
                    <a:pt x="2800561" y="1762312"/>
                    <a:pt x="2390241" y="1762312"/>
                  </a:cubicBezTo>
                  <a:close/>
                  <a:moveTo>
                    <a:pt x="0" y="0"/>
                  </a:moveTo>
                  <a:lnTo>
                    <a:pt x="4780483" y="0"/>
                  </a:lnTo>
                  <a:lnTo>
                    <a:pt x="4780483" y="4815818"/>
                  </a:lnTo>
                  <a:lnTo>
                    <a:pt x="0" y="4815818"/>
                  </a:lnTo>
                  <a:close/>
                </a:path>
              </a:pathLst>
            </a:cu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6918614-0A16-F8CC-D16A-F8EBDF323401}"/>
                </a:ext>
              </a:extLst>
            </p:cNvPr>
            <p:cNvSpPr/>
            <p:nvPr/>
          </p:nvSpPr>
          <p:spPr>
            <a:xfrm>
              <a:off x="5183336" y="2979408"/>
              <a:ext cx="1485900" cy="1485900"/>
            </a:xfrm>
            <a:prstGeom prst="ellipse">
              <a:avLst/>
            </a:prstGeom>
            <a:solidFill>
              <a:srgbClr val="FFFFFF">
                <a:alpha val="2588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93B0628-5CAD-4305-37B0-DFC4BEF6FD58}"/>
              </a:ext>
            </a:extLst>
          </p:cNvPr>
          <p:cNvSpPr txBox="1"/>
          <p:nvPr/>
        </p:nvSpPr>
        <p:spPr>
          <a:xfrm>
            <a:off x="4661968" y="1804353"/>
            <a:ext cx="398773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special property of a vector-sum constellation is that the constellation is periodic.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constellation looks the same locally wherever in the constellation.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B9A89A8-4898-AB61-1D72-13760F698086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</p:spTree>
    <p:extLst>
      <p:ext uri="{BB962C8B-B14F-4D97-AF65-F5344CB8AC3E}">
        <p14:creationId xmlns:p14="http://schemas.microsoft.com/office/powerpoint/2010/main" val="3525850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000">
        <p159:morph option="byObject"/>
      </p:transition>
    </mc:Choice>
    <mc:Fallback xmlns="">
      <p:transition advTm="1000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138</a:t>
            </a:fld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en-CA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B9A89A8-4898-AB61-1D72-13760F698086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3B0628-5CAD-4305-37B0-DFC4BEF6FD58}"/>
              </a:ext>
            </a:extLst>
          </p:cNvPr>
          <p:cNvSpPr txBox="1"/>
          <p:nvPr/>
        </p:nvSpPr>
        <p:spPr>
          <a:xfrm>
            <a:off x="4661968" y="1804353"/>
            <a:ext cx="398773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special property of a vector-sum constellation is that the constellation is periodic.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constellation looks the same locally wherever in the constellation.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0E6892-5E45-CC39-BCA9-AC4F90EB271B}"/>
                  </a:ext>
                </a:extLst>
              </p:cNvPr>
              <p:cNvSpPr txBox="1"/>
              <p:nvPr/>
            </p:nvSpPr>
            <p:spPr>
              <a:xfrm>
                <a:off x="4142427" y="4874645"/>
                <a:ext cx="41370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0E6892-5E45-CC39-BCA9-AC4F90EB2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427" y="4874645"/>
                <a:ext cx="413703" cy="276999"/>
              </a:xfrm>
              <a:prstGeom prst="rect">
                <a:avLst/>
              </a:prstGeom>
              <a:blipFill>
                <a:blip r:embed="rId2"/>
                <a:stretch>
                  <a:fillRect l="-13433" r="-4478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787B86-1AB2-3C61-0A58-4D8ECBC9F514}"/>
              </a:ext>
            </a:extLst>
          </p:cNvPr>
          <p:cNvCxnSpPr>
            <a:cxnSpLocks/>
          </p:cNvCxnSpPr>
          <p:nvPr/>
        </p:nvCxnSpPr>
        <p:spPr>
          <a:xfrm>
            <a:off x="2840087" y="3083723"/>
            <a:ext cx="1275160" cy="1745081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998EABB-45D9-CE2F-E439-041C46F6CFB3}"/>
              </a:ext>
            </a:extLst>
          </p:cNvPr>
          <p:cNvSpPr/>
          <p:nvPr/>
        </p:nvSpPr>
        <p:spPr>
          <a:xfrm>
            <a:off x="1353554" y="1591870"/>
            <a:ext cx="2959097" cy="2959097"/>
          </a:xfrm>
          <a:prstGeom prst="rect">
            <a:avLst/>
          </a:prstGeom>
          <a:noFill/>
          <a:ln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08D0BD0-BB0B-4117-C423-A0F44F5688CE}"/>
              </a:ext>
            </a:extLst>
          </p:cNvPr>
          <p:cNvCxnSpPr/>
          <p:nvPr/>
        </p:nvCxnSpPr>
        <p:spPr>
          <a:xfrm>
            <a:off x="1353553" y="18581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A61F40-9B48-9F1F-F7FB-250CE2DCD466}"/>
              </a:ext>
            </a:extLst>
          </p:cNvPr>
          <p:cNvCxnSpPr/>
          <p:nvPr/>
        </p:nvCxnSpPr>
        <p:spPr>
          <a:xfrm>
            <a:off x="1353553" y="21058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1BBB894-6CDD-CA91-3E96-BC604A5B27C5}"/>
              </a:ext>
            </a:extLst>
          </p:cNvPr>
          <p:cNvCxnSpPr/>
          <p:nvPr/>
        </p:nvCxnSpPr>
        <p:spPr>
          <a:xfrm>
            <a:off x="1353552" y="23471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16FF71-6031-1CFA-C1C8-8F7643E01D64}"/>
              </a:ext>
            </a:extLst>
          </p:cNvPr>
          <p:cNvCxnSpPr/>
          <p:nvPr/>
        </p:nvCxnSpPr>
        <p:spPr>
          <a:xfrm>
            <a:off x="1353550" y="25947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710BAF-1859-D481-59A5-9A3B2C8725B7}"/>
              </a:ext>
            </a:extLst>
          </p:cNvPr>
          <p:cNvCxnSpPr/>
          <p:nvPr/>
        </p:nvCxnSpPr>
        <p:spPr>
          <a:xfrm>
            <a:off x="1353550" y="2843058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1534400-41E8-46D8-86D5-B7F80431677C}"/>
              </a:ext>
            </a:extLst>
          </p:cNvPr>
          <p:cNvCxnSpPr/>
          <p:nvPr/>
        </p:nvCxnSpPr>
        <p:spPr>
          <a:xfrm>
            <a:off x="1353553" y="33186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328E890-D242-A8A0-B7DF-07BBB0FEF6E4}"/>
              </a:ext>
            </a:extLst>
          </p:cNvPr>
          <p:cNvCxnSpPr/>
          <p:nvPr/>
        </p:nvCxnSpPr>
        <p:spPr>
          <a:xfrm>
            <a:off x="1353553" y="35663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ABF879-1CBB-3481-F7E6-6AA5836948FE}"/>
              </a:ext>
            </a:extLst>
          </p:cNvPr>
          <p:cNvCxnSpPr/>
          <p:nvPr/>
        </p:nvCxnSpPr>
        <p:spPr>
          <a:xfrm>
            <a:off x="1353552" y="38076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AA4554C-C140-049C-99BF-23B2EE7D35FE}"/>
              </a:ext>
            </a:extLst>
          </p:cNvPr>
          <p:cNvCxnSpPr/>
          <p:nvPr/>
        </p:nvCxnSpPr>
        <p:spPr>
          <a:xfrm>
            <a:off x="1353550" y="40552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EA6901-CDFD-C2B2-E03B-5538D4E0A5DF}"/>
              </a:ext>
            </a:extLst>
          </p:cNvPr>
          <p:cNvCxnSpPr/>
          <p:nvPr/>
        </p:nvCxnSpPr>
        <p:spPr>
          <a:xfrm>
            <a:off x="1353550" y="4303558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0AFBEE8-B628-EC36-059F-5BF3F67DA618}"/>
              </a:ext>
            </a:extLst>
          </p:cNvPr>
          <p:cNvGrpSpPr/>
          <p:nvPr/>
        </p:nvGrpSpPr>
        <p:grpSpPr>
          <a:xfrm rot="5400000">
            <a:off x="613778" y="2578978"/>
            <a:ext cx="2959100" cy="984885"/>
            <a:chOff x="3150599" y="3637657"/>
            <a:chExt cx="2959100" cy="98488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438E17D-4D07-6147-A619-CAECB8E33859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6FCF522-6B89-D559-A57F-04D912E4FA76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66C2023-D48E-E961-D3A8-C901918522DE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244508D-EAF5-421D-2CC1-D2C2F86D6453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731913D-DED9-BA72-5143-22D88C9A5F8E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5CA42A0-AB58-4B17-EC73-C55527124722}"/>
              </a:ext>
            </a:extLst>
          </p:cNvPr>
          <p:cNvCxnSpPr/>
          <p:nvPr/>
        </p:nvCxnSpPr>
        <p:spPr>
          <a:xfrm rot="5400000">
            <a:off x="2589263" y="3065826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1EFD402-7D9D-AB9B-2477-EB80AAEFF3C2}"/>
              </a:ext>
            </a:extLst>
          </p:cNvPr>
          <p:cNvCxnSpPr/>
          <p:nvPr/>
        </p:nvCxnSpPr>
        <p:spPr>
          <a:xfrm rot="5400000">
            <a:off x="2341613" y="3065826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6F9979-9EE4-3A57-F46F-9B19A7B24069}"/>
              </a:ext>
            </a:extLst>
          </p:cNvPr>
          <p:cNvCxnSpPr/>
          <p:nvPr/>
        </p:nvCxnSpPr>
        <p:spPr>
          <a:xfrm rot="5400000">
            <a:off x="2100313" y="3065825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1E7DFEA-E0FA-30A4-409E-6F41DADB48B3}"/>
              </a:ext>
            </a:extLst>
          </p:cNvPr>
          <p:cNvCxnSpPr/>
          <p:nvPr/>
        </p:nvCxnSpPr>
        <p:spPr>
          <a:xfrm rot="5400000">
            <a:off x="1852663" y="30658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473772E-6F7E-DC88-7F52-44F71F86D786}"/>
              </a:ext>
            </a:extLst>
          </p:cNvPr>
          <p:cNvCxnSpPr/>
          <p:nvPr/>
        </p:nvCxnSpPr>
        <p:spPr>
          <a:xfrm rot="5400000">
            <a:off x="1604378" y="30658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C28D107-1533-4239-85EE-4362E7192681}"/>
              </a:ext>
            </a:extLst>
          </p:cNvPr>
          <p:cNvCxnSpPr/>
          <p:nvPr/>
        </p:nvCxnSpPr>
        <p:spPr>
          <a:xfrm>
            <a:off x="1353550" y="3079507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F563C77-7D46-D9A5-A88F-869CE464C284}"/>
              </a:ext>
            </a:extLst>
          </p:cNvPr>
          <p:cNvCxnSpPr/>
          <p:nvPr/>
        </p:nvCxnSpPr>
        <p:spPr>
          <a:xfrm rot="5400000">
            <a:off x="1364079" y="307633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89BE09A-3734-701F-7833-790ABB03CC12}"/>
              </a:ext>
            </a:extLst>
          </p:cNvPr>
          <p:cNvCxnSpPr>
            <a:cxnSpLocks/>
          </p:cNvCxnSpPr>
          <p:nvPr/>
        </p:nvCxnSpPr>
        <p:spPr>
          <a:xfrm flipV="1">
            <a:off x="2841089" y="2527057"/>
            <a:ext cx="0" cy="54560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6706BE-E4EA-B1CD-F261-547E13DD337D}"/>
              </a:ext>
            </a:extLst>
          </p:cNvPr>
          <p:cNvCxnSpPr>
            <a:cxnSpLocks/>
          </p:cNvCxnSpPr>
          <p:nvPr/>
        </p:nvCxnSpPr>
        <p:spPr>
          <a:xfrm>
            <a:off x="2840087" y="3072660"/>
            <a:ext cx="840373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512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1000">
        <p159:morph option="byObject"/>
      </p:transition>
    </mc:Choice>
    <mc:Fallback xmlns="">
      <p:transition spd="med" advTm="1000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139</a:t>
            </a:fld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en-CA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B9A89A8-4898-AB61-1D72-13760F698086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3B0628-5CAD-4305-37B0-DFC4BEF6FD58}"/>
              </a:ext>
            </a:extLst>
          </p:cNvPr>
          <p:cNvSpPr txBox="1"/>
          <p:nvPr/>
        </p:nvSpPr>
        <p:spPr>
          <a:xfrm>
            <a:off x="4661968" y="1804353"/>
            <a:ext cx="398773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special property of a vector-sum constellation is that the constellation is periodic.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constellation looks the same locally wherever in the constellation.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0E6892-5E45-CC39-BCA9-AC4F90EB271B}"/>
                  </a:ext>
                </a:extLst>
              </p:cNvPr>
              <p:cNvSpPr txBox="1"/>
              <p:nvPr/>
            </p:nvSpPr>
            <p:spPr>
              <a:xfrm>
                <a:off x="4142427" y="4874645"/>
                <a:ext cx="41370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0E6892-5E45-CC39-BCA9-AC4F90EB2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427" y="4874645"/>
                <a:ext cx="413703" cy="276999"/>
              </a:xfrm>
              <a:prstGeom prst="rect">
                <a:avLst/>
              </a:prstGeom>
              <a:blipFill>
                <a:blip r:embed="rId2"/>
                <a:stretch>
                  <a:fillRect l="-13433" r="-4478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787B86-1AB2-3C61-0A58-4D8ECBC9F514}"/>
              </a:ext>
            </a:extLst>
          </p:cNvPr>
          <p:cNvCxnSpPr>
            <a:cxnSpLocks/>
          </p:cNvCxnSpPr>
          <p:nvPr/>
        </p:nvCxnSpPr>
        <p:spPr>
          <a:xfrm>
            <a:off x="2840087" y="3083723"/>
            <a:ext cx="1275160" cy="1745081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998EABB-45D9-CE2F-E439-041C46F6CFB3}"/>
              </a:ext>
            </a:extLst>
          </p:cNvPr>
          <p:cNvSpPr/>
          <p:nvPr/>
        </p:nvSpPr>
        <p:spPr>
          <a:xfrm>
            <a:off x="1353554" y="1591870"/>
            <a:ext cx="2959097" cy="2959097"/>
          </a:xfrm>
          <a:prstGeom prst="rect">
            <a:avLst/>
          </a:prstGeom>
          <a:noFill/>
          <a:ln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08D0BD0-BB0B-4117-C423-A0F44F5688CE}"/>
              </a:ext>
            </a:extLst>
          </p:cNvPr>
          <p:cNvCxnSpPr/>
          <p:nvPr/>
        </p:nvCxnSpPr>
        <p:spPr>
          <a:xfrm>
            <a:off x="1353553" y="18581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A61F40-9B48-9F1F-F7FB-250CE2DCD466}"/>
              </a:ext>
            </a:extLst>
          </p:cNvPr>
          <p:cNvCxnSpPr/>
          <p:nvPr/>
        </p:nvCxnSpPr>
        <p:spPr>
          <a:xfrm>
            <a:off x="1353553" y="21058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1BBB894-6CDD-CA91-3E96-BC604A5B27C5}"/>
              </a:ext>
            </a:extLst>
          </p:cNvPr>
          <p:cNvCxnSpPr/>
          <p:nvPr/>
        </p:nvCxnSpPr>
        <p:spPr>
          <a:xfrm>
            <a:off x="1353552" y="23471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16FF71-6031-1CFA-C1C8-8F7643E01D64}"/>
              </a:ext>
            </a:extLst>
          </p:cNvPr>
          <p:cNvCxnSpPr/>
          <p:nvPr/>
        </p:nvCxnSpPr>
        <p:spPr>
          <a:xfrm>
            <a:off x="1353550" y="25947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710BAF-1859-D481-59A5-9A3B2C8725B7}"/>
              </a:ext>
            </a:extLst>
          </p:cNvPr>
          <p:cNvCxnSpPr/>
          <p:nvPr/>
        </p:nvCxnSpPr>
        <p:spPr>
          <a:xfrm>
            <a:off x="1353550" y="2843058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1534400-41E8-46D8-86D5-B7F80431677C}"/>
              </a:ext>
            </a:extLst>
          </p:cNvPr>
          <p:cNvCxnSpPr/>
          <p:nvPr/>
        </p:nvCxnSpPr>
        <p:spPr>
          <a:xfrm>
            <a:off x="1353553" y="33186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328E890-D242-A8A0-B7DF-07BBB0FEF6E4}"/>
              </a:ext>
            </a:extLst>
          </p:cNvPr>
          <p:cNvCxnSpPr/>
          <p:nvPr/>
        </p:nvCxnSpPr>
        <p:spPr>
          <a:xfrm>
            <a:off x="1353553" y="35663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ABF879-1CBB-3481-F7E6-6AA5836948FE}"/>
              </a:ext>
            </a:extLst>
          </p:cNvPr>
          <p:cNvCxnSpPr/>
          <p:nvPr/>
        </p:nvCxnSpPr>
        <p:spPr>
          <a:xfrm>
            <a:off x="1353552" y="38076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AA4554C-C140-049C-99BF-23B2EE7D35FE}"/>
              </a:ext>
            </a:extLst>
          </p:cNvPr>
          <p:cNvCxnSpPr/>
          <p:nvPr/>
        </p:nvCxnSpPr>
        <p:spPr>
          <a:xfrm>
            <a:off x="1353550" y="40552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EA6901-CDFD-C2B2-E03B-5538D4E0A5DF}"/>
              </a:ext>
            </a:extLst>
          </p:cNvPr>
          <p:cNvCxnSpPr/>
          <p:nvPr/>
        </p:nvCxnSpPr>
        <p:spPr>
          <a:xfrm>
            <a:off x="1353550" y="4303558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0AFBEE8-B628-EC36-059F-5BF3F67DA618}"/>
              </a:ext>
            </a:extLst>
          </p:cNvPr>
          <p:cNvGrpSpPr/>
          <p:nvPr/>
        </p:nvGrpSpPr>
        <p:grpSpPr>
          <a:xfrm rot="5400000">
            <a:off x="613778" y="2578978"/>
            <a:ext cx="2959100" cy="984885"/>
            <a:chOff x="3150599" y="3637657"/>
            <a:chExt cx="2959100" cy="98488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438E17D-4D07-6147-A619-CAECB8E33859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6FCF522-6B89-D559-A57F-04D912E4FA76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66C2023-D48E-E961-D3A8-C901918522DE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244508D-EAF5-421D-2CC1-D2C2F86D6453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731913D-DED9-BA72-5143-22D88C9A5F8E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5CA42A0-AB58-4B17-EC73-C55527124722}"/>
              </a:ext>
            </a:extLst>
          </p:cNvPr>
          <p:cNvCxnSpPr/>
          <p:nvPr/>
        </p:nvCxnSpPr>
        <p:spPr>
          <a:xfrm rot="5400000">
            <a:off x="2589263" y="3065826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1EFD402-7D9D-AB9B-2477-EB80AAEFF3C2}"/>
              </a:ext>
            </a:extLst>
          </p:cNvPr>
          <p:cNvCxnSpPr/>
          <p:nvPr/>
        </p:nvCxnSpPr>
        <p:spPr>
          <a:xfrm rot="5400000">
            <a:off x="2341613" y="3065826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6F9979-9EE4-3A57-F46F-9B19A7B24069}"/>
              </a:ext>
            </a:extLst>
          </p:cNvPr>
          <p:cNvCxnSpPr/>
          <p:nvPr/>
        </p:nvCxnSpPr>
        <p:spPr>
          <a:xfrm rot="5400000">
            <a:off x="2100313" y="3065825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1E7DFEA-E0FA-30A4-409E-6F41DADB48B3}"/>
              </a:ext>
            </a:extLst>
          </p:cNvPr>
          <p:cNvCxnSpPr/>
          <p:nvPr/>
        </p:nvCxnSpPr>
        <p:spPr>
          <a:xfrm rot="5400000">
            <a:off x="1852663" y="30658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473772E-6F7E-DC88-7F52-44F71F86D786}"/>
              </a:ext>
            </a:extLst>
          </p:cNvPr>
          <p:cNvCxnSpPr/>
          <p:nvPr/>
        </p:nvCxnSpPr>
        <p:spPr>
          <a:xfrm rot="5400000">
            <a:off x="1604378" y="30658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C28D107-1533-4239-85EE-4362E7192681}"/>
              </a:ext>
            </a:extLst>
          </p:cNvPr>
          <p:cNvCxnSpPr/>
          <p:nvPr/>
        </p:nvCxnSpPr>
        <p:spPr>
          <a:xfrm>
            <a:off x="1353550" y="3079507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F563C77-7D46-D9A5-A88F-869CE464C284}"/>
              </a:ext>
            </a:extLst>
          </p:cNvPr>
          <p:cNvCxnSpPr/>
          <p:nvPr/>
        </p:nvCxnSpPr>
        <p:spPr>
          <a:xfrm rot="5400000">
            <a:off x="1364079" y="307633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89BE09A-3734-701F-7833-790ABB03CC12}"/>
              </a:ext>
            </a:extLst>
          </p:cNvPr>
          <p:cNvCxnSpPr>
            <a:cxnSpLocks/>
          </p:cNvCxnSpPr>
          <p:nvPr/>
        </p:nvCxnSpPr>
        <p:spPr>
          <a:xfrm>
            <a:off x="3084928" y="2105823"/>
            <a:ext cx="0" cy="59927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6706BE-E4EA-B1CD-F261-547E13DD337D}"/>
              </a:ext>
            </a:extLst>
          </p:cNvPr>
          <p:cNvCxnSpPr>
            <a:cxnSpLocks/>
          </p:cNvCxnSpPr>
          <p:nvPr/>
        </p:nvCxnSpPr>
        <p:spPr>
          <a:xfrm>
            <a:off x="3083926" y="2105823"/>
            <a:ext cx="840373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986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349330" y="3689350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568825" y="1568450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 flipH="1" flipV="1">
            <a:off x="4189412" y="2459489"/>
            <a:ext cx="379413" cy="12298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 flipV="1">
            <a:off x="4189412" y="1962150"/>
            <a:ext cx="1265238" cy="4973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2608881" y="17831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8DA8AC72-C145-C697-912D-746A2A01505B}"/>
              </a:ext>
            </a:extLst>
          </p:cNvPr>
          <p:cNvSpPr/>
          <p:nvPr/>
        </p:nvSpPr>
        <p:spPr>
          <a:xfrm>
            <a:off x="4256481" y="3440682"/>
            <a:ext cx="492126" cy="497338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92588A8-E83C-6940-88B1-3E75CDAA7C24}"/>
                  </a:ext>
                </a:extLst>
              </p:cNvPr>
              <p:cNvSpPr txBox="1"/>
              <p:nvPr/>
            </p:nvSpPr>
            <p:spPr>
              <a:xfrm>
                <a:off x="4661674" y="3234713"/>
                <a:ext cx="2798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92588A8-E83C-6940-88B1-3E75CDAA7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674" y="3234713"/>
                <a:ext cx="279820" cy="276999"/>
              </a:xfrm>
              <a:prstGeom prst="rect">
                <a:avLst/>
              </a:prstGeom>
              <a:blipFill>
                <a:blip r:embed="rId2"/>
                <a:stretch>
                  <a:fillRect l="-19565" r="-6522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2645315-DD50-0D7F-5909-62A8E6AA5B23}"/>
              </a:ext>
            </a:extLst>
          </p:cNvPr>
          <p:cNvCxnSpPr/>
          <p:nvPr/>
        </p:nvCxnSpPr>
        <p:spPr>
          <a:xfrm>
            <a:off x="4189412" y="2459488"/>
            <a:ext cx="977901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Arc 36">
            <a:extLst>
              <a:ext uri="{FF2B5EF4-FFF2-40B4-BE49-F238E27FC236}">
                <a16:creationId xmlns:a16="http://schemas.microsoft.com/office/drawing/2014/main" id="{A60F2EB8-77A7-2418-CA6A-28E32879C662}"/>
              </a:ext>
            </a:extLst>
          </p:cNvPr>
          <p:cNvSpPr/>
          <p:nvPr/>
        </p:nvSpPr>
        <p:spPr>
          <a:xfrm>
            <a:off x="4571999" y="2290864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D375340-E07C-6E74-4C21-2032ACAFEB79}"/>
                  </a:ext>
                </a:extLst>
              </p:cNvPr>
              <p:cNvSpPr txBox="1"/>
              <p:nvPr/>
            </p:nvSpPr>
            <p:spPr>
              <a:xfrm>
                <a:off x="4848861" y="2153341"/>
                <a:ext cx="2851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D375340-E07C-6E74-4C21-2032ACAFE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861" y="2153341"/>
                <a:ext cx="285143" cy="276999"/>
              </a:xfrm>
              <a:prstGeom prst="rect">
                <a:avLst/>
              </a:prstGeom>
              <a:blipFill>
                <a:blip r:embed="rId3"/>
                <a:stretch>
                  <a:fillRect l="-17021" r="-8511" b="-173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DEAB9A-83FE-61AA-32E3-1121CC536BD3}"/>
                  </a:ext>
                </a:extLst>
              </p:cNvPr>
              <p:cNvSpPr txBox="1"/>
              <p:nvPr/>
            </p:nvSpPr>
            <p:spPr>
              <a:xfrm>
                <a:off x="4097566" y="2965609"/>
                <a:ext cx="2815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DEAB9A-83FE-61AA-32E3-1121CC536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566" y="2965609"/>
                <a:ext cx="281552" cy="276999"/>
              </a:xfrm>
              <a:prstGeom prst="rect">
                <a:avLst/>
              </a:prstGeom>
              <a:blipFill>
                <a:blip r:embed="rId4"/>
                <a:stretch>
                  <a:fillRect l="-17391" r="-8696" b="-173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B1B49CC-8E55-06FA-3D86-EA5593A17705}"/>
                  </a:ext>
                </a:extLst>
              </p:cNvPr>
              <p:cNvSpPr txBox="1"/>
              <p:nvPr/>
            </p:nvSpPr>
            <p:spPr>
              <a:xfrm>
                <a:off x="4649154" y="1876341"/>
                <a:ext cx="286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B1B49CC-8E55-06FA-3D86-EA5593A17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154" y="1876341"/>
                <a:ext cx="286873" cy="276999"/>
              </a:xfrm>
              <a:prstGeom prst="rect">
                <a:avLst/>
              </a:prstGeom>
              <a:blipFill>
                <a:blip r:embed="rId5"/>
                <a:stretch>
                  <a:fillRect l="-19149" r="-6383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218EB9-67FD-DF37-E9AC-7CFE512D8BA6}"/>
                  </a:ext>
                </a:extLst>
              </p:cNvPr>
              <p:cNvSpPr txBox="1"/>
              <p:nvPr/>
            </p:nvSpPr>
            <p:spPr>
              <a:xfrm>
                <a:off x="5432764" y="1621185"/>
                <a:ext cx="6348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218EB9-67FD-DF37-E9AC-7CFE512D8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764" y="1621185"/>
                <a:ext cx="634854" cy="276999"/>
              </a:xfrm>
              <a:prstGeom prst="rect">
                <a:avLst/>
              </a:prstGeom>
              <a:blipFill>
                <a:blip r:embed="rId6"/>
                <a:stretch>
                  <a:fillRect l="-12500" r="-12500" b="-3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8228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140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69051" y="1135167"/>
            <a:ext cx="82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888657" y="4418322"/>
            <a:ext cx="1153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438406" y="2041899"/>
            <a:ext cx="1254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dirty="0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CA2FCC8-6EFF-BDD3-ACC7-4C233E7AB875}"/>
              </a:ext>
            </a:extLst>
          </p:cNvPr>
          <p:cNvSpPr/>
          <p:nvPr/>
        </p:nvSpPr>
        <p:spPr>
          <a:xfrm rot="16686607" flipH="1">
            <a:off x="2940715" y="1464975"/>
            <a:ext cx="4468901" cy="2139681"/>
          </a:xfrm>
          <a:prstGeom prst="arc">
            <a:avLst>
              <a:gd name="adj1" fmla="val 14913680"/>
              <a:gd name="adj2" fmla="val 20060366"/>
            </a:avLst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65F19B2A-25BC-B94C-20E1-E54C9EBB7120}"/>
              </a:ext>
            </a:extLst>
          </p:cNvPr>
          <p:cNvSpPr/>
          <p:nvPr/>
        </p:nvSpPr>
        <p:spPr>
          <a:xfrm rot="20179592" flipH="1" flipV="1">
            <a:off x="261064" y="-199150"/>
            <a:ext cx="4787622" cy="1983479"/>
          </a:xfrm>
          <a:prstGeom prst="arc">
            <a:avLst>
              <a:gd name="adj1" fmla="val 14790580"/>
              <a:gd name="adj2" fmla="val 19810112"/>
            </a:avLst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7DAA589-F96E-BDA7-7811-535129FCD81C}"/>
                  </a:ext>
                </a:extLst>
              </p:cNvPr>
              <p:cNvSpPr txBox="1"/>
              <p:nvPr/>
            </p:nvSpPr>
            <p:spPr>
              <a:xfrm>
                <a:off x="3831980" y="2698602"/>
                <a:ext cx="11534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0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7DAA589-F96E-BDA7-7811-535129FCD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980" y="2698602"/>
                <a:ext cx="1153470" cy="400110"/>
              </a:xfrm>
              <a:prstGeom prst="rect">
                <a:avLst/>
              </a:prstGeom>
              <a:blipFill>
                <a:blip r:embed="rId2"/>
                <a:stretch>
                  <a:fillRect t="-16923" b="-153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A1E217C-F3F0-97BE-D0EA-A7B97E6E67E9}"/>
                  </a:ext>
                </a:extLst>
              </p:cNvPr>
              <p:cNvSpPr txBox="1"/>
              <p:nvPr/>
            </p:nvSpPr>
            <p:spPr>
              <a:xfrm>
                <a:off x="1987729" y="1401609"/>
                <a:ext cx="11534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0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A1E217C-F3F0-97BE-D0EA-A7B97E6E6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729" y="1401609"/>
                <a:ext cx="1153470" cy="400110"/>
              </a:xfrm>
              <a:prstGeom prst="rect">
                <a:avLst/>
              </a:prstGeom>
              <a:blipFill>
                <a:blip r:embed="rId3"/>
                <a:stretch>
                  <a:fillRect t="-16667" b="-15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291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  <p:bldP spid="16" grpId="0"/>
      <p:bldP spid="19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141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69051" y="1135167"/>
            <a:ext cx="82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888657" y="4418322"/>
            <a:ext cx="1153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438406" y="2041899"/>
            <a:ext cx="1254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dirty="0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CA2FCC8-6EFF-BDD3-ACC7-4C233E7AB875}"/>
              </a:ext>
            </a:extLst>
          </p:cNvPr>
          <p:cNvSpPr/>
          <p:nvPr/>
        </p:nvSpPr>
        <p:spPr>
          <a:xfrm rot="16686607" flipH="1">
            <a:off x="2940715" y="1464975"/>
            <a:ext cx="4468901" cy="2139681"/>
          </a:xfrm>
          <a:prstGeom prst="arc">
            <a:avLst>
              <a:gd name="adj1" fmla="val 14913680"/>
              <a:gd name="adj2" fmla="val 20060366"/>
            </a:avLst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65F19B2A-25BC-B94C-20E1-E54C9EBB7120}"/>
              </a:ext>
            </a:extLst>
          </p:cNvPr>
          <p:cNvSpPr/>
          <p:nvPr/>
        </p:nvSpPr>
        <p:spPr>
          <a:xfrm rot="20179592" flipH="1" flipV="1">
            <a:off x="261064" y="-199150"/>
            <a:ext cx="4787622" cy="1983479"/>
          </a:xfrm>
          <a:prstGeom prst="arc">
            <a:avLst>
              <a:gd name="adj1" fmla="val 14790580"/>
              <a:gd name="adj2" fmla="val 19810112"/>
            </a:avLst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direction of the two vectors should be defined at where the constellation points are the densest.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3DA76-5AE2-5BBA-9D28-5D3E51B2A4BD}"/>
                  </a:ext>
                </a:extLst>
              </p:cNvPr>
              <p:cNvSpPr txBox="1"/>
              <p:nvPr/>
            </p:nvSpPr>
            <p:spPr>
              <a:xfrm>
                <a:off x="3831980" y="2698602"/>
                <a:ext cx="11534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0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3DA76-5AE2-5BBA-9D28-5D3E51B2A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980" y="2698602"/>
                <a:ext cx="1153470" cy="400110"/>
              </a:xfrm>
              <a:prstGeom prst="rect">
                <a:avLst/>
              </a:prstGeom>
              <a:blipFill>
                <a:blip r:embed="rId2"/>
                <a:stretch>
                  <a:fillRect t="-16923" b="-153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3AE26EF-929A-CAEA-E74D-9E5B197260B4}"/>
                  </a:ext>
                </a:extLst>
              </p:cNvPr>
              <p:cNvSpPr txBox="1"/>
              <p:nvPr/>
            </p:nvSpPr>
            <p:spPr>
              <a:xfrm>
                <a:off x="1987729" y="1401609"/>
                <a:ext cx="11534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0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3AE26EF-929A-CAEA-E74D-9E5B19726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729" y="1401609"/>
                <a:ext cx="1153470" cy="400110"/>
              </a:xfrm>
              <a:prstGeom prst="rect">
                <a:avLst/>
              </a:prstGeom>
              <a:blipFill>
                <a:blip r:embed="rId3"/>
                <a:stretch>
                  <a:fillRect t="-16667" b="-15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794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142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69051" y="1135167"/>
            <a:ext cx="82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888657" y="4418322"/>
            <a:ext cx="1153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438406" y="2041899"/>
            <a:ext cx="1254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dirty="0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CA2FCC8-6EFF-BDD3-ACC7-4C233E7AB875}"/>
              </a:ext>
            </a:extLst>
          </p:cNvPr>
          <p:cNvSpPr/>
          <p:nvPr/>
        </p:nvSpPr>
        <p:spPr>
          <a:xfrm rot="16686607" flipH="1">
            <a:off x="2940715" y="1464975"/>
            <a:ext cx="4468901" cy="2139681"/>
          </a:xfrm>
          <a:prstGeom prst="arc">
            <a:avLst>
              <a:gd name="adj1" fmla="val 14913680"/>
              <a:gd name="adj2" fmla="val 20060366"/>
            </a:avLst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65F19B2A-25BC-B94C-20E1-E54C9EBB7120}"/>
              </a:ext>
            </a:extLst>
          </p:cNvPr>
          <p:cNvSpPr/>
          <p:nvPr/>
        </p:nvSpPr>
        <p:spPr>
          <a:xfrm rot="20179592" flipH="1" flipV="1">
            <a:off x="261064" y="-199150"/>
            <a:ext cx="4787622" cy="1983479"/>
          </a:xfrm>
          <a:prstGeom prst="arc">
            <a:avLst>
              <a:gd name="adj1" fmla="val 14790580"/>
              <a:gd name="adj2" fmla="val 19810112"/>
            </a:avLst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5D3FFE7-BAFC-83A1-5DE9-787C3650A47C}"/>
                  </a:ext>
                </a:extLst>
              </p:cNvPr>
              <p:cNvSpPr txBox="1"/>
              <p:nvPr/>
            </p:nvSpPr>
            <p:spPr>
              <a:xfrm>
                <a:off x="3831980" y="2698602"/>
                <a:ext cx="11534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0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5D3FFE7-BAFC-83A1-5DE9-787C3650A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980" y="2698602"/>
                <a:ext cx="1153470" cy="400110"/>
              </a:xfrm>
              <a:prstGeom prst="rect">
                <a:avLst/>
              </a:prstGeom>
              <a:blipFill>
                <a:blip r:embed="rId2"/>
                <a:stretch>
                  <a:fillRect t="-16923" b="-153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9A485C-4F71-C739-C575-3093024CAD48}"/>
                  </a:ext>
                </a:extLst>
              </p:cNvPr>
              <p:cNvSpPr txBox="1"/>
              <p:nvPr/>
            </p:nvSpPr>
            <p:spPr>
              <a:xfrm>
                <a:off x="1987729" y="1401609"/>
                <a:ext cx="11534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0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9A485C-4F71-C739-C575-3093024CA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729" y="1401609"/>
                <a:ext cx="1153470" cy="400110"/>
              </a:xfrm>
              <a:prstGeom prst="rect">
                <a:avLst/>
              </a:prstGeom>
              <a:blipFill>
                <a:blip r:embed="rId3"/>
                <a:stretch>
                  <a:fillRect t="-16667" b="-15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direction of the two vectors should be defined at where the constellation points are the densest.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Usually this is at the center of the constellation.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13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F9B303-14AB-F8F0-FF0B-0934EC0969AC}"/>
              </a:ext>
            </a:extLst>
          </p:cNvPr>
          <p:cNvSpPr/>
          <p:nvPr/>
        </p:nvSpPr>
        <p:spPr>
          <a:xfrm>
            <a:off x="3702985" y="296084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/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7A0B0308-A258-3A0F-5C64-AF5B00EBDFFF}"/>
              </a:ext>
            </a:extLst>
          </p:cNvPr>
          <p:cNvSpPr/>
          <p:nvPr/>
        </p:nvSpPr>
        <p:spPr>
          <a:xfrm>
            <a:off x="2394813" y="325838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9D7440F-56AD-F0C7-C60D-BD2227A7DCED}"/>
              </a:ext>
            </a:extLst>
          </p:cNvPr>
          <p:cNvSpPr/>
          <p:nvPr/>
        </p:nvSpPr>
        <p:spPr>
          <a:xfrm>
            <a:off x="2579608" y="321078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1D1F508-1753-8037-12CC-9BB7E7B969A1}"/>
              </a:ext>
            </a:extLst>
          </p:cNvPr>
          <p:cNvSpPr/>
          <p:nvPr/>
        </p:nvSpPr>
        <p:spPr>
          <a:xfrm>
            <a:off x="2783358" y="316182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DDE78E-D5B2-B92F-D3DD-1A3EF439665A}"/>
              </a:ext>
            </a:extLst>
          </p:cNvPr>
          <p:cNvSpPr/>
          <p:nvPr/>
        </p:nvSpPr>
        <p:spPr>
          <a:xfrm>
            <a:off x="3024558" y="311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466A84-9E1E-86DA-3192-BBAB376EAAFD}"/>
              </a:ext>
            </a:extLst>
          </p:cNvPr>
          <p:cNvSpPr/>
          <p:nvPr/>
        </p:nvSpPr>
        <p:spPr>
          <a:xfrm>
            <a:off x="3309061" y="30503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FAC684-9BC6-A53D-0DB9-D05ECA3D1E41}"/>
              </a:ext>
            </a:extLst>
          </p:cNvPr>
          <p:cNvSpPr/>
          <p:nvPr/>
        </p:nvSpPr>
        <p:spPr>
          <a:xfrm>
            <a:off x="2198687" y="329975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D58402-3C22-B819-0FCE-51977704D280}"/>
              </a:ext>
            </a:extLst>
          </p:cNvPr>
          <p:cNvSpPr/>
          <p:nvPr/>
        </p:nvSpPr>
        <p:spPr>
          <a:xfrm>
            <a:off x="2007856" y="333783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DE14096-FF76-8A45-EBE6-87A3208C3749}"/>
              </a:ext>
            </a:extLst>
          </p:cNvPr>
          <p:cNvSpPr/>
          <p:nvPr/>
        </p:nvSpPr>
        <p:spPr>
          <a:xfrm>
            <a:off x="1779390" y="339455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BD1CE1-2784-7A3B-16D7-D533B93FB8E8}"/>
              </a:ext>
            </a:extLst>
          </p:cNvPr>
          <p:cNvSpPr/>
          <p:nvPr/>
        </p:nvSpPr>
        <p:spPr>
          <a:xfrm>
            <a:off x="1512925" y="345731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09D34CA-4C36-6F2A-E1F5-DB1EA3829636}"/>
              </a:ext>
            </a:extLst>
          </p:cNvPr>
          <p:cNvSpPr/>
          <p:nvPr/>
        </p:nvSpPr>
        <p:spPr>
          <a:xfrm>
            <a:off x="1169095" y="35332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4A2716B-47C3-600F-85BB-8C783DBAF786}"/>
              </a:ext>
            </a:extLst>
          </p:cNvPr>
          <p:cNvSpPr/>
          <p:nvPr/>
        </p:nvSpPr>
        <p:spPr>
          <a:xfrm>
            <a:off x="2405380" y="308578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24FE0F1-8B07-A1F7-BCA2-ED659C6822EC}"/>
              </a:ext>
            </a:extLst>
          </p:cNvPr>
          <p:cNvSpPr/>
          <p:nvPr/>
        </p:nvSpPr>
        <p:spPr>
          <a:xfrm>
            <a:off x="2424116" y="2893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41D521-25A3-0611-48E7-371403E83C2D}"/>
              </a:ext>
            </a:extLst>
          </p:cNvPr>
          <p:cNvSpPr/>
          <p:nvPr/>
        </p:nvSpPr>
        <p:spPr>
          <a:xfrm>
            <a:off x="2436868" y="266006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9F8513B-2E7B-5903-B201-89F23D027D94}"/>
              </a:ext>
            </a:extLst>
          </p:cNvPr>
          <p:cNvSpPr/>
          <p:nvPr/>
        </p:nvSpPr>
        <p:spPr>
          <a:xfrm>
            <a:off x="2456198" y="24251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941FE7C-5DF4-0A1E-1B48-E3350A78A549}"/>
              </a:ext>
            </a:extLst>
          </p:cNvPr>
          <p:cNvSpPr/>
          <p:nvPr/>
        </p:nvSpPr>
        <p:spPr>
          <a:xfrm>
            <a:off x="2478129" y="214564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53D07DB-7566-3301-65C0-CE6073E8240E}"/>
              </a:ext>
            </a:extLst>
          </p:cNvPr>
          <p:cNvSpPr/>
          <p:nvPr/>
        </p:nvSpPr>
        <p:spPr>
          <a:xfrm>
            <a:off x="2379696" y="343602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4B3967D-E198-E47A-18AB-066DBCB4EADB}"/>
              </a:ext>
            </a:extLst>
          </p:cNvPr>
          <p:cNvSpPr/>
          <p:nvPr/>
        </p:nvSpPr>
        <p:spPr>
          <a:xfrm>
            <a:off x="2367711" y="362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41CAC4-2BC4-F6EC-6927-8D118C8F09DA}"/>
              </a:ext>
            </a:extLst>
          </p:cNvPr>
          <p:cNvSpPr/>
          <p:nvPr/>
        </p:nvSpPr>
        <p:spPr>
          <a:xfrm>
            <a:off x="2348975" y="38365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19D4A92-20FB-02FA-482A-2E37D7131713}"/>
              </a:ext>
            </a:extLst>
          </p:cNvPr>
          <p:cNvSpPr/>
          <p:nvPr/>
        </p:nvSpPr>
        <p:spPr>
          <a:xfrm>
            <a:off x="2329336" y="41231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25C0AB9-C3EC-FE04-6D80-4D20B862AD0A}"/>
              </a:ext>
            </a:extLst>
          </p:cNvPr>
          <p:cNvSpPr/>
          <p:nvPr/>
        </p:nvSpPr>
        <p:spPr>
          <a:xfrm>
            <a:off x="2297126" y="44468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8347" y="1708658"/>
                <a:ext cx="451147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𝑒𝑛𝑑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347" y="1708658"/>
                <a:ext cx="4511476" cy="301884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/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blipFill>
                <a:blip r:embed="rId4"/>
                <a:stretch>
                  <a:fillRect r="-146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/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/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blipFill>
                <a:blip r:embed="rId6"/>
                <a:stretch>
                  <a:fillRect r="-145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037C90FE-A64F-83C3-043A-0FBFF36EAC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38012" y="2010542"/>
                <a:ext cx="4839122" cy="668905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𝑏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𝑒𝑛𝑑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8</m:t>
                              </m:r>
                            </m:den>
                          </m:f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3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8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037C90FE-A64F-83C3-043A-0FBFF36EA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012" y="2010542"/>
                <a:ext cx="4839122" cy="6689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332423DD-CB11-ADAD-1D08-F9A47420F2AA}"/>
              </a:ext>
            </a:extLst>
          </p:cNvPr>
          <p:cNvSpPr txBox="1"/>
          <p:nvPr/>
        </p:nvSpPr>
        <p:spPr>
          <a:xfrm>
            <a:off x="4145220" y="3239288"/>
            <a:ext cx="51108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Sample the vector in multiple parts for generalization.</a:t>
            </a:r>
          </a:p>
        </p:txBody>
      </p:sp>
    </p:spTree>
    <p:extLst>
      <p:ext uri="{BB962C8B-B14F-4D97-AF65-F5344CB8AC3E}">
        <p14:creationId xmlns:p14="http://schemas.microsoft.com/office/powerpoint/2010/main" val="1544902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1000">
        <p159:morph option="byObject"/>
      </p:transition>
    </mc:Choice>
    <mc:Fallback xmlns="">
      <p:transition spd="med" advTm="1000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F9B303-14AB-F8F0-FF0B-0934EC0969AC}"/>
              </a:ext>
            </a:extLst>
          </p:cNvPr>
          <p:cNvSpPr/>
          <p:nvPr/>
        </p:nvSpPr>
        <p:spPr>
          <a:xfrm>
            <a:off x="3702985" y="296084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/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7A0B0308-A258-3A0F-5C64-AF5B00EBDFFF}"/>
              </a:ext>
            </a:extLst>
          </p:cNvPr>
          <p:cNvSpPr/>
          <p:nvPr/>
        </p:nvSpPr>
        <p:spPr>
          <a:xfrm>
            <a:off x="2394813" y="32583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9D7440F-56AD-F0C7-C60D-BD2227A7DCED}"/>
              </a:ext>
            </a:extLst>
          </p:cNvPr>
          <p:cNvSpPr/>
          <p:nvPr/>
        </p:nvSpPr>
        <p:spPr>
          <a:xfrm>
            <a:off x="2579608" y="321078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1D1F508-1753-8037-12CC-9BB7E7B969A1}"/>
              </a:ext>
            </a:extLst>
          </p:cNvPr>
          <p:cNvSpPr/>
          <p:nvPr/>
        </p:nvSpPr>
        <p:spPr>
          <a:xfrm>
            <a:off x="2783358" y="316182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DDE78E-D5B2-B92F-D3DD-1A3EF439665A}"/>
              </a:ext>
            </a:extLst>
          </p:cNvPr>
          <p:cNvSpPr/>
          <p:nvPr/>
        </p:nvSpPr>
        <p:spPr>
          <a:xfrm>
            <a:off x="3024558" y="311033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466A84-9E1E-86DA-3192-BBAB376EAAFD}"/>
              </a:ext>
            </a:extLst>
          </p:cNvPr>
          <p:cNvSpPr/>
          <p:nvPr/>
        </p:nvSpPr>
        <p:spPr>
          <a:xfrm>
            <a:off x="3309061" y="305030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FAC684-9BC6-A53D-0DB9-D05ECA3D1E41}"/>
              </a:ext>
            </a:extLst>
          </p:cNvPr>
          <p:cNvSpPr/>
          <p:nvPr/>
        </p:nvSpPr>
        <p:spPr>
          <a:xfrm>
            <a:off x="2198687" y="329975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D58402-3C22-B819-0FCE-51977704D280}"/>
              </a:ext>
            </a:extLst>
          </p:cNvPr>
          <p:cNvSpPr/>
          <p:nvPr/>
        </p:nvSpPr>
        <p:spPr>
          <a:xfrm>
            <a:off x="2007856" y="333783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DE14096-FF76-8A45-EBE6-87A3208C3749}"/>
              </a:ext>
            </a:extLst>
          </p:cNvPr>
          <p:cNvSpPr/>
          <p:nvPr/>
        </p:nvSpPr>
        <p:spPr>
          <a:xfrm>
            <a:off x="1779390" y="33945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BD1CE1-2784-7A3B-16D7-D533B93FB8E8}"/>
              </a:ext>
            </a:extLst>
          </p:cNvPr>
          <p:cNvSpPr/>
          <p:nvPr/>
        </p:nvSpPr>
        <p:spPr>
          <a:xfrm>
            <a:off x="1512925" y="34573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09D34CA-4C36-6F2A-E1F5-DB1EA3829636}"/>
              </a:ext>
            </a:extLst>
          </p:cNvPr>
          <p:cNvSpPr/>
          <p:nvPr/>
        </p:nvSpPr>
        <p:spPr>
          <a:xfrm>
            <a:off x="1169095" y="353321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4A2716B-47C3-600F-85BB-8C783DBAF786}"/>
              </a:ext>
            </a:extLst>
          </p:cNvPr>
          <p:cNvSpPr/>
          <p:nvPr/>
        </p:nvSpPr>
        <p:spPr>
          <a:xfrm>
            <a:off x="2405380" y="30857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24FE0F1-8B07-A1F7-BCA2-ED659C6822EC}"/>
              </a:ext>
            </a:extLst>
          </p:cNvPr>
          <p:cNvSpPr/>
          <p:nvPr/>
        </p:nvSpPr>
        <p:spPr>
          <a:xfrm>
            <a:off x="2424116" y="2893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41D521-25A3-0611-48E7-371403E83C2D}"/>
              </a:ext>
            </a:extLst>
          </p:cNvPr>
          <p:cNvSpPr/>
          <p:nvPr/>
        </p:nvSpPr>
        <p:spPr>
          <a:xfrm>
            <a:off x="2436868" y="26600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9F8513B-2E7B-5903-B201-89F23D027D94}"/>
              </a:ext>
            </a:extLst>
          </p:cNvPr>
          <p:cNvSpPr/>
          <p:nvPr/>
        </p:nvSpPr>
        <p:spPr>
          <a:xfrm>
            <a:off x="2456198" y="242511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941FE7C-5DF4-0A1E-1B48-E3350A78A549}"/>
              </a:ext>
            </a:extLst>
          </p:cNvPr>
          <p:cNvSpPr/>
          <p:nvPr/>
        </p:nvSpPr>
        <p:spPr>
          <a:xfrm>
            <a:off x="2478129" y="214564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53D07DB-7566-3301-65C0-CE6073E8240E}"/>
              </a:ext>
            </a:extLst>
          </p:cNvPr>
          <p:cNvSpPr/>
          <p:nvPr/>
        </p:nvSpPr>
        <p:spPr>
          <a:xfrm>
            <a:off x="2379696" y="343602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4B3967D-E198-E47A-18AB-066DBCB4EADB}"/>
              </a:ext>
            </a:extLst>
          </p:cNvPr>
          <p:cNvSpPr/>
          <p:nvPr/>
        </p:nvSpPr>
        <p:spPr>
          <a:xfrm>
            <a:off x="2367711" y="362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41CAC4-2BC4-F6EC-6927-8D118C8F09DA}"/>
              </a:ext>
            </a:extLst>
          </p:cNvPr>
          <p:cNvSpPr/>
          <p:nvPr/>
        </p:nvSpPr>
        <p:spPr>
          <a:xfrm>
            <a:off x="2348975" y="383653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19D4A92-20FB-02FA-482A-2E37D7131713}"/>
              </a:ext>
            </a:extLst>
          </p:cNvPr>
          <p:cNvSpPr/>
          <p:nvPr/>
        </p:nvSpPr>
        <p:spPr>
          <a:xfrm>
            <a:off x="2329336" y="412319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25C0AB9-C3EC-FE04-6D80-4D20B862AD0A}"/>
              </a:ext>
            </a:extLst>
          </p:cNvPr>
          <p:cNvSpPr/>
          <p:nvPr/>
        </p:nvSpPr>
        <p:spPr>
          <a:xfrm>
            <a:off x="2297126" y="44468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8347" y="1708658"/>
                <a:ext cx="451147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𝑒𝑛𝑑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347" y="1708658"/>
                <a:ext cx="4511476" cy="301884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/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blipFill>
                <a:blip r:embed="rId4"/>
                <a:stretch>
                  <a:fillRect r="-146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/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/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blipFill>
                <a:blip r:embed="rId6"/>
                <a:stretch>
                  <a:fillRect r="-145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037C90FE-A64F-83C3-043A-0FBFF36EAC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38012" y="2010542"/>
                <a:ext cx="4839122" cy="668905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𝑏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𝑒𝑛𝑑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8</m:t>
                              </m:r>
                            </m:den>
                          </m:f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3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8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037C90FE-A64F-83C3-043A-0FBFF36EA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012" y="2010542"/>
                <a:ext cx="4839122" cy="6689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2A46802-B39D-224A-A383-A3659A1BC80B}"/>
              </a:ext>
            </a:extLst>
          </p:cNvPr>
          <p:cNvCxnSpPr>
            <a:cxnSpLocks/>
          </p:cNvCxnSpPr>
          <p:nvPr/>
        </p:nvCxnSpPr>
        <p:spPr>
          <a:xfrm flipH="1">
            <a:off x="2185343" y="2367187"/>
            <a:ext cx="152976" cy="203530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05435C-12D0-7BE1-982C-4B4A1CABCC9D}"/>
              </a:ext>
            </a:extLst>
          </p:cNvPr>
          <p:cNvCxnSpPr>
            <a:cxnSpLocks/>
          </p:cNvCxnSpPr>
          <p:nvPr/>
        </p:nvCxnSpPr>
        <p:spPr>
          <a:xfrm flipH="1">
            <a:off x="2616884" y="2957800"/>
            <a:ext cx="53663" cy="71397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itle 1">
                <a:extLst>
                  <a:ext uri="{FF2B5EF4-FFF2-40B4-BE49-F238E27FC236}">
                    <a16:creationId xmlns:a16="http://schemas.microsoft.com/office/drawing/2014/main" id="{5712DE89-8BE8-5D23-D632-511DEA4DE5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97645" y="2811401"/>
                <a:ext cx="858159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3" name="Title 1">
                <a:extLst>
                  <a:ext uri="{FF2B5EF4-FFF2-40B4-BE49-F238E27FC236}">
                    <a16:creationId xmlns:a16="http://schemas.microsoft.com/office/drawing/2014/main" id="{5712DE89-8BE8-5D23-D632-511DEA4DE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7645" y="2811401"/>
                <a:ext cx="858159" cy="3018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itle 1">
                <a:extLst>
                  <a:ext uri="{FF2B5EF4-FFF2-40B4-BE49-F238E27FC236}">
                    <a16:creationId xmlns:a16="http://schemas.microsoft.com/office/drawing/2014/main" id="{EE321A24-9193-360D-FFF6-C8A1A05D24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29895" y="3287735"/>
                <a:ext cx="858159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4" name="Title 1">
                <a:extLst>
                  <a:ext uri="{FF2B5EF4-FFF2-40B4-BE49-F238E27FC236}">
                    <a16:creationId xmlns:a16="http://schemas.microsoft.com/office/drawing/2014/main" id="{EE321A24-9193-360D-FFF6-C8A1A05D2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895" y="3287735"/>
                <a:ext cx="858159" cy="3018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BFC3C3C7-BFAB-FFBA-8508-FDC92C125A11}"/>
              </a:ext>
            </a:extLst>
          </p:cNvPr>
          <p:cNvSpPr txBox="1"/>
          <p:nvPr/>
        </p:nvSpPr>
        <p:spPr>
          <a:xfrm>
            <a:off x="4145220" y="3239288"/>
            <a:ext cx="51108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Sample the vector in multiple parts for generalization.</a:t>
            </a:r>
          </a:p>
        </p:txBody>
      </p:sp>
    </p:spTree>
    <p:extLst>
      <p:ext uri="{BB962C8B-B14F-4D97-AF65-F5344CB8AC3E}">
        <p14:creationId xmlns:p14="http://schemas.microsoft.com/office/powerpoint/2010/main" val="3028093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1000">
        <p159:morph option="byObject"/>
      </p:transition>
    </mc:Choice>
    <mc:Fallback xmlns="">
      <p:transition spd="med" advTm="1000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F9B303-14AB-F8F0-FF0B-0934EC0969AC}"/>
              </a:ext>
            </a:extLst>
          </p:cNvPr>
          <p:cNvSpPr/>
          <p:nvPr/>
        </p:nvSpPr>
        <p:spPr>
          <a:xfrm>
            <a:off x="3702985" y="296084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/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7A0B0308-A258-3A0F-5C64-AF5B00EBDFFF}"/>
              </a:ext>
            </a:extLst>
          </p:cNvPr>
          <p:cNvSpPr/>
          <p:nvPr/>
        </p:nvSpPr>
        <p:spPr>
          <a:xfrm>
            <a:off x="2394813" y="32583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9D7440F-56AD-F0C7-C60D-BD2227A7DCED}"/>
              </a:ext>
            </a:extLst>
          </p:cNvPr>
          <p:cNvSpPr/>
          <p:nvPr/>
        </p:nvSpPr>
        <p:spPr>
          <a:xfrm>
            <a:off x="2579608" y="321078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1D1F508-1753-8037-12CC-9BB7E7B969A1}"/>
              </a:ext>
            </a:extLst>
          </p:cNvPr>
          <p:cNvSpPr/>
          <p:nvPr/>
        </p:nvSpPr>
        <p:spPr>
          <a:xfrm>
            <a:off x="2783358" y="316182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DDE78E-D5B2-B92F-D3DD-1A3EF439665A}"/>
              </a:ext>
            </a:extLst>
          </p:cNvPr>
          <p:cNvSpPr/>
          <p:nvPr/>
        </p:nvSpPr>
        <p:spPr>
          <a:xfrm>
            <a:off x="3024558" y="311033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466A84-9E1E-86DA-3192-BBAB376EAAFD}"/>
              </a:ext>
            </a:extLst>
          </p:cNvPr>
          <p:cNvSpPr/>
          <p:nvPr/>
        </p:nvSpPr>
        <p:spPr>
          <a:xfrm>
            <a:off x="3309061" y="305030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FAC684-9BC6-A53D-0DB9-D05ECA3D1E41}"/>
              </a:ext>
            </a:extLst>
          </p:cNvPr>
          <p:cNvSpPr/>
          <p:nvPr/>
        </p:nvSpPr>
        <p:spPr>
          <a:xfrm>
            <a:off x="2198687" y="329975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D58402-3C22-B819-0FCE-51977704D280}"/>
              </a:ext>
            </a:extLst>
          </p:cNvPr>
          <p:cNvSpPr/>
          <p:nvPr/>
        </p:nvSpPr>
        <p:spPr>
          <a:xfrm>
            <a:off x="2007856" y="333783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DE14096-FF76-8A45-EBE6-87A3208C3749}"/>
              </a:ext>
            </a:extLst>
          </p:cNvPr>
          <p:cNvSpPr/>
          <p:nvPr/>
        </p:nvSpPr>
        <p:spPr>
          <a:xfrm>
            <a:off x="1779390" y="33945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BD1CE1-2784-7A3B-16D7-D533B93FB8E8}"/>
              </a:ext>
            </a:extLst>
          </p:cNvPr>
          <p:cNvSpPr/>
          <p:nvPr/>
        </p:nvSpPr>
        <p:spPr>
          <a:xfrm>
            <a:off x="1512925" y="34573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09D34CA-4C36-6F2A-E1F5-DB1EA3829636}"/>
              </a:ext>
            </a:extLst>
          </p:cNvPr>
          <p:cNvSpPr/>
          <p:nvPr/>
        </p:nvSpPr>
        <p:spPr>
          <a:xfrm>
            <a:off x="1169095" y="353321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4A2716B-47C3-600F-85BB-8C783DBAF786}"/>
              </a:ext>
            </a:extLst>
          </p:cNvPr>
          <p:cNvSpPr/>
          <p:nvPr/>
        </p:nvSpPr>
        <p:spPr>
          <a:xfrm>
            <a:off x="2405380" y="30857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24FE0F1-8B07-A1F7-BCA2-ED659C6822EC}"/>
              </a:ext>
            </a:extLst>
          </p:cNvPr>
          <p:cNvSpPr/>
          <p:nvPr/>
        </p:nvSpPr>
        <p:spPr>
          <a:xfrm>
            <a:off x="2424116" y="2893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41D521-25A3-0611-48E7-371403E83C2D}"/>
              </a:ext>
            </a:extLst>
          </p:cNvPr>
          <p:cNvSpPr/>
          <p:nvPr/>
        </p:nvSpPr>
        <p:spPr>
          <a:xfrm>
            <a:off x="2436868" y="26600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9F8513B-2E7B-5903-B201-89F23D027D94}"/>
              </a:ext>
            </a:extLst>
          </p:cNvPr>
          <p:cNvSpPr/>
          <p:nvPr/>
        </p:nvSpPr>
        <p:spPr>
          <a:xfrm>
            <a:off x="2456198" y="242511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941FE7C-5DF4-0A1E-1B48-E3350A78A549}"/>
              </a:ext>
            </a:extLst>
          </p:cNvPr>
          <p:cNvSpPr/>
          <p:nvPr/>
        </p:nvSpPr>
        <p:spPr>
          <a:xfrm>
            <a:off x="2478129" y="214564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53D07DB-7566-3301-65C0-CE6073E8240E}"/>
              </a:ext>
            </a:extLst>
          </p:cNvPr>
          <p:cNvSpPr/>
          <p:nvPr/>
        </p:nvSpPr>
        <p:spPr>
          <a:xfrm>
            <a:off x="2379696" y="343602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4B3967D-E198-E47A-18AB-066DBCB4EADB}"/>
              </a:ext>
            </a:extLst>
          </p:cNvPr>
          <p:cNvSpPr/>
          <p:nvPr/>
        </p:nvSpPr>
        <p:spPr>
          <a:xfrm>
            <a:off x="2367711" y="362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41CAC4-2BC4-F6EC-6927-8D118C8F09DA}"/>
              </a:ext>
            </a:extLst>
          </p:cNvPr>
          <p:cNvSpPr/>
          <p:nvPr/>
        </p:nvSpPr>
        <p:spPr>
          <a:xfrm>
            <a:off x="2348975" y="383653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19D4A92-20FB-02FA-482A-2E37D7131713}"/>
              </a:ext>
            </a:extLst>
          </p:cNvPr>
          <p:cNvSpPr/>
          <p:nvPr/>
        </p:nvSpPr>
        <p:spPr>
          <a:xfrm>
            <a:off x="2329336" y="412319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25C0AB9-C3EC-FE04-6D80-4D20B862AD0A}"/>
              </a:ext>
            </a:extLst>
          </p:cNvPr>
          <p:cNvSpPr/>
          <p:nvPr/>
        </p:nvSpPr>
        <p:spPr>
          <a:xfrm>
            <a:off x="2297126" y="44468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8347" y="1708658"/>
                <a:ext cx="451147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𝑒𝑛𝑑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347" y="1708658"/>
                <a:ext cx="4511476" cy="301884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/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blipFill>
                <a:blip r:embed="rId4"/>
                <a:stretch>
                  <a:fillRect r="-146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/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/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blipFill>
                <a:blip r:embed="rId6"/>
                <a:stretch>
                  <a:fillRect r="-145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037C90FE-A64F-83C3-043A-0FBFF36EAC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38012" y="2010542"/>
                <a:ext cx="4839122" cy="668905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𝑏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𝑒𝑛𝑑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8</m:t>
                              </m:r>
                            </m:den>
                          </m:f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3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8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037C90FE-A64F-83C3-043A-0FBFF36EA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012" y="2010542"/>
                <a:ext cx="4839122" cy="6689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05435C-12D0-7BE1-982C-4B4A1CABCC9D}"/>
              </a:ext>
            </a:extLst>
          </p:cNvPr>
          <p:cNvCxnSpPr>
            <a:cxnSpLocks/>
          </p:cNvCxnSpPr>
          <p:nvPr/>
        </p:nvCxnSpPr>
        <p:spPr>
          <a:xfrm flipH="1">
            <a:off x="2616884" y="3057508"/>
            <a:ext cx="46168" cy="61426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itle 1">
                <a:extLst>
                  <a:ext uri="{FF2B5EF4-FFF2-40B4-BE49-F238E27FC236}">
                    <a16:creationId xmlns:a16="http://schemas.microsoft.com/office/drawing/2014/main" id="{EE321A24-9193-360D-FFF6-C8A1A05D24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29895" y="3287735"/>
                <a:ext cx="858159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4" name="Title 1">
                <a:extLst>
                  <a:ext uri="{FF2B5EF4-FFF2-40B4-BE49-F238E27FC236}">
                    <a16:creationId xmlns:a16="http://schemas.microsoft.com/office/drawing/2014/main" id="{EE321A24-9193-360D-FFF6-C8A1A05D2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895" y="3287735"/>
                <a:ext cx="858159" cy="301884"/>
              </a:xfrm>
              <a:prstGeom prst="rect">
                <a:avLst/>
              </a:prstGeom>
              <a:blipFill>
                <a:blip r:embed="rId8"/>
                <a:stretch>
                  <a:fillRect t="-10000" r="-3262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6AA7DBF-B1E2-8C5F-5433-82F064075B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9891" y="3138288"/>
                <a:ext cx="3001667" cy="668905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|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6AA7DBF-B1E2-8C5F-5433-82F064075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891" y="3138288"/>
                <a:ext cx="3001667" cy="6689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3176FB5B-F7D0-4817-4DCB-6F41BC232A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9890" y="3646756"/>
                <a:ext cx="3001667" cy="668905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𝑎𝑛𝑔𝑙𝑒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3176FB5B-F7D0-4817-4DCB-6F41BC232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890" y="3646756"/>
                <a:ext cx="3001667" cy="668905"/>
              </a:xfrm>
              <a:prstGeom prst="rect">
                <a:avLst/>
              </a:prstGeom>
              <a:blipFill>
                <a:blip r:embed="rId10"/>
                <a:stretch>
                  <a:fillRect l="-2439" b="-118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2407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1000">
        <p159:morph option="byObject"/>
      </p:transition>
    </mc:Choice>
    <mc:Fallback xmlns="">
      <p:transition spd="med" advTm="1000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146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the envelope points and decompose them into the two vector directions.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Make mapping between the two decomposed vector lengths.</a:t>
            </a: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A88D74-6E70-A010-165C-366376B5B068}"/>
              </a:ext>
            </a:extLst>
          </p:cNvPr>
          <p:cNvSpPr/>
          <p:nvPr/>
        </p:nvSpPr>
        <p:spPr>
          <a:xfrm>
            <a:off x="3975772" y="149799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55094A-9E45-BFAA-7F10-A229C6FC5758}"/>
              </a:ext>
            </a:extLst>
          </p:cNvPr>
          <p:cNvSpPr/>
          <p:nvPr/>
        </p:nvSpPr>
        <p:spPr>
          <a:xfrm>
            <a:off x="2487142" y="213966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419EB6-4732-0F84-16F2-C700B3318EB9}"/>
              </a:ext>
            </a:extLst>
          </p:cNvPr>
          <p:cNvSpPr/>
          <p:nvPr/>
        </p:nvSpPr>
        <p:spPr>
          <a:xfrm>
            <a:off x="2301348" y="444111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41AA7F-B1FC-CD61-7BB5-D8B4E3ABEE4D}"/>
              </a:ext>
            </a:extLst>
          </p:cNvPr>
          <p:cNvSpPr/>
          <p:nvPr/>
        </p:nvSpPr>
        <p:spPr>
          <a:xfrm>
            <a:off x="3720855" y="295606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EEA5D0-40D9-E008-9022-A87D579C9115}"/>
              </a:ext>
            </a:extLst>
          </p:cNvPr>
          <p:cNvSpPr/>
          <p:nvPr/>
        </p:nvSpPr>
        <p:spPr>
          <a:xfrm>
            <a:off x="1170558" y="355246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F18040-1FD9-638F-AEEC-A143BF69E447}"/>
              </a:ext>
            </a:extLst>
          </p:cNvPr>
          <p:cNvSpPr/>
          <p:nvPr/>
        </p:nvSpPr>
        <p:spPr>
          <a:xfrm>
            <a:off x="1156629" y="246286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961C27-B45A-F046-185E-8DBDFFE13483}"/>
              </a:ext>
            </a:extLst>
          </p:cNvPr>
          <p:cNvSpPr/>
          <p:nvPr/>
        </p:nvSpPr>
        <p:spPr>
          <a:xfrm>
            <a:off x="660834" y="485636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AE7D62-0AF0-374C-9FF8-36D639072D1E}"/>
              </a:ext>
            </a:extLst>
          </p:cNvPr>
          <p:cNvSpPr/>
          <p:nvPr/>
        </p:nvSpPr>
        <p:spPr>
          <a:xfrm>
            <a:off x="3865930" y="438432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C3D75A-1C3B-A5AE-5388-13640D13C3D9}"/>
              </a:ext>
            </a:extLst>
          </p:cNvPr>
          <p:cNvSpPr/>
          <p:nvPr/>
        </p:nvSpPr>
        <p:spPr>
          <a:xfrm>
            <a:off x="3720855" y="273348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C06D28-8D6B-A4A0-6399-978B4FC38257}"/>
              </a:ext>
            </a:extLst>
          </p:cNvPr>
          <p:cNvSpPr/>
          <p:nvPr/>
        </p:nvSpPr>
        <p:spPr>
          <a:xfrm>
            <a:off x="3740725" y="248873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6D748-19AC-07B0-B89A-50F6C0D26327}"/>
              </a:ext>
            </a:extLst>
          </p:cNvPr>
          <p:cNvSpPr/>
          <p:nvPr/>
        </p:nvSpPr>
        <p:spPr>
          <a:xfrm>
            <a:off x="3777260" y="220179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2458CE-9755-595A-51D0-6678AD01E248}"/>
              </a:ext>
            </a:extLst>
          </p:cNvPr>
          <p:cNvSpPr/>
          <p:nvPr/>
        </p:nvSpPr>
        <p:spPr>
          <a:xfrm>
            <a:off x="3840874" y="188511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BAABEE6-AD1D-0B10-3323-B1599CE455E7}"/>
              </a:ext>
            </a:extLst>
          </p:cNvPr>
          <p:cNvSpPr/>
          <p:nvPr/>
        </p:nvSpPr>
        <p:spPr>
          <a:xfrm>
            <a:off x="3720855" y="318495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491CEB-D1A9-FF72-74D6-A68DC838024A}"/>
              </a:ext>
            </a:extLst>
          </p:cNvPr>
          <p:cNvSpPr/>
          <p:nvPr/>
        </p:nvSpPr>
        <p:spPr>
          <a:xfrm>
            <a:off x="3732410" y="343207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60ED21-976D-433E-BEE0-0F0182F28C94}"/>
              </a:ext>
            </a:extLst>
          </p:cNvPr>
          <p:cNvSpPr/>
          <p:nvPr/>
        </p:nvSpPr>
        <p:spPr>
          <a:xfrm>
            <a:off x="3757300" y="368981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0AABC6-1DE8-1536-B7FD-F15742BA3587}"/>
              </a:ext>
            </a:extLst>
          </p:cNvPr>
          <p:cNvSpPr/>
          <p:nvPr/>
        </p:nvSpPr>
        <p:spPr>
          <a:xfrm>
            <a:off x="3795360" y="400517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0E54AE-1EA5-940A-77AD-6AE3A62DC54D}"/>
              </a:ext>
            </a:extLst>
          </p:cNvPr>
          <p:cNvSpPr/>
          <p:nvPr/>
        </p:nvSpPr>
        <p:spPr>
          <a:xfrm>
            <a:off x="2705456" y="206515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3BA229F-FF8E-0EE5-F7C7-B8795DDA437A}"/>
              </a:ext>
            </a:extLst>
          </p:cNvPr>
          <p:cNvSpPr/>
          <p:nvPr/>
        </p:nvSpPr>
        <p:spPr>
          <a:xfrm>
            <a:off x="2973034" y="196937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6CDCD9-8B35-A22C-1C4B-30495765D640}"/>
              </a:ext>
            </a:extLst>
          </p:cNvPr>
          <p:cNvSpPr/>
          <p:nvPr/>
        </p:nvSpPr>
        <p:spPr>
          <a:xfrm>
            <a:off x="3234821" y="185326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DBFCAB-4817-1D68-2276-6792C906A7DC}"/>
              </a:ext>
            </a:extLst>
          </p:cNvPr>
          <p:cNvSpPr/>
          <p:nvPr/>
        </p:nvSpPr>
        <p:spPr>
          <a:xfrm>
            <a:off x="3542125" y="171852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3CA25D9-A552-3C89-34F1-53F6604E27D8}"/>
              </a:ext>
            </a:extLst>
          </p:cNvPr>
          <p:cNvSpPr/>
          <p:nvPr/>
        </p:nvSpPr>
        <p:spPr>
          <a:xfrm>
            <a:off x="2266395" y="221048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17BA96C-2B88-26CA-928F-3902BA76F10C}"/>
              </a:ext>
            </a:extLst>
          </p:cNvPr>
          <p:cNvSpPr/>
          <p:nvPr/>
        </p:nvSpPr>
        <p:spPr>
          <a:xfrm>
            <a:off x="2012085" y="227450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ED5756-CCBA-1E24-75E0-F9C539797ACC}"/>
              </a:ext>
            </a:extLst>
          </p:cNvPr>
          <p:cNvSpPr/>
          <p:nvPr/>
        </p:nvSpPr>
        <p:spPr>
          <a:xfrm>
            <a:off x="1751630" y="234175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23379E-D42E-CB3D-3642-B901B2226B77}"/>
              </a:ext>
            </a:extLst>
          </p:cNvPr>
          <p:cNvSpPr/>
          <p:nvPr/>
        </p:nvSpPr>
        <p:spPr>
          <a:xfrm>
            <a:off x="1484946" y="239250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92C5A3-84BC-9853-8E45-FEAAB2338AF1}"/>
              </a:ext>
            </a:extLst>
          </p:cNvPr>
          <p:cNvSpPr/>
          <p:nvPr/>
        </p:nvSpPr>
        <p:spPr>
          <a:xfrm>
            <a:off x="1200926" y="335911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FF5271-737F-0EF6-A16F-02409D99F81E}"/>
              </a:ext>
            </a:extLst>
          </p:cNvPr>
          <p:cNvSpPr/>
          <p:nvPr/>
        </p:nvSpPr>
        <p:spPr>
          <a:xfrm>
            <a:off x="1217890" y="315449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1CF1712-545A-6159-B347-D59A7DE01C68}"/>
              </a:ext>
            </a:extLst>
          </p:cNvPr>
          <p:cNvSpPr/>
          <p:nvPr/>
        </p:nvSpPr>
        <p:spPr>
          <a:xfrm>
            <a:off x="1227628" y="291424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F20E0DE-9588-3152-BDFC-8BF3D5015C74}"/>
              </a:ext>
            </a:extLst>
          </p:cNvPr>
          <p:cNvSpPr/>
          <p:nvPr/>
        </p:nvSpPr>
        <p:spPr>
          <a:xfrm>
            <a:off x="1207276" y="267928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589E9E5-D137-8A4E-83C2-299987CB322A}"/>
              </a:ext>
            </a:extLst>
          </p:cNvPr>
          <p:cNvSpPr/>
          <p:nvPr/>
        </p:nvSpPr>
        <p:spPr>
          <a:xfrm>
            <a:off x="1122163" y="376488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20927AD-7FE1-AF12-C06B-39EC066C47B1}"/>
              </a:ext>
            </a:extLst>
          </p:cNvPr>
          <p:cNvSpPr/>
          <p:nvPr/>
        </p:nvSpPr>
        <p:spPr>
          <a:xfrm>
            <a:off x="1052112" y="399556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4DB8E6-8460-AACA-86C0-2B26924FC303}"/>
              </a:ext>
            </a:extLst>
          </p:cNvPr>
          <p:cNvSpPr/>
          <p:nvPr/>
        </p:nvSpPr>
        <p:spPr>
          <a:xfrm>
            <a:off x="974457" y="424359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4A25853-C1CA-07B0-34E2-C168FCAFBF1E}"/>
              </a:ext>
            </a:extLst>
          </p:cNvPr>
          <p:cNvSpPr/>
          <p:nvPr/>
        </p:nvSpPr>
        <p:spPr>
          <a:xfrm>
            <a:off x="842597" y="454035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FD2347-63CF-535D-DCB1-E224C8406F4B}"/>
              </a:ext>
            </a:extLst>
          </p:cNvPr>
          <p:cNvSpPr/>
          <p:nvPr/>
        </p:nvSpPr>
        <p:spPr>
          <a:xfrm>
            <a:off x="2517281" y="440660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F46BF-FD4D-0AA4-4CDC-73E695B39337}"/>
              </a:ext>
            </a:extLst>
          </p:cNvPr>
          <p:cNvSpPr/>
          <p:nvPr/>
        </p:nvSpPr>
        <p:spPr>
          <a:xfrm>
            <a:off x="2778076" y="438332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B87DCD-5809-AA21-3E27-1D2A9BEE80FE}"/>
              </a:ext>
            </a:extLst>
          </p:cNvPr>
          <p:cNvSpPr/>
          <p:nvPr/>
        </p:nvSpPr>
        <p:spPr>
          <a:xfrm>
            <a:off x="3025786" y="436114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FBD95D-8F11-6221-733B-8F37F2CC6317}"/>
              </a:ext>
            </a:extLst>
          </p:cNvPr>
          <p:cNvSpPr/>
          <p:nvPr/>
        </p:nvSpPr>
        <p:spPr>
          <a:xfrm>
            <a:off x="3380460" y="436114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BB0D05-6CA9-BEBF-A9B8-19272EE2F097}"/>
              </a:ext>
            </a:extLst>
          </p:cNvPr>
          <p:cNvSpPr/>
          <p:nvPr/>
        </p:nvSpPr>
        <p:spPr>
          <a:xfrm>
            <a:off x="2062649" y="448310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AC2419-ECF4-4B0F-2ACD-F31AD4427ECA}"/>
              </a:ext>
            </a:extLst>
          </p:cNvPr>
          <p:cNvSpPr/>
          <p:nvPr/>
        </p:nvSpPr>
        <p:spPr>
          <a:xfrm>
            <a:off x="1807150" y="453211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D2C07D1-BB65-668E-BEEF-24D0582EC39F}"/>
              </a:ext>
            </a:extLst>
          </p:cNvPr>
          <p:cNvSpPr/>
          <p:nvPr/>
        </p:nvSpPr>
        <p:spPr>
          <a:xfrm>
            <a:off x="1522121" y="460298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CFF3F1-864E-2397-05E8-685F82D6CEE0}"/>
              </a:ext>
            </a:extLst>
          </p:cNvPr>
          <p:cNvSpPr/>
          <p:nvPr/>
        </p:nvSpPr>
        <p:spPr>
          <a:xfrm>
            <a:off x="1140299" y="470674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6F563DE-51B5-9142-6013-C79AE97721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5560" y="3225859"/>
                <a:ext cx="3683000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𝑎𝑚𝑝𝑙𝑖𝑛𝑔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𝑖𝑛𝑑𝑒𝑥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: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{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𝑟𝑜𝑢𝑛𝑑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i="1" dirty="0" err="1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𝑙𝑖𝑛𝑠𝑝𝑎𝑐𝑒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𝑠𝑡𝑒𝑝𝑠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))}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6F563DE-51B5-9142-6013-C79AE977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560" y="3225859"/>
                <a:ext cx="3683000" cy="301884"/>
              </a:xfrm>
              <a:prstGeom prst="rect">
                <a:avLst/>
              </a:prstGeom>
              <a:blipFill>
                <a:blip r:embed="rId2"/>
                <a:stretch>
                  <a:fillRect l="-2318" r="-14404"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503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3" grpId="0" animBg="1"/>
      <p:bldP spid="17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147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the envelope points and decompose them into the two vector directions.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Make mapping between the two decomposed vector lengths.</a:t>
            </a: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A88D74-6E70-A010-165C-366376B5B068}"/>
              </a:ext>
            </a:extLst>
          </p:cNvPr>
          <p:cNvSpPr/>
          <p:nvPr/>
        </p:nvSpPr>
        <p:spPr>
          <a:xfrm>
            <a:off x="3975772" y="149799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55094A-9E45-BFAA-7F10-A229C6FC5758}"/>
              </a:ext>
            </a:extLst>
          </p:cNvPr>
          <p:cNvSpPr/>
          <p:nvPr/>
        </p:nvSpPr>
        <p:spPr>
          <a:xfrm>
            <a:off x="2487142" y="21396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419EB6-4732-0F84-16F2-C700B3318EB9}"/>
              </a:ext>
            </a:extLst>
          </p:cNvPr>
          <p:cNvSpPr/>
          <p:nvPr/>
        </p:nvSpPr>
        <p:spPr>
          <a:xfrm>
            <a:off x="2301348" y="44411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41AA7F-B1FC-CD61-7BB5-D8B4E3ABEE4D}"/>
              </a:ext>
            </a:extLst>
          </p:cNvPr>
          <p:cNvSpPr/>
          <p:nvPr/>
        </p:nvSpPr>
        <p:spPr>
          <a:xfrm>
            <a:off x="3720855" y="29560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EEA5D0-40D9-E008-9022-A87D579C9115}"/>
              </a:ext>
            </a:extLst>
          </p:cNvPr>
          <p:cNvSpPr/>
          <p:nvPr/>
        </p:nvSpPr>
        <p:spPr>
          <a:xfrm>
            <a:off x="1170558" y="355246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F18040-1FD9-638F-AEEC-A143BF69E447}"/>
              </a:ext>
            </a:extLst>
          </p:cNvPr>
          <p:cNvSpPr/>
          <p:nvPr/>
        </p:nvSpPr>
        <p:spPr>
          <a:xfrm>
            <a:off x="1156629" y="24628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961C27-B45A-F046-185E-8DBDFFE13483}"/>
              </a:ext>
            </a:extLst>
          </p:cNvPr>
          <p:cNvSpPr/>
          <p:nvPr/>
        </p:nvSpPr>
        <p:spPr>
          <a:xfrm>
            <a:off x="660834" y="485636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AE7D62-0AF0-374C-9FF8-36D639072D1E}"/>
              </a:ext>
            </a:extLst>
          </p:cNvPr>
          <p:cNvSpPr/>
          <p:nvPr/>
        </p:nvSpPr>
        <p:spPr>
          <a:xfrm>
            <a:off x="3865930" y="4384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C3D75A-1C3B-A5AE-5388-13640D13C3D9}"/>
              </a:ext>
            </a:extLst>
          </p:cNvPr>
          <p:cNvSpPr/>
          <p:nvPr/>
        </p:nvSpPr>
        <p:spPr>
          <a:xfrm>
            <a:off x="3720855" y="27334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C06D28-8D6B-A4A0-6399-978B4FC38257}"/>
              </a:ext>
            </a:extLst>
          </p:cNvPr>
          <p:cNvSpPr/>
          <p:nvPr/>
        </p:nvSpPr>
        <p:spPr>
          <a:xfrm>
            <a:off x="3740725" y="248873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6D748-19AC-07B0-B89A-50F6C0D26327}"/>
              </a:ext>
            </a:extLst>
          </p:cNvPr>
          <p:cNvSpPr/>
          <p:nvPr/>
        </p:nvSpPr>
        <p:spPr>
          <a:xfrm>
            <a:off x="3777260" y="220179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2458CE-9755-595A-51D0-6678AD01E248}"/>
              </a:ext>
            </a:extLst>
          </p:cNvPr>
          <p:cNvSpPr/>
          <p:nvPr/>
        </p:nvSpPr>
        <p:spPr>
          <a:xfrm>
            <a:off x="3840874" y="188511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BAABEE6-AD1D-0B10-3323-B1599CE455E7}"/>
              </a:ext>
            </a:extLst>
          </p:cNvPr>
          <p:cNvSpPr/>
          <p:nvPr/>
        </p:nvSpPr>
        <p:spPr>
          <a:xfrm>
            <a:off x="3720855" y="31849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491CEB-D1A9-FF72-74D6-A68DC838024A}"/>
              </a:ext>
            </a:extLst>
          </p:cNvPr>
          <p:cNvSpPr/>
          <p:nvPr/>
        </p:nvSpPr>
        <p:spPr>
          <a:xfrm>
            <a:off x="3732410" y="34320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60ED21-976D-433E-BEE0-0F0182F28C94}"/>
              </a:ext>
            </a:extLst>
          </p:cNvPr>
          <p:cNvSpPr/>
          <p:nvPr/>
        </p:nvSpPr>
        <p:spPr>
          <a:xfrm>
            <a:off x="3757300" y="36898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0AABC6-1DE8-1536-B7FD-F15742BA3587}"/>
              </a:ext>
            </a:extLst>
          </p:cNvPr>
          <p:cNvSpPr/>
          <p:nvPr/>
        </p:nvSpPr>
        <p:spPr>
          <a:xfrm>
            <a:off x="3795360" y="400517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0E54AE-1EA5-940A-77AD-6AE3A62DC54D}"/>
              </a:ext>
            </a:extLst>
          </p:cNvPr>
          <p:cNvSpPr/>
          <p:nvPr/>
        </p:nvSpPr>
        <p:spPr>
          <a:xfrm>
            <a:off x="2705456" y="20651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3BA229F-FF8E-0EE5-F7C7-B8795DDA437A}"/>
              </a:ext>
            </a:extLst>
          </p:cNvPr>
          <p:cNvSpPr/>
          <p:nvPr/>
        </p:nvSpPr>
        <p:spPr>
          <a:xfrm>
            <a:off x="2973034" y="19693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6CDCD9-8B35-A22C-1C4B-30495765D640}"/>
              </a:ext>
            </a:extLst>
          </p:cNvPr>
          <p:cNvSpPr/>
          <p:nvPr/>
        </p:nvSpPr>
        <p:spPr>
          <a:xfrm>
            <a:off x="3234821" y="18532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DBFCAB-4817-1D68-2276-6792C906A7DC}"/>
              </a:ext>
            </a:extLst>
          </p:cNvPr>
          <p:cNvSpPr/>
          <p:nvPr/>
        </p:nvSpPr>
        <p:spPr>
          <a:xfrm>
            <a:off x="3542125" y="171852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3CA25D9-A552-3C89-34F1-53F6604E27D8}"/>
              </a:ext>
            </a:extLst>
          </p:cNvPr>
          <p:cNvSpPr/>
          <p:nvPr/>
        </p:nvSpPr>
        <p:spPr>
          <a:xfrm>
            <a:off x="2266395" y="22104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17BA96C-2B88-26CA-928F-3902BA76F10C}"/>
              </a:ext>
            </a:extLst>
          </p:cNvPr>
          <p:cNvSpPr/>
          <p:nvPr/>
        </p:nvSpPr>
        <p:spPr>
          <a:xfrm>
            <a:off x="2012085" y="227450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ED5756-CCBA-1E24-75E0-F9C539797ACC}"/>
              </a:ext>
            </a:extLst>
          </p:cNvPr>
          <p:cNvSpPr/>
          <p:nvPr/>
        </p:nvSpPr>
        <p:spPr>
          <a:xfrm>
            <a:off x="1751630" y="234175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23379E-D42E-CB3D-3642-B901B2226B77}"/>
              </a:ext>
            </a:extLst>
          </p:cNvPr>
          <p:cNvSpPr/>
          <p:nvPr/>
        </p:nvSpPr>
        <p:spPr>
          <a:xfrm>
            <a:off x="1484946" y="239250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92C5A3-84BC-9853-8E45-FEAAB2338AF1}"/>
              </a:ext>
            </a:extLst>
          </p:cNvPr>
          <p:cNvSpPr/>
          <p:nvPr/>
        </p:nvSpPr>
        <p:spPr>
          <a:xfrm>
            <a:off x="1200926" y="335911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FF5271-737F-0EF6-A16F-02409D99F81E}"/>
              </a:ext>
            </a:extLst>
          </p:cNvPr>
          <p:cNvSpPr/>
          <p:nvPr/>
        </p:nvSpPr>
        <p:spPr>
          <a:xfrm>
            <a:off x="1217890" y="315449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1CF1712-545A-6159-B347-D59A7DE01C68}"/>
              </a:ext>
            </a:extLst>
          </p:cNvPr>
          <p:cNvSpPr/>
          <p:nvPr/>
        </p:nvSpPr>
        <p:spPr>
          <a:xfrm>
            <a:off x="1227628" y="291424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F20E0DE-9588-3152-BDFC-8BF3D5015C74}"/>
              </a:ext>
            </a:extLst>
          </p:cNvPr>
          <p:cNvSpPr/>
          <p:nvPr/>
        </p:nvSpPr>
        <p:spPr>
          <a:xfrm>
            <a:off x="1207276" y="267928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589E9E5-D137-8A4E-83C2-299987CB322A}"/>
              </a:ext>
            </a:extLst>
          </p:cNvPr>
          <p:cNvSpPr/>
          <p:nvPr/>
        </p:nvSpPr>
        <p:spPr>
          <a:xfrm>
            <a:off x="1122163" y="37648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20927AD-7FE1-AF12-C06B-39EC066C47B1}"/>
              </a:ext>
            </a:extLst>
          </p:cNvPr>
          <p:cNvSpPr/>
          <p:nvPr/>
        </p:nvSpPr>
        <p:spPr>
          <a:xfrm>
            <a:off x="1052112" y="39955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4DB8E6-8460-AACA-86C0-2B26924FC303}"/>
              </a:ext>
            </a:extLst>
          </p:cNvPr>
          <p:cNvSpPr/>
          <p:nvPr/>
        </p:nvSpPr>
        <p:spPr>
          <a:xfrm>
            <a:off x="974457" y="424359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4A25853-C1CA-07B0-34E2-C168FCAFBF1E}"/>
              </a:ext>
            </a:extLst>
          </p:cNvPr>
          <p:cNvSpPr/>
          <p:nvPr/>
        </p:nvSpPr>
        <p:spPr>
          <a:xfrm>
            <a:off x="842597" y="45403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FD2347-63CF-535D-DCB1-E224C8406F4B}"/>
              </a:ext>
            </a:extLst>
          </p:cNvPr>
          <p:cNvSpPr/>
          <p:nvPr/>
        </p:nvSpPr>
        <p:spPr>
          <a:xfrm>
            <a:off x="2517281" y="44066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F46BF-FD4D-0AA4-4CDC-73E695B39337}"/>
              </a:ext>
            </a:extLst>
          </p:cNvPr>
          <p:cNvSpPr/>
          <p:nvPr/>
        </p:nvSpPr>
        <p:spPr>
          <a:xfrm>
            <a:off x="2778076" y="4383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B87DCD-5809-AA21-3E27-1D2A9BEE80FE}"/>
              </a:ext>
            </a:extLst>
          </p:cNvPr>
          <p:cNvSpPr/>
          <p:nvPr/>
        </p:nvSpPr>
        <p:spPr>
          <a:xfrm>
            <a:off x="3025786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FBD95D-8F11-6221-733B-8F37F2CC6317}"/>
              </a:ext>
            </a:extLst>
          </p:cNvPr>
          <p:cNvSpPr/>
          <p:nvPr/>
        </p:nvSpPr>
        <p:spPr>
          <a:xfrm>
            <a:off x="3380460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BB0D05-6CA9-BEBF-A9B8-19272EE2F097}"/>
              </a:ext>
            </a:extLst>
          </p:cNvPr>
          <p:cNvSpPr/>
          <p:nvPr/>
        </p:nvSpPr>
        <p:spPr>
          <a:xfrm>
            <a:off x="2062649" y="44831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AC2419-ECF4-4B0F-2ACD-F31AD4427ECA}"/>
              </a:ext>
            </a:extLst>
          </p:cNvPr>
          <p:cNvSpPr/>
          <p:nvPr/>
        </p:nvSpPr>
        <p:spPr>
          <a:xfrm>
            <a:off x="1807150" y="45321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D2C07D1-BB65-668E-BEEF-24D0582EC39F}"/>
              </a:ext>
            </a:extLst>
          </p:cNvPr>
          <p:cNvSpPr/>
          <p:nvPr/>
        </p:nvSpPr>
        <p:spPr>
          <a:xfrm>
            <a:off x="1522121" y="460298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CFF3F1-864E-2397-05E8-685F82D6CEE0}"/>
              </a:ext>
            </a:extLst>
          </p:cNvPr>
          <p:cNvSpPr/>
          <p:nvPr/>
        </p:nvSpPr>
        <p:spPr>
          <a:xfrm>
            <a:off x="1140299" y="470674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6F563DE-51B5-9142-6013-C79AE97721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5560" y="3225859"/>
                <a:ext cx="3683000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𝑎𝑚𝑝𝑙𝑖𝑛𝑔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𝑖𝑛𝑑𝑒𝑥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: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{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𝑟𝑜𝑢𝑛𝑑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i="1" dirty="0" err="1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𝑙𝑖𝑛𝑠𝑝𝑎𝑐𝑒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𝑠𝑡𝑒𝑝𝑠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))}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6F563DE-51B5-9142-6013-C79AE977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560" y="3225859"/>
                <a:ext cx="3683000" cy="301884"/>
              </a:xfrm>
              <a:prstGeom prst="rect">
                <a:avLst/>
              </a:prstGeom>
              <a:blipFill>
                <a:blip r:embed="rId2"/>
                <a:stretch>
                  <a:fillRect l="-2318" r="-14404"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622F9D-1937-5E7A-F726-7E01CDDFA291}"/>
              </a:ext>
            </a:extLst>
          </p:cNvPr>
          <p:cNvCxnSpPr>
            <a:cxnSpLocks/>
          </p:cNvCxnSpPr>
          <p:nvPr/>
        </p:nvCxnSpPr>
        <p:spPr>
          <a:xfrm flipH="1" flipV="1">
            <a:off x="1354302" y="2990786"/>
            <a:ext cx="1115006" cy="30431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473E863-119C-0508-90D7-A1204711DD15}"/>
              </a:ext>
            </a:extLst>
          </p:cNvPr>
          <p:cNvCxnSpPr>
            <a:cxnSpLocks/>
          </p:cNvCxnSpPr>
          <p:nvPr/>
        </p:nvCxnSpPr>
        <p:spPr>
          <a:xfrm flipH="1" flipV="1">
            <a:off x="1355197" y="2990786"/>
            <a:ext cx="1115006" cy="30431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BCE0C90-61B9-A4F1-69F1-1BC52008C32C}"/>
                  </a:ext>
                </a:extLst>
              </p:cNvPr>
              <p:cNvSpPr txBox="1"/>
              <p:nvPr/>
            </p:nvSpPr>
            <p:spPr>
              <a:xfrm>
                <a:off x="332201" y="2682243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BCE0C90-61B9-A4F1-69F1-1BC52008C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01" y="2682243"/>
                <a:ext cx="1044573" cy="3907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067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148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the envelope points and decompose them into the two vector directions.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Make mapping between the two decomposed vector lengths.</a:t>
            </a: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A88D74-6E70-A010-165C-366376B5B068}"/>
              </a:ext>
            </a:extLst>
          </p:cNvPr>
          <p:cNvSpPr/>
          <p:nvPr/>
        </p:nvSpPr>
        <p:spPr>
          <a:xfrm>
            <a:off x="3975772" y="149799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55094A-9E45-BFAA-7F10-A229C6FC5758}"/>
              </a:ext>
            </a:extLst>
          </p:cNvPr>
          <p:cNvSpPr/>
          <p:nvPr/>
        </p:nvSpPr>
        <p:spPr>
          <a:xfrm>
            <a:off x="2487142" y="21396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419EB6-4732-0F84-16F2-C700B3318EB9}"/>
              </a:ext>
            </a:extLst>
          </p:cNvPr>
          <p:cNvSpPr/>
          <p:nvPr/>
        </p:nvSpPr>
        <p:spPr>
          <a:xfrm>
            <a:off x="2301348" y="44411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41AA7F-B1FC-CD61-7BB5-D8B4E3ABEE4D}"/>
              </a:ext>
            </a:extLst>
          </p:cNvPr>
          <p:cNvSpPr/>
          <p:nvPr/>
        </p:nvSpPr>
        <p:spPr>
          <a:xfrm>
            <a:off x="3720855" y="29560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EEA5D0-40D9-E008-9022-A87D579C9115}"/>
              </a:ext>
            </a:extLst>
          </p:cNvPr>
          <p:cNvSpPr/>
          <p:nvPr/>
        </p:nvSpPr>
        <p:spPr>
          <a:xfrm>
            <a:off x="1170558" y="355246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F18040-1FD9-638F-AEEC-A143BF69E447}"/>
              </a:ext>
            </a:extLst>
          </p:cNvPr>
          <p:cNvSpPr/>
          <p:nvPr/>
        </p:nvSpPr>
        <p:spPr>
          <a:xfrm>
            <a:off x="1156629" y="24628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961C27-B45A-F046-185E-8DBDFFE13483}"/>
              </a:ext>
            </a:extLst>
          </p:cNvPr>
          <p:cNvSpPr/>
          <p:nvPr/>
        </p:nvSpPr>
        <p:spPr>
          <a:xfrm>
            <a:off x="660834" y="485636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AE7D62-0AF0-374C-9FF8-36D639072D1E}"/>
              </a:ext>
            </a:extLst>
          </p:cNvPr>
          <p:cNvSpPr/>
          <p:nvPr/>
        </p:nvSpPr>
        <p:spPr>
          <a:xfrm>
            <a:off x="3865930" y="4384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C3D75A-1C3B-A5AE-5388-13640D13C3D9}"/>
              </a:ext>
            </a:extLst>
          </p:cNvPr>
          <p:cNvSpPr/>
          <p:nvPr/>
        </p:nvSpPr>
        <p:spPr>
          <a:xfrm>
            <a:off x="3720855" y="27334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C06D28-8D6B-A4A0-6399-978B4FC38257}"/>
              </a:ext>
            </a:extLst>
          </p:cNvPr>
          <p:cNvSpPr/>
          <p:nvPr/>
        </p:nvSpPr>
        <p:spPr>
          <a:xfrm>
            <a:off x="3740725" y="248873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6D748-19AC-07B0-B89A-50F6C0D26327}"/>
              </a:ext>
            </a:extLst>
          </p:cNvPr>
          <p:cNvSpPr/>
          <p:nvPr/>
        </p:nvSpPr>
        <p:spPr>
          <a:xfrm>
            <a:off x="3777260" y="220179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2458CE-9755-595A-51D0-6678AD01E248}"/>
              </a:ext>
            </a:extLst>
          </p:cNvPr>
          <p:cNvSpPr/>
          <p:nvPr/>
        </p:nvSpPr>
        <p:spPr>
          <a:xfrm>
            <a:off x="3840874" y="188511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BAABEE6-AD1D-0B10-3323-B1599CE455E7}"/>
              </a:ext>
            </a:extLst>
          </p:cNvPr>
          <p:cNvSpPr/>
          <p:nvPr/>
        </p:nvSpPr>
        <p:spPr>
          <a:xfrm>
            <a:off x="3720855" y="31849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491CEB-D1A9-FF72-74D6-A68DC838024A}"/>
              </a:ext>
            </a:extLst>
          </p:cNvPr>
          <p:cNvSpPr/>
          <p:nvPr/>
        </p:nvSpPr>
        <p:spPr>
          <a:xfrm>
            <a:off x="3732410" y="34320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60ED21-976D-433E-BEE0-0F0182F28C94}"/>
              </a:ext>
            </a:extLst>
          </p:cNvPr>
          <p:cNvSpPr/>
          <p:nvPr/>
        </p:nvSpPr>
        <p:spPr>
          <a:xfrm>
            <a:off x="3757300" y="36898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0AABC6-1DE8-1536-B7FD-F15742BA3587}"/>
              </a:ext>
            </a:extLst>
          </p:cNvPr>
          <p:cNvSpPr/>
          <p:nvPr/>
        </p:nvSpPr>
        <p:spPr>
          <a:xfrm>
            <a:off x="3795360" y="400517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0E54AE-1EA5-940A-77AD-6AE3A62DC54D}"/>
              </a:ext>
            </a:extLst>
          </p:cNvPr>
          <p:cNvSpPr/>
          <p:nvPr/>
        </p:nvSpPr>
        <p:spPr>
          <a:xfrm>
            <a:off x="2705456" y="20651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3BA229F-FF8E-0EE5-F7C7-B8795DDA437A}"/>
              </a:ext>
            </a:extLst>
          </p:cNvPr>
          <p:cNvSpPr/>
          <p:nvPr/>
        </p:nvSpPr>
        <p:spPr>
          <a:xfrm>
            <a:off x="2973034" y="19693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6CDCD9-8B35-A22C-1C4B-30495765D640}"/>
              </a:ext>
            </a:extLst>
          </p:cNvPr>
          <p:cNvSpPr/>
          <p:nvPr/>
        </p:nvSpPr>
        <p:spPr>
          <a:xfrm>
            <a:off x="3234821" y="18532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DBFCAB-4817-1D68-2276-6792C906A7DC}"/>
              </a:ext>
            </a:extLst>
          </p:cNvPr>
          <p:cNvSpPr/>
          <p:nvPr/>
        </p:nvSpPr>
        <p:spPr>
          <a:xfrm>
            <a:off x="3542125" y="171852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3CA25D9-A552-3C89-34F1-53F6604E27D8}"/>
              </a:ext>
            </a:extLst>
          </p:cNvPr>
          <p:cNvSpPr/>
          <p:nvPr/>
        </p:nvSpPr>
        <p:spPr>
          <a:xfrm>
            <a:off x="2266395" y="22104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17BA96C-2B88-26CA-928F-3902BA76F10C}"/>
              </a:ext>
            </a:extLst>
          </p:cNvPr>
          <p:cNvSpPr/>
          <p:nvPr/>
        </p:nvSpPr>
        <p:spPr>
          <a:xfrm>
            <a:off x="2012085" y="227450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ED5756-CCBA-1E24-75E0-F9C539797ACC}"/>
              </a:ext>
            </a:extLst>
          </p:cNvPr>
          <p:cNvSpPr/>
          <p:nvPr/>
        </p:nvSpPr>
        <p:spPr>
          <a:xfrm>
            <a:off x="1751630" y="234175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23379E-D42E-CB3D-3642-B901B2226B77}"/>
              </a:ext>
            </a:extLst>
          </p:cNvPr>
          <p:cNvSpPr/>
          <p:nvPr/>
        </p:nvSpPr>
        <p:spPr>
          <a:xfrm>
            <a:off x="1484946" y="239250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92C5A3-84BC-9853-8E45-FEAAB2338AF1}"/>
              </a:ext>
            </a:extLst>
          </p:cNvPr>
          <p:cNvSpPr/>
          <p:nvPr/>
        </p:nvSpPr>
        <p:spPr>
          <a:xfrm>
            <a:off x="1200926" y="335911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FF5271-737F-0EF6-A16F-02409D99F81E}"/>
              </a:ext>
            </a:extLst>
          </p:cNvPr>
          <p:cNvSpPr/>
          <p:nvPr/>
        </p:nvSpPr>
        <p:spPr>
          <a:xfrm>
            <a:off x="1217890" y="315449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1CF1712-545A-6159-B347-D59A7DE01C68}"/>
              </a:ext>
            </a:extLst>
          </p:cNvPr>
          <p:cNvSpPr/>
          <p:nvPr/>
        </p:nvSpPr>
        <p:spPr>
          <a:xfrm>
            <a:off x="1227628" y="291424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F20E0DE-9588-3152-BDFC-8BF3D5015C74}"/>
              </a:ext>
            </a:extLst>
          </p:cNvPr>
          <p:cNvSpPr/>
          <p:nvPr/>
        </p:nvSpPr>
        <p:spPr>
          <a:xfrm>
            <a:off x="1207276" y="267928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589E9E5-D137-8A4E-83C2-299987CB322A}"/>
              </a:ext>
            </a:extLst>
          </p:cNvPr>
          <p:cNvSpPr/>
          <p:nvPr/>
        </p:nvSpPr>
        <p:spPr>
          <a:xfrm>
            <a:off x="1122163" y="37648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20927AD-7FE1-AF12-C06B-39EC066C47B1}"/>
              </a:ext>
            </a:extLst>
          </p:cNvPr>
          <p:cNvSpPr/>
          <p:nvPr/>
        </p:nvSpPr>
        <p:spPr>
          <a:xfrm>
            <a:off x="1052112" y="39955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4DB8E6-8460-AACA-86C0-2B26924FC303}"/>
              </a:ext>
            </a:extLst>
          </p:cNvPr>
          <p:cNvSpPr/>
          <p:nvPr/>
        </p:nvSpPr>
        <p:spPr>
          <a:xfrm>
            <a:off x="974457" y="424359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4A25853-C1CA-07B0-34E2-C168FCAFBF1E}"/>
              </a:ext>
            </a:extLst>
          </p:cNvPr>
          <p:cNvSpPr/>
          <p:nvPr/>
        </p:nvSpPr>
        <p:spPr>
          <a:xfrm>
            <a:off x="842597" y="45403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FD2347-63CF-535D-DCB1-E224C8406F4B}"/>
              </a:ext>
            </a:extLst>
          </p:cNvPr>
          <p:cNvSpPr/>
          <p:nvPr/>
        </p:nvSpPr>
        <p:spPr>
          <a:xfrm>
            <a:off x="2517281" y="44066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F46BF-FD4D-0AA4-4CDC-73E695B39337}"/>
              </a:ext>
            </a:extLst>
          </p:cNvPr>
          <p:cNvSpPr/>
          <p:nvPr/>
        </p:nvSpPr>
        <p:spPr>
          <a:xfrm>
            <a:off x="2778076" y="4383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B87DCD-5809-AA21-3E27-1D2A9BEE80FE}"/>
              </a:ext>
            </a:extLst>
          </p:cNvPr>
          <p:cNvSpPr/>
          <p:nvPr/>
        </p:nvSpPr>
        <p:spPr>
          <a:xfrm>
            <a:off x="3025786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FBD95D-8F11-6221-733B-8F37F2CC6317}"/>
              </a:ext>
            </a:extLst>
          </p:cNvPr>
          <p:cNvSpPr/>
          <p:nvPr/>
        </p:nvSpPr>
        <p:spPr>
          <a:xfrm>
            <a:off x="3380460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BB0D05-6CA9-BEBF-A9B8-19272EE2F097}"/>
              </a:ext>
            </a:extLst>
          </p:cNvPr>
          <p:cNvSpPr/>
          <p:nvPr/>
        </p:nvSpPr>
        <p:spPr>
          <a:xfrm>
            <a:off x="2062649" y="44831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AC2419-ECF4-4B0F-2ACD-F31AD4427ECA}"/>
              </a:ext>
            </a:extLst>
          </p:cNvPr>
          <p:cNvSpPr/>
          <p:nvPr/>
        </p:nvSpPr>
        <p:spPr>
          <a:xfrm>
            <a:off x="1807150" y="45321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D2C07D1-BB65-668E-BEEF-24D0582EC39F}"/>
              </a:ext>
            </a:extLst>
          </p:cNvPr>
          <p:cNvSpPr/>
          <p:nvPr/>
        </p:nvSpPr>
        <p:spPr>
          <a:xfrm>
            <a:off x="1522121" y="460298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CFF3F1-864E-2397-05E8-685F82D6CEE0}"/>
              </a:ext>
            </a:extLst>
          </p:cNvPr>
          <p:cNvSpPr/>
          <p:nvPr/>
        </p:nvSpPr>
        <p:spPr>
          <a:xfrm>
            <a:off x="1140299" y="470674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6F563DE-51B5-9142-6013-C79AE97721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5560" y="3225859"/>
                <a:ext cx="3683000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𝑎𝑚𝑝𝑙𝑖𝑛𝑔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𝑖𝑛𝑑𝑒𝑥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: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{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𝑟𝑜𝑢𝑛𝑑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i="1" dirty="0" err="1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𝑙𝑖𝑛𝑠𝑝𝑎𝑐𝑒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𝑠𝑡𝑒𝑝𝑠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))}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6F563DE-51B5-9142-6013-C79AE977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560" y="3225859"/>
                <a:ext cx="3683000" cy="301884"/>
              </a:xfrm>
              <a:prstGeom prst="rect">
                <a:avLst/>
              </a:prstGeom>
              <a:blipFill>
                <a:blip r:embed="rId2"/>
                <a:stretch>
                  <a:fillRect l="-2318" r="-14404"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622F9D-1937-5E7A-F726-7E01CDDFA291}"/>
              </a:ext>
            </a:extLst>
          </p:cNvPr>
          <p:cNvCxnSpPr>
            <a:cxnSpLocks/>
          </p:cNvCxnSpPr>
          <p:nvPr/>
        </p:nvCxnSpPr>
        <p:spPr>
          <a:xfrm flipH="1">
            <a:off x="1122163" y="3308294"/>
            <a:ext cx="1359189" cy="32027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473E863-119C-0508-90D7-A1204711DD15}"/>
              </a:ext>
            </a:extLst>
          </p:cNvPr>
          <p:cNvCxnSpPr>
            <a:cxnSpLocks/>
          </p:cNvCxnSpPr>
          <p:nvPr/>
        </p:nvCxnSpPr>
        <p:spPr>
          <a:xfrm flipV="1">
            <a:off x="2458427" y="2645273"/>
            <a:ext cx="49573" cy="64845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BCE0C90-61B9-A4F1-69F1-1BC52008C32C}"/>
                  </a:ext>
                </a:extLst>
              </p:cNvPr>
              <p:cNvSpPr txBox="1"/>
              <p:nvPr/>
            </p:nvSpPr>
            <p:spPr>
              <a:xfrm>
                <a:off x="332201" y="2682243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BCE0C90-61B9-A4F1-69F1-1BC52008C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01" y="2682243"/>
                <a:ext cx="1044573" cy="3907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6FE0DAD-37B7-3608-E8AD-4EB674250C5F}"/>
                  </a:ext>
                </a:extLst>
              </p:cNvPr>
              <p:cNvSpPr txBox="1"/>
              <p:nvPr/>
            </p:nvSpPr>
            <p:spPr>
              <a:xfrm>
                <a:off x="2258884" y="2789696"/>
                <a:ext cx="10445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6FE0DAD-37B7-3608-E8AD-4EB674250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884" y="2789696"/>
                <a:ext cx="1044573" cy="338554"/>
              </a:xfrm>
              <a:prstGeom prst="rect">
                <a:avLst/>
              </a:prstGeom>
              <a:blipFill>
                <a:blip r:embed="rId4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A09787-383B-2408-D7E2-5F1F90890500}"/>
                  </a:ext>
                </a:extLst>
              </p:cNvPr>
              <p:cNvSpPr txBox="1"/>
              <p:nvPr/>
            </p:nvSpPr>
            <p:spPr>
              <a:xfrm>
                <a:off x="1241569" y="3047248"/>
                <a:ext cx="104457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A09787-383B-2408-D7E2-5F1F90890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569" y="3047248"/>
                <a:ext cx="1044573" cy="349326"/>
              </a:xfrm>
              <a:prstGeom prst="rect">
                <a:avLst/>
              </a:prstGeom>
              <a:blipFill>
                <a:blip r:embed="rId5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64B68F0-505A-5F4E-A379-D884C1CB4DEC}"/>
                  </a:ext>
                </a:extLst>
              </p:cNvPr>
              <p:cNvSpPr txBox="1"/>
              <p:nvPr/>
            </p:nvSpPr>
            <p:spPr>
              <a:xfrm>
                <a:off x="4357355" y="362518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64B68F0-505A-5F4E-A379-D884C1CB4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355" y="3625181"/>
                <a:ext cx="5178207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EDC860E-D739-61AA-7E98-9E7AF0849387}"/>
                  </a:ext>
                </a:extLst>
              </p:cNvPr>
              <p:cNvSpPr txBox="1"/>
              <p:nvPr/>
            </p:nvSpPr>
            <p:spPr>
              <a:xfrm>
                <a:off x="4371031" y="4069505"/>
                <a:ext cx="329341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𝑠𝑎𝑚𝑝𝑙𝑖𝑛𝑔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𝑖𝑛𝑑𝑒𝑥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EDC860E-D739-61AA-7E98-9E7AF0849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031" y="4069505"/>
                <a:ext cx="3293419" cy="307777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353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149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489243" y="4592708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17A88D74-6E70-A010-165C-366376B5B068}"/>
              </a:ext>
            </a:extLst>
          </p:cNvPr>
          <p:cNvSpPr/>
          <p:nvPr/>
        </p:nvSpPr>
        <p:spPr>
          <a:xfrm>
            <a:off x="3975772" y="149799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55094A-9E45-BFAA-7F10-A229C6FC5758}"/>
              </a:ext>
            </a:extLst>
          </p:cNvPr>
          <p:cNvSpPr/>
          <p:nvPr/>
        </p:nvSpPr>
        <p:spPr>
          <a:xfrm>
            <a:off x="2487142" y="21396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419EB6-4732-0F84-16F2-C700B3318EB9}"/>
              </a:ext>
            </a:extLst>
          </p:cNvPr>
          <p:cNvSpPr/>
          <p:nvPr/>
        </p:nvSpPr>
        <p:spPr>
          <a:xfrm>
            <a:off x="2301348" y="44411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41AA7F-B1FC-CD61-7BB5-D8B4E3ABEE4D}"/>
              </a:ext>
            </a:extLst>
          </p:cNvPr>
          <p:cNvSpPr/>
          <p:nvPr/>
        </p:nvSpPr>
        <p:spPr>
          <a:xfrm>
            <a:off x="3720855" y="29560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EEA5D0-40D9-E008-9022-A87D579C9115}"/>
              </a:ext>
            </a:extLst>
          </p:cNvPr>
          <p:cNvSpPr/>
          <p:nvPr/>
        </p:nvSpPr>
        <p:spPr>
          <a:xfrm>
            <a:off x="1170558" y="355246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F18040-1FD9-638F-AEEC-A143BF69E447}"/>
              </a:ext>
            </a:extLst>
          </p:cNvPr>
          <p:cNvSpPr/>
          <p:nvPr/>
        </p:nvSpPr>
        <p:spPr>
          <a:xfrm>
            <a:off x="1156629" y="24628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961C27-B45A-F046-185E-8DBDFFE13483}"/>
              </a:ext>
            </a:extLst>
          </p:cNvPr>
          <p:cNvSpPr/>
          <p:nvPr/>
        </p:nvSpPr>
        <p:spPr>
          <a:xfrm>
            <a:off x="660834" y="485636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AE7D62-0AF0-374C-9FF8-36D639072D1E}"/>
              </a:ext>
            </a:extLst>
          </p:cNvPr>
          <p:cNvSpPr/>
          <p:nvPr/>
        </p:nvSpPr>
        <p:spPr>
          <a:xfrm>
            <a:off x="3865930" y="4384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C3D75A-1C3B-A5AE-5388-13640D13C3D9}"/>
              </a:ext>
            </a:extLst>
          </p:cNvPr>
          <p:cNvSpPr/>
          <p:nvPr/>
        </p:nvSpPr>
        <p:spPr>
          <a:xfrm>
            <a:off x="3720855" y="27334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C06D28-8D6B-A4A0-6399-978B4FC38257}"/>
              </a:ext>
            </a:extLst>
          </p:cNvPr>
          <p:cNvSpPr/>
          <p:nvPr/>
        </p:nvSpPr>
        <p:spPr>
          <a:xfrm>
            <a:off x="3740725" y="248873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6D748-19AC-07B0-B89A-50F6C0D26327}"/>
              </a:ext>
            </a:extLst>
          </p:cNvPr>
          <p:cNvSpPr/>
          <p:nvPr/>
        </p:nvSpPr>
        <p:spPr>
          <a:xfrm>
            <a:off x="3777260" y="220179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2458CE-9755-595A-51D0-6678AD01E248}"/>
              </a:ext>
            </a:extLst>
          </p:cNvPr>
          <p:cNvSpPr/>
          <p:nvPr/>
        </p:nvSpPr>
        <p:spPr>
          <a:xfrm>
            <a:off x="3840874" y="188511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BAABEE6-AD1D-0B10-3323-B1599CE455E7}"/>
              </a:ext>
            </a:extLst>
          </p:cNvPr>
          <p:cNvSpPr/>
          <p:nvPr/>
        </p:nvSpPr>
        <p:spPr>
          <a:xfrm>
            <a:off x="3720855" y="31849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491CEB-D1A9-FF72-74D6-A68DC838024A}"/>
              </a:ext>
            </a:extLst>
          </p:cNvPr>
          <p:cNvSpPr/>
          <p:nvPr/>
        </p:nvSpPr>
        <p:spPr>
          <a:xfrm>
            <a:off x="3732410" y="34320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60ED21-976D-433E-BEE0-0F0182F28C94}"/>
              </a:ext>
            </a:extLst>
          </p:cNvPr>
          <p:cNvSpPr/>
          <p:nvPr/>
        </p:nvSpPr>
        <p:spPr>
          <a:xfrm>
            <a:off x="3757300" y="36898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0AABC6-1DE8-1536-B7FD-F15742BA3587}"/>
              </a:ext>
            </a:extLst>
          </p:cNvPr>
          <p:cNvSpPr/>
          <p:nvPr/>
        </p:nvSpPr>
        <p:spPr>
          <a:xfrm>
            <a:off x="3795360" y="400517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0E54AE-1EA5-940A-77AD-6AE3A62DC54D}"/>
              </a:ext>
            </a:extLst>
          </p:cNvPr>
          <p:cNvSpPr/>
          <p:nvPr/>
        </p:nvSpPr>
        <p:spPr>
          <a:xfrm>
            <a:off x="2705456" y="20651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3BA229F-FF8E-0EE5-F7C7-B8795DDA437A}"/>
              </a:ext>
            </a:extLst>
          </p:cNvPr>
          <p:cNvSpPr/>
          <p:nvPr/>
        </p:nvSpPr>
        <p:spPr>
          <a:xfrm>
            <a:off x="2973034" y="19693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6CDCD9-8B35-A22C-1C4B-30495765D640}"/>
              </a:ext>
            </a:extLst>
          </p:cNvPr>
          <p:cNvSpPr/>
          <p:nvPr/>
        </p:nvSpPr>
        <p:spPr>
          <a:xfrm>
            <a:off x="3234821" y="18532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DBFCAB-4817-1D68-2276-6792C906A7DC}"/>
              </a:ext>
            </a:extLst>
          </p:cNvPr>
          <p:cNvSpPr/>
          <p:nvPr/>
        </p:nvSpPr>
        <p:spPr>
          <a:xfrm>
            <a:off x="3542125" y="171852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3CA25D9-A552-3C89-34F1-53F6604E27D8}"/>
              </a:ext>
            </a:extLst>
          </p:cNvPr>
          <p:cNvSpPr/>
          <p:nvPr/>
        </p:nvSpPr>
        <p:spPr>
          <a:xfrm>
            <a:off x="2266395" y="22104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17BA96C-2B88-26CA-928F-3902BA76F10C}"/>
              </a:ext>
            </a:extLst>
          </p:cNvPr>
          <p:cNvSpPr/>
          <p:nvPr/>
        </p:nvSpPr>
        <p:spPr>
          <a:xfrm>
            <a:off x="2012085" y="227450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ED5756-CCBA-1E24-75E0-F9C539797ACC}"/>
              </a:ext>
            </a:extLst>
          </p:cNvPr>
          <p:cNvSpPr/>
          <p:nvPr/>
        </p:nvSpPr>
        <p:spPr>
          <a:xfrm>
            <a:off x="1751630" y="234175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23379E-D42E-CB3D-3642-B901B2226B77}"/>
              </a:ext>
            </a:extLst>
          </p:cNvPr>
          <p:cNvSpPr/>
          <p:nvPr/>
        </p:nvSpPr>
        <p:spPr>
          <a:xfrm>
            <a:off x="1484946" y="239250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92C5A3-84BC-9853-8E45-FEAAB2338AF1}"/>
              </a:ext>
            </a:extLst>
          </p:cNvPr>
          <p:cNvSpPr/>
          <p:nvPr/>
        </p:nvSpPr>
        <p:spPr>
          <a:xfrm>
            <a:off x="1200926" y="335911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FF5271-737F-0EF6-A16F-02409D99F81E}"/>
              </a:ext>
            </a:extLst>
          </p:cNvPr>
          <p:cNvSpPr/>
          <p:nvPr/>
        </p:nvSpPr>
        <p:spPr>
          <a:xfrm>
            <a:off x="1217890" y="315449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6A9E81B-66E2-CE9C-0B3B-79044E2C936F}"/>
              </a:ext>
            </a:extLst>
          </p:cNvPr>
          <p:cNvGrpSpPr/>
          <p:nvPr/>
        </p:nvGrpSpPr>
        <p:grpSpPr>
          <a:xfrm>
            <a:off x="1207276" y="2679280"/>
            <a:ext cx="133162" cy="347775"/>
            <a:chOff x="1207276" y="2679280"/>
            <a:chExt cx="133162" cy="347775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1CF1712-545A-6159-B347-D59A7DE01C68}"/>
                </a:ext>
              </a:extLst>
            </p:cNvPr>
            <p:cNvSpPr/>
            <p:nvPr/>
          </p:nvSpPr>
          <p:spPr>
            <a:xfrm>
              <a:off x="1227628" y="2914245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F20E0DE-9588-3152-BDFC-8BF3D5015C74}"/>
                </a:ext>
              </a:extLst>
            </p:cNvPr>
            <p:cNvSpPr/>
            <p:nvPr/>
          </p:nvSpPr>
          <p:spPr>
            <a:xfrm>
              <a:off x="1207276" y="2679280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0589E9E5-D137-8A4E-83C2-299987CB322A}"/>
              </a:ext>
            </a:extLst>
          </p:cNvPr>
          <p:cNvSpPr/>
          <p:nvPr/>
        </p:nvSpPr>
        <p:spPr>
          <a:xfrm>
            <a:off x="1122163" y="37648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20927AD-7FE1-AF12-C06B-39EC066C47B1}"/>
              </a:ext>
            </a:extLst>
          </p:cNvPr>
          <p:cNvSpPr/>
          <p:nvPr/>
        </p:nvSpPr>
        <p:spPr>
          <a:xfrm>
            <a:off x="1052112" y="39955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4DB8E6-8460-AACA-86C0-2B26924FC303}"/>
              </a:ext>
            </a:extLst>
          </p:cNvPr>
          <p:cNvSpPr/>
          <p:nvPr/>
        </p:nvSpPr>
        <p:spPr>
          <a:xfrm>
            <a:off x="974457" y="424359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4A25853-C1CA-07B0-34E2-C168FCAFBF1E}"/>
              </a:ext>
            </a:extLst>
          </p:cNvPr>
          <p:cNvSpPr/>
          <p:nvPr/>
        </p:nvSpPr>
        <p:spPr>
          <a:xfrm>
            <a:off x="842597" y="45403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FD2347-63CF-535D-DCB1-E224C8406F4B}"/>
              </a:ext>
            </a:extLst>
          </p:cNvPr>
          <p:cNvSpPr/>
          <p:nvPr/>
        </p:nvSpPr>
        <p:spPr>
          <a:xfrm>
            <a:off x="2517281" y="44066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F46BF-FD4D-0AA4-4CDC-73E695B39337}"/>
              </a:ext>
            </a:extLst>
          </p:cNvPr>
          <p:cNvSpPr/>
          <p:nvPr/>
        </p:nvSpPr>
        <p:spPr>
          <a:xfrm>
            <a:off x="2778076" y="4383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B87DCD-5809-AA21-3E27-1D2A9BEE80FE}"/>
              </a:ext>
            </a:extLst>
          </p:cNvPr>
          <p:cNvSpPr/>
          <p:nvPr/>
        </p:nvSpPr>
        <p:spPr>
          <a:xfrm>
            <a:off x="3025786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FBD95D-8F11-6221-733B-8F37F2CC6317}"/>
              </a:ext>
            </a:extLst>
          </p:cNvPr>
          <p:cNvSpPr/>
          <p:nvPr/>
        </p:nvSpPr>
        <p:spPr>
          <a:xfrm>
            <a:off x="3380460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BB0D05-6CA9-BEBF-A9B8-19272EE2F097}"/>
              </a:ext>
            </a:extLst>
          </p:cNvPr>
          <p:cNvSpPr/>
          <p:nvPr/>
        </p:nvSpPr>
        <p:spPr>
          <a:xfrm>
            <a:off x="2062649" y="44831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AC2419-ECF4-4B0F-2ACD-F31AD4427ECA}"/>
              </a:ext>
            </a:extLst>
          </p:cNvPr>
          <p:cNvSpPr/>
          <p:nvPr/>
        </p:nvSpPr>
        <p:spPr>
          <a:xfrm>
            <a:off x="1807150" y="45321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D2C07D1-BB65-668E-BEEF-24D0582EC39F}"/>
              </a:ext>
            </a:extLst>
          </p:cNvPr>
          <p:cNvSpPr/>
          <p:nvPr/>
        </p:nvSpPr>
        <p:spPr>
          <a:xfrm>
            <a:off x="1522121" y="460298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CFF3F1-864E-2397-05E8-685F82D6CEE0}"/>
              </a:ext>
            </a:extLst>
          </p:cNvPr>
          <p:cNvSpPr/>
          <p:nvPr/>
        </p:nvSpPr>
        <p:spPr>
          <a:xfrm>
            <a:off x="1140299" y="470674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2675436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𝑝𝑙𝑢𝑠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2675436"/>
                <a:ext cx="4655426" cy="301884"/>
              </a:xfrm>
              <a:prstGeom prst="rect">
                <a:avLst/>
              </a:prstGeom>
              <a:blipFill>
                <a:blip r:embed="rId2"/>
                <a:stretch>
                  <a:fillRect l="-1309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F22265-9562-50AE-ED77-01F7AA69F960}"/>
                  </a:ext>
                </a:extLst>
              </p:cNvPr>
              <p:cNvSpPr txBox="1"/>
              <p:nvPr/>
            </p:nvSpPr>
            <p:spPr>
              <a:xfrm>
                <a:off x="4724400" y="224352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F22265-9562-50AE-ED77-01F7AA69F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2243521"/>
                <a:ext cx="5178207" cy="340671"/>
              </a:xfrm>
              <a:prstGeom prst="rect">
                <a:avLst/>
              </a:prstGeom>
              <a:blipFill>
                <a:blip r:embed="rId3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FCFFF21B-090D-AC97-5252-7E6F0B5688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3766306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𝑚𝑖𝑛𝑢𝑠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FCFFF21B-090D-AC97-5252-7E6F0B568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3766306"/>
                <a:ext cx="4655426" cy="301884"/>
              </a:xfrm>
              <a:prstGeom prst="rect">
                <a:avLst/>
              </a:prstGeom>
              <a:blipFill>
                <a:blip r:embed="rId4"/>
                <a:stretch>
                  <a:fillRect l="-1309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69DDDC-1833-60CD-DED6-D8B75F4C13D0}"/>
                  </a:ext>
                </a:extLst>
              </p:cNvPr>
              <p:cNvSpPr txBox="1"/>
              <p:nvPr/>
            </p:nvSpPr>
            <p:spPr>
              <a:xfrm>
                <a:off x="4724400" y="333439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69DDDC-1833-60CD-DED6-D8B75F4C1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3334391"/>
                <a:ext cx="5178207" cy="340671"/>
              </a:xfrm>
              <a:prstGeom prst="rect">
                <a:avLst/>
              </a:prstGeom>
              <a:blipFill>
                <a:blip r:embed="rId5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itle 1">
                <a:extLst>
                  <a:ext uri="{FF2B5EF4-FFF2-40B4-BE49-F238E27FC236}">
                    <a16:creationId xmlns:a16="http://schemas.microsoft.com/office/drawing/2014/main" id="{9040DAF3-CB2B-1132-A6C4-F8E24A7436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4858974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𝑝𝑙𝑢𝑠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3" name="Title 1">
                <a:extLst>
                  <a:ext uri="{FF2B5EF4-FFF2-40B4-BE49-F238E27FC236}">
                    <a16:creationId xmlns:a16="http://schemas.microsoft.com/office/drawing/2014/main" id="{9040DAF3-CB2B-1132-A6C4-F8E24A743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4858974"/>
                <a:ext cx="4655426" cy="301884"/>
              </a:xfrm>
              <a:prstGeom prst="rect">
                <a:avLst/>
              </a:prstGeom>
              <a:blipFill>
                <a:blip r:embed="rId6"/>
                <a:stretch>
                  <a:fillRect l="-1309" b="-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A95BA2D-ADD6-666B-7092-3FF3FD798488}"/>
                  </a:ext>
                </a:extLst>
              </p:cNvPr>
              <p:cNvSpPr txBox="1"/>
              <p:nvPr/>
            </p:nvSpPr>
            <p:spPr>
              <a:xfrm>
                <a:off x="4724400" y="4427059"/>
                <a:ext cx="5178207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A95BA2D-ADD6-666B-7092-3FF3FD798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4427059"/>
                <a:ext cx="5178207" cy="335476"/>
              </a:xfrm>
              <a:prstGeom prst="rect">
                <a:avLst/>
              </a:prstGeom>
              <a:blipFill>
                <a:blip r:embed="rId7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itle 1">
                <a:extLst>
                  <a:ext uri="{FF2B5EF4-FFF2-40B4-BE49-F238E27FC236}">
                    <a16:creationId xmlns:a16="http://schemas.microsoft.com/office/drawing/2014/main" id="{294D4BC9-0051-946B-D090-888472A8A4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5949844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𝑚𝑖𝑛𝑢𝑠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2" name="Title 1">
                <a:extLst>
                  <a:ext uri="{FF2B5EF4-FFF2-40B4-BE49-F238E27FC236}">
                    <a16:creationId xmlns:a16="http://schemas.microsoft.com/office/drawing/2014/main" id="{294D4BC9-0051-946B-D090-888472A8A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5949844"/>
                <a:ext cx="4655426" cy="301884"/>
              </a:xfrm>
              <a:prstGeom prst="rect">
                <a:avLst/>
              </a:prstGeom>
              <a:blipFill>
                <a:blip r:embed="rId8"/>
                <a:stretch>
                  <a:fillRect l="-1309" b="-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9C290D-0489-0BD3-B775-62CA1F9D1394}"/>
                  </a:ext>
                </a:extLst>
              </p:cNvPr>
              <p:cNvSpPr txBox="1"/>
              <p:nvPr/>
            </p:nvSpPr>
            <p:spPr>
              <a:xfrm>
                <a:off x="4724400" y="5517929"/>
                <a:ext cx="5178207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9C290D-0489-0BD3-B775-62CA1F9D1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5517929"/>
                <a:ext cx="5178207" cy="335476"/>
              </a:xfrm>
              <a:prstGeom prst="rect">
                <a:avLst/>
              </a:prstGeom>
              <a:blipFill>
                <a:blip r:embed="rId9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61459D-B10C-F902-5813-24FFB845005F}"/>
                  </a:ext>
                </a:extLst>
              </p:cNvPr>
              <p:cNvSpPr txBox="1"/>
              <p:nvPr/>
            </p:nvSpPr>
            <p:spPr>
              <a:xfrm rot="20837165">
                <a:off x="207229" y="3269831"/>
                <a:ext cx="104457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2.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61459D-B10C-F902-5813-24FFB8450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37165">
                <a:off x="207229" y="3269831"/>
                <a:ext cx="1044573" cy="3493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0C51F65-0BFA-D18D-4E84-07BE2BEB5256}"/>
                  </a:ext>
                </a:extLst>
              </p:cNvPr>
              <p:cNvSpPr txBox="1"/>
              <p:nvPr/>
            </p:nvSpPr>
            <p:spPr>
              <a:xfrm>
                <a:off x="2129900" y="5023018"/>
                <a:ext cx="104457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0C51F65-0BFA-D18D-4E84-07BE2BEB5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900" y="5023018"/>
                <a:ext cx="1044573" cy="349326"/>
              </a:xfrm>
              <a:prstGeom prst="rect">
                <a:avLst/>
              </a:prstGeom>
              <a:blipFill>
                <a:blip r:embed="rId11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16366A-4BB4-97CC-133F-8D2A709541A6}"/>
              </a:ext>
            </a:extLst>
          </p:cNvPr>
          <p:cNvCxnSpPr>
            <a:cxnSpLocks/>
          </p:cNvCxnSpPr>
          <p:nvPr/>
        </p:nvCxnSpPr>
        <p:spPr>
          <a:xfrm flipH="1">
            <a:off x="344226" y="2841327"/>
            <a:ext cx="4099193" cy="96592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E1B1004-6FC8-E773-B0CE-C4A5558563D5}"/>
              </a:ext>
            </a:extLst>
          </p:cNvPr>
          <p:cNvCxnSpPr>
            <a:cxnSpLocks/>
          </p:cNvCxnSpPr>
          <p:nvPr/>
        </p:nvCxnSpPr>
        <p:spPr>
          <a:xfrm flipH="1">
            <a:off x="1202274" y="2217346"/>
            <a:ext cx="1310114" cy="300493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ED5903C-3EF5-333A-B32A-42DCB8C8EA5E}"/>
              </a:ext>
            </a:extLst>
          </p:cNvPr>
          <p:cNvCxnSpPr>
            <a:cxnSpLocks/>
          </p:cNvCxnSpPr>
          <p:nvPr/>
        </p:nvCxnSpPr>
        <p:spPr>
          <a:xfrm flipH="1">
            <a:off x="1260388" y="2443836"/>
            <a:ext cx="1262818" cy="28964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90B67DD-B8E8-5777-0B2B-B4DD2A00B806}"/>
              </a:ext>
            </a:extLst>
          </p:cNvPr>
          <p:cNvCxnSpPr>
            <a:cxnSpLocks/>
          </p:cNvCxnSpPr>
          <p:nvPr/>
        </p:nvCxnSpPr>
        <p:spPr>
          <a:xfrm flipH="1">
            <a:off x="1286122" y="2689946"/>
            <a:ext cx="1209675" cy="27745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D6BC438-1203-3114-9909-02EB11560044}"/>
              </a:ext>
            </a:extLst>
          </p:cNvPr>
          <p:cNvCxnSpPr>
            <a:cxnSpLocks/>
          </p:cNvCxnSpPr>
          <p:nvPr/>
        </p:nvCxnSpPr>
        <p:spPr>
          <a:xfrm flipH="1">
            <a:off x="1265276" y="2932611"/>
            <a:ext cx="1204059" cy="27616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1A0A4EA-B522-9D41-9D53-62549453AF28}"/>
              </a:ext>
            </a:extLst>
          </p:cNvPr>
          <p:cNvCxnSpPr>
            <a:cxnSpLocks/>
          </p:cNvCxnSpPr>
          <p:nvPr/>
        </p:nvCxnSpPr>
        <p:spPr>
          <a:xfrm flipH="1">
            <a:off x="1260598" y="3146104"/>
            <a:ext cx="1186279" cy="27209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1661005-3F90-05B9-F377-06BE2D246FE9}"/>
              </a:ext>
            </a:extLst>
          </p:cNvPr>
          <p:cNvCxnSpPr>
            <a:cxnSpLocks/>
          </p:cNvCxnSpPr>
          <p:nvPr/>
        </p:nvCxnSpPr>
        <p:spPr>
          <a:xfrm flipH="1">
            <a:off x="1217890" y="3329438"/>
            <a:ext cx="1186279" cy="27209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A7FC528-8360-2399-1F55-2F5F77CDE519}"/>
              </a:ext>
            </a:extLst>
          </p:cNvPr>
          <p:cNvCxnSpPr>
            <a:cxnSpLocks/>
          </p:cNvCxnSpPr>
          <p:nvPr/>
        </p:nvCxnSpPr>
        <p:spPr>
          <a:xfrm flipH="1">
            <a:off x="1178745" y="3542483"/>
            <a:ext cx="1226743" cy="28137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2A7598B-516B-7001-DA82-1F5A216060B9}"/>
              </a:ext>
            </a:extLst>
          </p:cNvPr>
          <p:cNvCxnSpPr>
            <a:cxnSpLocks/>
          </p:cNvCxnSpPr>
          <p:nvPr/>
        </p:nvCxnSpPr>
        <p:spPr>
          <a:xfrm flipH="1">
            <a:off x="1102445" y="3757809"/>
            <a:ext cx="1287607" cy="29533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BD16EA1-1621-FD7F-F828-C8EAA3E35B23}"/>
              </a:ext>
            </a:extLst>
          </p:cNvPr>
          <p:cNvCxnSpPr>
            <a:cxnSpLocks/>
          </p:cNvCxnSpPr>
          <p:nvPr/>
        </p:nvCxnSpPr>
        <p:spPr>
          <a:xfrm flipH="1">
            <a:off x="1026968" y="3980135"/>
            <a:ext cx="1367894" cy="31374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31E72BE-928B-3358-683E-240F9508629B}"/>
              </a:ext>
            </a:extLst>
          </p:cNvPr>
          <p:cNvCxnSpPr>
            <a:cxnSpLocks/>
          </p:cNvCxnSpPr>
          <p:nvPr/>
        </p:nvCxnSpPr>
        <p:spPr>
          <a:xfrm flipH="1">
            <a:off x="894826" y="4254178"/>
            <a:ext cx="1476708" cy="338704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CAFF6B2-FDBA-2E25-43DA-5FF30E64F159}"/>
              </a:ext>
            </a:extLst>
          </p:cNvPr>
          <p:cNvCxnSpPr>
            <a:cxnSpLocks/>
          </p:cNvCxnSpPr>
          <p:nvPr/>
        </p:nvCxnSpPr>
        <p:spPr>
          <a:xfrm flipH="1">
            <a:off x="702749" y="4537382"/>
            <a:ext cx="1642833" cy="37680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50D85A8-C7AC-9DB1-6938-52871FEF9CA3}"/>
              </a:ext>
            </a:extLst>
          </p:cNvPr>
          <p:cNvCxnSpPr>
            <a:cxnSpLocks/>
          </p:cNvCxnSpPr>
          <p:nvPr/>
        </p:nvCxnSpPr>
        <p:spPr>
          <a:xfrm flipH="1">
            <a:off x="2276357" y="1334005"/>
            <a:ext cx="312960" cy="418999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BF1F7267-A927-E2B9-EA9E-18617E4499C8}"/>
              </a:ext>
            </a:extLst>
          </p:cNvPr>
          <p:cNvSpPr txBox="1"/>
          <p:nvPr/>
        </p:nvSpPr>
        <p:spPr>
          <a:xfrm>
            <a:off x="4724400" y="1511365"/>
            <a:ext cx="39989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Individually scale each side of the constellation for maximum accuracy.</a:t>
            </a: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26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419430" y="3624014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638925" y="1503114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 flipH="1" flipV="1">
            <a:off x="6259512" y="2394153"/>
            <a:ext cx="379413" cy="12298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 flipV="1">
            <a:off x="6259512" y="1896814"/>
            <a:ext cx="1265238" cy="4973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678981" y="1717811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8DA8AC72-C145-C697-912D-746A2A01505B}"/>
              </a:ext>
            </a:extLst>
          </p:cNvPr>
          <p:cNvSpPr/>
          <p:nvPr/>
        </p:nvSpPr>
        <p:spPr>
          <a:xfrm>
            <a:off x="6326581" y="3375346"/>
            <a:ext cx="492126" cy="497338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92588A8-E83C-6940-88B1-3E75CDAA7C24}"/>
                  </a:ext>
                </a:extLst>
              </p:cNvPr>
              <p:cNvSpPr txBox="1"/>
              <p:nvPr/>
            </p:nvSpPr>
            <p:spPr>
              <a:xfrm>
                <a:off x="6731774" y="3169377"/>
                <a:ext cx="2798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92588A8-E83C-6940-88B1-3E75CDAA7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774" y="3169377"/>
                <a:ext cx="279820" cy="276999"/>
              </a:xfrm>
              <a:prstGeom prst="rect">
                <a:avLst/>
              </a:prstGeom>
              <a:blipFill>
                <a:blip r:embed="rId2"/>
                <a:stretch>
                  <a:fillRect l="-17391" r="-8696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2645315-DD50-0D7F-5909-62A8E6AA5B23}"/>
              </a:ext>
            </a:extLst>
          </p:cNvPr>
          <p:cNvCxnSpPr/>
          <p:nvPr/>
        </p:nvCxnSpPr>
        <p:spPr>
          <a:xfrm>
            <a:off x="6259512" y="2394152"/>
            <a:ext cx="977901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Arc 36">
            <a:extLst>
              <a:ext uri="{FF2B5EF4-FFF2-40B4-BE49-F238E27FC236}">
                <a16:creationId xmlns:a16="http://schemas.microsoft.com/office/drawing/2014/main" id="{A60F2EB8-77A7-2418-CA6A-28E32879C662}"/>
              </a:ext>
            </a:extLst>
          </p:cNvPr>
          <p:cNvSpPr/>
          <p:nvPr/>
        </p:nvSpPr>
        <p:spPr>
          <a:xfrm>
            <a:off x="6642099" y="2225528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D375340-E07C-6E74-4C21-2032ACAFEB79}"/>
                  </a:ext>
                </a:extLst>
              </p:cNvPr>
              <p:cNvSpPr txBox="1"/>
              <p:nvPr/>
            </p:nvSpPr>
            <p:spPr>
              <a:xfrm>
                <a:off x="6918961" y="2088005"/>
                <a:ext cx="2851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D375340-E07C-6E74-4C21-2032ACAFE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961" y="2088005"/>
                <a:ext cx="285143" cy="276999"/>
              </a:xfrm>
              <a:prstGeom prst="rect">
                <a:avLst/>
              </a:prstGeom>
              <a:blipFill>
                <a:blip r:embed="rId3"/>
                <a:stretch>
                  <a:fillRect l="-17021" r="-6383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DEAB9A-83FE-61AA-32E3-1121CC536BD3}"/>
                  </a:ext>
                </a:extLst>
              </p:cNvPr>
              <p:cNvSpPr txBox="1"/>
              <p:nvPr/>
            </p:nvSpPr>
            <p:spPr>
              <a:xfrm>
                <a:off x="6167666" y="2900273"/>
                <a:ext cx="2815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DEAB9A-83FE-61AA-32E3-1121CC536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666" y="2900273"/>
                <a:ext cx="281552" cy="276999"/>
              </a:xfrm>
              <a:prstGeom prst="rect">
                <a:avLst/>
              </a:prstGeom>
              <a:blipFill>
                <a:blip r:embed="rId4"/>
                <a:stretch>
                  <a:fillRect l="-19565" r="-6522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B1B49CC-8E55-06FA-3D86-EA5593A17705}"/>
                  </a:ext>
                </a:extLst>
              </p:cNvPr>
              <p:cNvSpPr txBox="1"/>
              <p:nvPr/>
            </p:nvSpPr>
            <p:spPr>
              <a:xfrm>
                <a:off x="6719254" y="1811005"/>
                <a:ext cx="286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B1B49CC-8E55-06FA-3D86-EA5593A17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254" y="1811005"/>
                <a:ext cx="286873" cy="276999"/>
              </a:xfrm>
              <a:prstGeom prst="rect">
                <a:avLst/>
              </a:prstGeom>
              <a:blipFill>
                <a:blip r:embed="rId5"/>
                <a:stretch>
                  <a:fillRect l="-17021" r="-8511" b="-173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218EB9-67FD-DF37-E9AC-7CFE512D8BA6}"/>
                  </a:ext>
                </a:extLst>
              </p:cNvPr>
              <p:cNvSpPr txBox="1"/>
              <p:nvPr/>
            </p:nvSpPr>
            <p:spPr>
              <a:xfrm>
                <a:off x="7502864" y="1555849"/>
                <a:ext cx="6348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218EB9-67FD-DF37-E9AC-7CFE512D8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864" y="1555849"/>
                <a:ext cx="634854" cy="276999"/>
              </a:xfrm>
              <a:prstGeom prst="rect">
                <a:avLst/>
              </a:prstGeom>
              <a:blipFill>
                <a:blip r:embed="rId6"/>
                <a:stretch>
                  <a:fillRect l="-12500" r="-12500" b="-3478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9D5377-9741-D952-B085-395782A8C285}"/>
                  </a:ext>
                </a:extLst>
              </p:cNvPr>
              <p:cNvSpPr txBox="1"/>
              <p:nvPr/>
            </p:nvSpPr>
            <p:spPr>
              <a:xfrm>
                <a:off x="194911" y="1359800"/>
                <a:ext cx="4572000" cy="29546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Vector Phases to Cartesian:</a:t>
                </a:r>
              </a:p>
              <a:p>
                <a:endPara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X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cos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⁡(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θ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Y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sin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⁡(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θ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r>
                  <a:rPr lang="en-CA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Cartesian to Vector Phases:</a:t>
                </a:r>
              </a:p>
              <a:p>
                <a:r>
                  <a:rPr lang="en-CA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(using inverse kinematic)</a:t>
                </a: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9D5377-9741-D952-B085-395782A8C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11" y="1359800"/>
                <a:ext cx="4572000" cy="2954655"/>
              </a:xfrm>
              <a:prstGeom prst="rect">
                <a:avLst/>
              </a:prstGeom>
              <a:blipFill>
                <a:blip r:embed="rId7"/>
                <a:stretch>
                  <a:fillRect l="-800" t="-61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58">
                <a:extLst>
                  <a:ext uri="{FF2B5EF4-FFF2-40B4-BE49-F238E27FC236}">
                    <a16:creationId xmlns:a16="http://schemas.microsoft.com/office/drawing/2014/main" id="{A512DF8F-B89A-42EC-A2FA-DDBAE81E7A13}"/>
                  </a:ext>
                </a:extLst>
              </p:cNvPr>
              <p:cNvSpPr txBox="1"/>
              <p:nvPr/>
            </p:nvSpPr>
            <p:spPr>
              <a:xfrm>
                <a:off x="319090" y="4627567"/>
                <a:ext cx="4508499" cy="503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1400" i="0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kern="1200" smtClean="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kern="1200" smtClean="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0" kern="1200" smtClean="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CA" sz="1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1400" i="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CA" sz="1400" i="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co</m:t>
                          </m:r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400" b="0" i="0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A" sz="14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58">
                <a:extLst>
                  <a:ext uri="{FF2B5EF4-FFF2-40B4-BE49-F238E27FC236}">
                    <a16:creationId xmlns:a16="http://schemas.microsoft.com/office/drawing/2014/main" id="{A512DF8F-B89A-42EC-A2FA-DDBAE81E7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90" y="4627567"/>
                <a:ext cx="4508499" cy="503664"/>
              </a:xfrm>
              <a:prstGeom prst="rect">
                <a:avLst/>
              </a:prstGeom>
              <a:blipFill>
                <a:blip r:embed="rId8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60">
                <a:extLst>
                  <a:ext uri="{FF2B5EF4-FFF2-40B4-BE49-F238E27FC236}">
                    <a16:creationId xmlns:a16="http://schemas.microsoft.com/office/drawing/2014/main" id="{CA63F3ED-010F-4F1A-BDDB-C90CDFF25C6D}"/>
                  </a:ext>
                </a:extLst>
              </p:cNvPr>
              <p:cNvSpPr txBox="1"/>
              <p:nvPr/>
            </p:nvSpPr>
            <p:spPr>
              <a:xfrm>
                <a:off x="319090" y="5337104"/>
                <a:ext cx="3886000" cy="4917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1400" i="0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400" b="0" i="0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−1∗(</m:t>
                      </m:r>
                      <m:r>
                        <m:rPr>
                          <m:sty m:val="p"/>
                        </m:rPr>
                        <a:rPr lang="en-CA" sz="1400" i="0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π</m:t>
                      </m:r>
                      <m:r>
                        <a:rPr lang="en-CA" sz="1400" i="0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0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60">
                <a:extLst>
                  <a:ext uri="{FF2B5EF4-FFF2-40B4-BE49-F238E27FC236}">
                    <a16:creationId xmlns:a16="http://schemas.microsoft.com/office/drawing/2014/main" id="{CA63F3ED-010F-4F1A-BDDB-C90CDFF25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90" y="5337104"/>
                <a:ext cx="3886000" cy="49173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47D646-8BD8-AB57-059A-6223CCD9C324}"/>
                  </a:ext>
                </a:extLst>
              </p:cNvPr>
              <p:cNvSpPr txBox="1"/>
              <p:nvPr/>
            </p:nvSpPr>
            <p:spPr>
              <a:xfrm>
                <a:off x="191738" y="4204799"/>
                <a:ext cx="13144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≥0: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47D646-8BD8-AB57-059A-6223CCD9C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38" y="4204799"/>
                <a:ext cx="1314450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3438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150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489243" y="4592708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17A88D74-6E70-A010-165C-366376B5B068}"/>
              </a:ext>
            </a:extLst>
          </p:cNvPr>
          <p:cNvSpPr/>
          <p:nvPr/>
        </p:nvSpPr>
        <p:spPr>
          <a:xfrm>
            <a:off x="3975772" y="149799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55094A-9E45-BFAA-7F10-A229C6FC5758}"/>
              </a:ext>
            </a:extLst>
          </p:cNvPr>
          <p:cNvSpPr/>
          <p:nvPr/>
        </p:nvSpPr>
        <p:spPr>
          <a:xfrm>
            <a:off x="2487142" y="21396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419EB6-4732-0F84-16F2-C700B3318EB9}"/>
              </a:ext>
            </a:extLst>
          </p:cNvPr>
          <p:cNvSpPr/>
          <p:nvPr/>
        </p:nvSpPr>
        <p:spPr>
          <a:xfrm>
            <a:off x="2301348" y="44411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41AA7F-B1FC-CD61-7BB5-D8B4E3ABEE4D}"/>
              </a:ext>
            </a:extLst>
          </p:cNvPr>
          <p:cNvSpPr/>
          <p:nvPr/>
        </p:nvSpPr>
        <p:spPr>
          <a:xfrm>
            <a:off x="3720855" y="29560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EEA5D0-40D9-E008-9022-A87D579C9115}"/>
              </a:ext>
            </a:extLst>
          </p:cNvPr>
          <p:cNvSpPr/>
          <p:nvPr/>
        </p:nvSpPr>
        <p:spPr>
          <a:xfrm>
            <a:off x="1170558" y="355246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F18040-1FD9-638F-AEEC-A143BF69E447}"/>
              </a:ext>
            </a:extLst>
          </p:cNvPr>
          <p:cNvSpPr/>
          <p:nvPr/>
        </p:nvSpPr>
        <p:spPr>
          <a:xfrm>
            <a:off x="1156629" y="24628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961C27-B45A-F046-185E-8DBDFFE13483}"/>
              </a:ext>
            </a:extLst>
          </p:cNvPr>
          <p:cNvSpPr/>
          <p:nvPr/>
        </p:nvSpPr>
        <p:spPr>
          <a:xfrm>
            <a:off x="660834" y="485636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AE7D62-0AF0-374C-9FF8-36D639072D1E}"/>
              </a:ext>
            </a:extLst>
          </p:cNvPr>
          <p:cNvSpPr/>
          <p:nvPr/>
        </p:nvSpPr>
        <p:spPr>
          <a:xfrm>
            <a:off x="3865930" y="4384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C3D75A-1C3B-A5AE-5388-13640D13C3D9}"/>
              </a:ext>
            </a:extLst>
          </p:cNvPr>
          <p:cNvSpPr/>
          <p:nvPr/>
        </p:nvSpPr>
        <p:spPr>
          <a:xfrm>
            <a:off x="3720855" y="27334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C06D28-8D6B-A4A0-6399-978B4FC38257}"/>
              </a:ext>
            </a:extLst>
          </p:cNvPr>
          <p:cNvSpPr/>
          <p:nvPr/>
        </p:nvSpPr>
        <p:spPr>
          <a:xfrm>
            <a:off x="3740725" y="248873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6D748-19AC-07B0-B89A-50F6C0D26327}"/>
              </a:ext>
            </a:extLst>
          </p:cNvPr>
          <p:cNvSpPr/>
          <p:nvPr/>
        </p:nvSpPr>
        <p:spPr>
          <a:xfrm>
            <a:off x="3777260" y="220179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2458CE-9755-595A-51D0-6678AD01E248}"/>
              </a:ext>
            </a:extLst>
          </p:cNvPr>
          <p:cNvSpPr/>
          <p:nvPr/>
        </p:nvSpPr>
        <p:spPr>
          <a:xfrm>
            <a:off x="3840874" y="188511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BAABEE6-AD1D-0B10-3323-B1599CE455E7}"/>
              </a:ext>
            </a:extLst>
          </p:cNvPr>
          <p:cNvSpPr/>
          <p:nvPr/>
        </p:nvSpPr>
        <p:spPr>
          <a:xfrm>
            <a:off x="3720855" y="31849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491CEB-D1A9-FF72-74D6-A68DC838024A}"/>
              </a:ext>
            </a:extLst>
          </p:cNvPr>
          <p:cNvSpPr/>
          <p:nvPr/>
        </p:nvSpPr>
        <p:spPr>
          <a:xfrm>
            <a:off x="3732410" y="34320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60ED21-976D-433E-BEE0-0F0182F28C94}"/>
              </a:ext>
            </a:extLst>
          </p:cNvPr>
          <p:cNvSpPr/>
          <p:nvPr/>
        </p:nvSpPr>
        <p:spPr>
          <a:xfrm>
            <a:off x="3757300" y="36898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0AABC6-1DE8-1536-B7FD-F15742BA3587}"/>
              </a:ext>
            </a:extLst>
          </p:cNvPr>
          <p:cNvSpPr/>
          <p:nvPr/>
        </p:nvSpPr>
        <p:spPr>
          <a:xfrm>
            <a:off x="3795360" y="400517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0E54AE-1EA5-940A-77AD-6AE3A62DC54D}"/>
              </a:ext>
            </a:extLst>
          </p:cNvPr>
          <p:cNvSpPr/>
          <p:nvPr/>
        </p:nvSpPr>
        <p:spPr>
          <a:xfrm>
            <a:off x="2705456" y="20651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3BA229F-FF8E-0EE5-F7C7-B8795DDA437A}"/>
              </a:ext>
            </a:extLst>
          </p:cNvPr>
          <p:cNvSpPr/>
          <p:nvPr/>
        </p:nvSpPr>
        <p:spPr>
          <a:xfrm>
            <a:off x="2973034" y="19693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6CDCD9-8B35-A22C-1C4B-30495765D640}"/>
              </a:ext>
            </a:extLst>
          </p:cNvPr>
          <p:cNvSpPr/>
          <p:nvPr/>
        </p:nvSpPr>
        <p:spPr>
          <a:xfrm>
            <a:off x="3234821" y="18532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DBFCAB-4817-1D68-2276-6792C906A7DC}"/>
              </a:ext>
            </a:extLst>
          </p:cNvPr>
          <p:cNvSpPr/>
          <p:nvPr/>
        </p:nvSpPr>
        <p:spPr>
          <a:xfrm>
            <a:off x="3542125" y="171852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3CA25D9-A552-3C89-34F1-53F6604E27D8}"/>
              </a:ext>
            </a:extLst>
          </p:cNvPr>
          <p:cNvSpPr/>
          <p:nvPr/>
        </p:nvSpPr>
        <p:spPr>
          <a:xfrm>
            <a:off x="2266395" y="22104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17BA96C-2B88-26CA-928F-3902BA76F10C}"/>
              </a:ext>
            </a:extLst>
          </p:cNvPr>
          <p:cNvSpPr/>
          <p:nvPr/>
        </p:nvSpPr>
        <p:spPr>
          <a:xfrm>
            <a:off x="2012085" y="227450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ED5756-CCBA-1E24-75E0-F9C539797ACC}"/>
              </a:ext>
            </a:extLst>
          </p:cNvPr>
          <p:cNvSpPr/>
          <p:nvPr/>
        </p:nvSpPr>
        <p:spPr>
          <a:xfrm>
            <a:off x="1751630" y="234175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23379E-D42E-CB3D-3642-B901B2226B77}"/>
              </a:ext>
            </a:extLst>
          </p:cNvPr>
          <p:cNvSpPr/>
          <p:nvPr/>
        </p:nvSpPr>
        <p:spPr>
          <a:xfrm>
            <a:off x="1484946" y="239250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92C5A3-84BC-9853-8E45-FEAAB2338AF1}"/>
              </a:ext>
            </a:extLst>
          </p:cNvPr>
          <p:cNvSpPr/>
          <p:nvPr/>
        </p:nvSpPr>
        <p:spPr>
          <a:xfrm>
            <a:off x="1200926" y="335911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FF5271-737F-0EF6-A16F-02409D99F81E}"/>
              </a:ext>
            </a:extLst>
          </p:cNvPr>
          <p:cNvSpPr/>
          <p:nvPr/>
        </p:nvSpPr>
        <p:spPr>
          <a:xfrm>
            <a:off x="1217890" y="315449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6A9E81B-66E2-CE9C-0B3B-79044E2C936F}"/>
              </a:ext>
            </a:extLst>
          </p:cNvPr>
          <p:cNvGrpSpPr/>
          <p:nvPr/>
        </p:nvGrpSpPr>
        <p:grpSpPr>
          <a:xfrm>
            <a:off x="1207276" y="2679280"/>
            <a:ext cx="133162" cy="347775"/>
            <a:chOff x="1207276" y="2679280"/>
            <a:chExt cx="133162" cy="347775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1CF1712-545A-6159-B347-D59A7DE01C68}"/>
                </a:ext>
              </a:extLst>
            </p:cNvPr>
            <p:cNvSpPr/>
            <p:nvPr/>
          </p:nvSpPr>
          <p:spPr>
            <a:xfrm>
              <a:off x="1227628" y="2914245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F20E0DE-9588-3152-BDFC-8BF3D5015C74}"/>
                </a:ext>
              </a:extLst>
            </p:cNvPr>
            <p:cNvSpPr/>
            <p:nvPr/>
          </p:nvSpPr>
          <p:spPr>
            <a:xfrm>
              <a:off x="1207276" y="2679280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0589E9E5-D137-8A4E-83C2-299987CB322A}"/>
              </a:ext>
            </a:extLst>
          </p:cNvPr>
          <p:cNvSpPr/>
          <p:nvPr/>
        </p:nvSpPr>
        <p:spPr>
          <a:xfrm>
            <a:off x="1122163" y="37648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20927AD-7FE1-AF12-C06B-39EC066C47B1}"/>
              </a:ext>
            </a:extLst>
          </p:cNvPr>
          <p:cNvSpPr/>
          <p:nvPr/>
        </p:nvSpPr>
        <p:spPr>
          <a:xfrm>
            <a:off x="1052112" y="39955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4DB8E6-8460-AACA-86C0-2B26924FC303}"/>
              </a:ext>
            </a:extLst>
          </p:cNvPr>
          <p:cNvSpPr/>
          <p:nvPr/>
        </p:nvSpPr>
        <p:spPr>
          <a:xfrm>
            <a:off x="974457" y="424359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4A25853-C1CA-07B0-34E2-C168FCAFBF1E}"/>
              </a:ext>
            </a:extLst>
          </p:cNvPr>
          <p:cNvSpPr/>
          <p:nvPr/>
        </p:nvSpPr>
        <p:spPr>
          <a:xfrm>
            <a:off x="842597" y="45403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FD2347-63CF-535D-DCB1-E224C8406F4B}"/>
              </a:ext>
            </a:extLst>
          </p:cNvPr>
          <p:cNvSpPr/>
          <p:nvPr/>
        </p:nvSpPr>
        <p:spPr>
          <a:xfrm>
            <a:off x="2517281" y="44066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F46BF-FD4D-0AA4-4CDC-73E695B39337}"/>
              </a:ext>
            </a:extLst>
          </p:cNvPr>
          <p:cNvSpPr/>
          <p:nvPr/>
        </p:nvSpPr>
        <p:spPr>
          <a:xfrm>
            <a:off x="2778076" y="4383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B87DCD-5809-AA21-3E27-1D2A9BEE80FE}"/>
              </a:ext>
            </a:extLst>
          </p:cNvPr>
          <p:cNvSpPr/>
          <p:nvPr/>
        </p:nvSpPr>
        <p:spPr>
          <a:xfrm>
            <a:off x="3025786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FBD95D-8F11-6221-733B-8F37F2CC6317}"/>
              </a:ext>
            </a:extLst>
          </p:cNvPr>
          <p:cNvSpPr/>
          <p:nvPr/>
        </p:nvSpPr>
        <p:spPr>
          <a:xfrm>
            <a:off x="3380460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BB0D05-6CA9-BEBF-A9B8-19272EE2F097}"/>
              </a:ext>
            </a:extLst>
          </p:cNvPr>
          <p:cNvSpPr/>
          <p:nvPr/>
        </p:nvSpPr>
        <p:spPr>
          <a:xfrm>
            <a:off x="2062649" y="44831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AC2419-ECF4-4B0F-2ACD-F31AD4427ECA}"/>
              </a:ext>
            </a:extLst>
          </p:cNvPr>
          <p:cNvSpPr/>
          <p:nvPr/>
        </p:nvSpPr>
        <p:spPr>
          <a:xfrm>
            <a:off x="1807150" y="45321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D2C07D1-BB65-668E-BEEF-24D0582EC39F}"/>
              </a:ext>
            </a:extLst>
          </p:cNvPr>
          <p:cNvSpPr/>
          <p:nvPr/>
        </p:nvSpPr>
        <p:spPr>
          <a:xfrm>
            <a:off x="1522121" y="460298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CFF3F1-864E-2397-05E8-685F82D6CEE0}"/>
              </a:ext>
            </a:extLst>
          </p:cNvPr>
          <p:cNvSpPr/>
          <p:nvPr/>
        </p:nvSpPr>
        <p:spPr>
          <a:xfrm>
            <a:off x="1140299" y="470674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2675436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𝑝𝑙𝑢𝑠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2675436"/>
                <a:ext cx="4655426" cy="301884"/>
              </a:xfrm>
              <a:prstGeom prst="rect">
                <a:avLst/>
              </a:prstGeom>
              <a:blipFill>
                <a:blip r:embed="rId2"/>
                <a:stretch>
                  <a:fillRect l="-1309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F22265-9562-50AE-ED77-01F7AA69F960}"/>
                  </a:ext>
                </a:extLst>
              </p:cNvPr>
              <p:cNvSpPr txBox="1"/>
              <p:nvPr/>
            </p:nvSpPr>
            <p:spPr>
              <a:xfrm>
                <a:off x="4724400" y="224352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F22265-9562-50AE-ED77-01F7AA69F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2243521"/>
                <a:ext cx="5178207" cy="340671"/>
              </a:xfrm>
              <a:prstGeom prst="rect">
                <a:avLst/>
              </a:prstGeom>
              <a:blipFill>
                <a:blip r:embed="rId3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FCFFF21B-090D-AC97-5252-7E6F0B5688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3766306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𝑚𝑖𝑛𝑢𝑠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FCFFF21B-090D-AC97-5252-7E6F0B568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3766306"/>
                <a:ext cx="4655426" cy="301884"/>
              </a:xfrm>
              <a:prstGeom prst="rect">
                <a:avLst/>
              </a:prstGeom>
              <a:blipFill>
                <a:blip r:embed="rId4"/>
                <a:stretch>
                  <a:fillRect l="-1309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69DDDC-1833-60CD-DED6-D8B75F4C13D0}"/>
                  </a:ext>
                </a:extLst>
              </p:cNvPr>
              <p:cNvSpPr txBox="1"/>
              <p:nvPr/>
            </p:nvSpPr>
            <p:spPr>
              <a:xfrm>
                <a:off x="4724400" y="333439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69DDDC-1833-60CD-DED6-D8B75F4C1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3334391"/>
                <a:ext cx="5178207" cy="340671"/>
              </a:xfrm>
              <a:prstGeom prst="rect">
                <a:avLst/>
              </a:prstGeom>
              <a:blipFill>
                <a:blip r:embed="rId5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itle 1">
                <a:extLst>
                  <a:ext uri="{FF2B5EF4-FFF2-40B4-BE49-F238E27FC236}">
                    <a16:creationId xmlns:a16="http://schemas.microsoft.com/office/drawing/2014/main" id="{9040DAF3-CB2B-1132-A6C4-F8E24A7436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4858974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𝑝𝑙𝑢𝑠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3" name="Title 1">
                <a:extLst>
                  <a:ext uri="{FF2B5EF4-FFF2-40B4-BE49-F238E27FC236}">
                    <a16:creationId xmlns:a16="http://schemas.microsoft.com/office/drawing/2014/main" id="{9040DAF3-CB2B-1132-A6C4-F8E24A743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4858974"/>
                <a:ext cx="4655426" cy="301884"/>
              </a:xfrm>
              <a:prstGeom prst="rect">
                <a:avLst/>
              </a:prstGeom>
              <a:blipFill>
                <a:blip r:embed="rId6"/>
                <a:stretch>
                  <a:fillRect l="-1309" b="-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A95BA2D-ADD6-666B-7092-3FF3FD798488}"/>
                  </a:ext>
                </a:extLst>
              </p:cNvPr>
              <p:cNvSpPr txBox="1"/>
              <p:nvPr/>
            </p:nvSpPr>
            <p:spPr>
              <a:xfrm>
                <a:off x="4724400" y="4427059"/>
                <a:ext cx="5178207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A95BA2D-ADD6-666B-7092-3FF3FD798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4427059"/>
                <a:ext cx="5178207" cy="335476"/>
              </a:xfrm>
              <a:prstGeom prst="rect">
                <a:avLst/>
              </a:prstGeom>
              <a:blipFill>
                <a:blip r:embed="rId7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itle 1">
                <a:extLst>
                  <a:ext uri="{FF2B5EF4-FFF2-40B4-BE49-F238E27FC236}">
                    <a16:creationId xmlns:a16="http://schemas.microsoft.com/office/drawing/2014/main" id="{294D4BC9-0051-946B-D090-888472A8A4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5949844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𝑚𝑖𝑛𝑢𝑠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2" name="Title 1">
                <a:extLst>
                  <a:ext uri="{FF2B5EF4-FFF2-40B4-BE49-F238E27FC236}">
                    <a16:creationId xmlns:a16="http://schemas.microsoft.com/office/drawing/2014/main" id="{294D4BC9-0051-946B-D090-888472A8A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5949844"/>
                <a:ext cx="4655426" cy="301884"/>
              </a:xfrm>
              <a:prstGeom prst="rect">
                <a:avLst/>
              </a:prstGeom>
              <a:blipFill>
                <a:blip r:embed="rId8"/>
                <a:stretch>
                  <a:fillRect l="-1309" b="-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9C290D-0489-0BD3-B775-62CA1F9D1394}"/>
                  </a:ext>
                </a:extLst>
              </p:cNvPr>
              <p:cNvSpPr txBox="1"/>
              <p:nvPr/>
            </p:nvSpPr>
            <p:spPr>
              <a:xfrm>
                <a:off x="4724400" y="5517929"/>
                <a:ext cx="5178207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9C290D-0489-0BD3-B775-62CA1F9D1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5517929"/>
                <a:ext cx="5178207" cy="335476"/>
              </a:xfrm>
              <a:prstGeom prst="rect">
                <a:avLst/>
              </a:prstGeom>
              <a:blipFill>
                <a:blip r:embed="rId9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61459D-B10C-F902-5813-24FFB845005F}"/>
                  </a:ext>
                </a:extLst>
              </p:cNvPr>
              <p:cNvSpPr txBox="1"/>
              <p:nvPr/>
            </p:nvSpPr>
            <p:spPr>
              <a:xfrm rot="20837165">
                <a:off x="207229" y="3269831"/>
                <a:ext cx="104457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2.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61459D-B10C-F902-5813-24FFB8450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37165">
                <a:off x="207229" y="3269831"/>
                <a:ext cx="1044573" cy="3493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16366A-4BB4-97CC-133F-8D2A709541A6}"/>
              </a:ext>
            </a:extLst>
          </p:cNvPr>
          <p:cNvCxnSpPr>
            <a:cxnSpLocks/>
          </p:cNvCxnSpPr>
          <p:nvPr/>
        </p:nvCxnSpPr>
        <p:spPr>
          <a:xfrm flipH="1">
            <a:off x="344226" y="2841327"/>
            <a:ext cx="4099193" cy="96592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E1B1004-6FC8-E773-B0CE-C4A5558563D5}"/>
              </a:ext>
            </a:extLst>
          </p:cNvPr>
          <p:cNvCxnSpPr>
            <a:cxnSpLocks/>
          </p:cNvCxnSpPr>
          <p:nvPr/>
        </p:nvCxnSpPr>
        <p:spPr>
          <a:xfrm flipV="1">
            <a:off x="2537412" y="1548445"/>
            <a:ext cx="1496815" cy="34331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ED5903C-3EF5-333A-B32A-42DCB8C8EA5E}"/>
              </a:ext>
            </a:extLst>
          </p:cNvPr>
          <p:cNvCxnSpPr>
            <a:cxnSpLocks/>
          </p:cNvCxnSpPr>
          <p:nvPr/>
        </p:nvCxnSpPr>
        <p:spPr>
          <a:xfrm flipV="1">
            <a:off x="2517281" y="1934070"/>
            <a:ext cx="1399147" cy="320914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285D6BE-9E96-A73B-B67D-95A17B01BC3C}"/>
              </a:ext>
            </a:extLst>
          </p:cNvPr>
          <p:cNvCxnSpPr>
            <a:cxnSpLocks/>
          </p:cNvCxnSpPr>
          <p:nvPr/>
        </p:nvCxnSpPr>
        <p:spPr>
          <a:xfrm flipV="1">
            <a:off x="2505100" y="2257675"/>
            <a:ext cx="1335774" cy="306379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83E94E1-4D79-BC48-A32A-7AEC12A95FBA}"/>
              </a:ext>
            </a:extLst>
          </p:cNvPr>
          <p:cNvCxnSpPr>
            <a:cxnSpLocks/>
          </p:cNvCxnSpPr>
          <p:nvPr/>
        </p:nvCxnSpPr>
        <p:spPr>
          <a:xfrm flipV="1">
            <a:off x="2477264" y="2537030"/>
            <a:ext cx="1306006" cy="29955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9EF4052-E45F-585B-95C1-B42B0ADA9218}"/>
              </a:ext>
            </a:extLst>
          </p:cNvPr>
          <p:cNvCxnSpPr>
            <a:cxnSpLocks/>
          </p:cNvCxnSpPr>
          <p:nvPr/>
        </p:nvCxnSpPr>
        <p:spPr>
          <a:xfrm flipV="1">
            <a:off x="2468573" y="2786117"/>
            <a:ext cx="1314697" cy="301544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9316847-38F2-6B1C-0931-318B0981BD49}"/>
              </a:ext>
            </a:extLst>
          </p:cNvPr>
          <p:cNvCxnSpPr>
            <a:cxnSpLocks/>
          </p:cNvCxnSpPr>
          <p:nvPr/>
        </p:nvCxnSpPr>
        <p:spPr>
          <a:xfrm flipV="1">
            <a:off x="2480143" y="2994941"/>
            <a:ext cx="1314697" cy="301544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461D2E3-2362-EA77-05A1-A69A6BAFEE26}"/>
              </a:ext>
            </a:extLst>
          </p:cNvPr>
          <p:cNvCxnSpPr>
            <a:cxnSpLocks/>
          </p:cNvCxnSpPr>
          <p:nvPr/>
        </p:nvCxnSpPr>
        <p:spPr>
          <a:xfrm flipV="1">
            <a:off x="2432837" y="3229062"/>
            <a:ext cx="1347022" cy="30895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3E4B193-255C-27F4-9C98-F2060F3CF6B7}"/>
              </a:ext>
            </a:extLst>
          </p:cNvPr>
          <p:cNvCxnSpPr>
            <a:cxnSpLocks/>
          </p:cNvCxnSpPr>
          <p:nvPr/>
        </p:nvCxnSpPr>
        <p:spPr>
          <a:xfrm flipV="1">
            <a:off x="2402956" y="3477269"/>
            <a:ext cx="1389486" cy="31869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D4910CA-9838-2588-2A5F-9BDE847C43C0}"/>
              </a:ext>
            </a:extLst>
          </p:cNvPr>
          <p:cNvCxnSpPr>
            <a:cxnSpLocks/>
          </p:cNvCxnSpPr>
          <p:nvPr/>
        </p:nvCxnSpPr>
        <p:spPr>
          <a:xfrm flipV="1">
            <a:off x="2379205" y="3743476"/>
            <a:ext cx="1434344" cy="32898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BC540E8-BD9D-AD7A-96FF-B9BD93A8D403}"/>
              </a:ext>
            </a:extLst>
          </p:cNvPr>
          <p:cNvCxnSpPr>
            <a:cxnSpLocks/>
          </p:cNvCxnSpPr>
          <p:nvPr/>
        </p:nvCxnSpPr>
        <p:spPr>
          <a:xfrm flipV="1">
            <a:off x="2349990" y="4061340"/>
            <a:ext cx="1497449" cy="34346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5D9A96D-5E2D-1EF3-2448-9A61FC6ECAC4}"/>
              </a:ext>
            </a:extLst>
          </p:cNvPr>
          <p:cNvCxnSpPr>
            <a:cxnSpLocks/>
          </p:cNvCxnSpPr>
          <p:nvPr/>
        </p:nvCxnSpPr>
        <p:spPr>
          <a:xfrm flipV="1">
            <a:off x="2326921" y="4434689"/>
            <a:ext cx="1589507" cy="36457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50D85A8-C7AC-9DB1-6938-52871FEF9CA3}"/>
              </a:ext>
            </a:extLst>
          </p:cNvPr>
          <p:cNvCxnSpPr>
            <a:cxnSpLocks/>
          </p:cNvCxnSpPr>
          <p:nvPr/>
        </p:nvCxnSpPr>
        <p:spPr>
          <a:xfrm flipH="1">
            <a:off x="2276357" y="1334005"/>
            <a:ext cx="312960" cy="418999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38404523-B77A-2E18-F791-7590B85E853D}"/>
                  </a:ext>
                </a:extLst>
              </p:cNvPr>
              <p:cNvSpPr txBox="1"/>
              <p:nvPr/>
            </p:nvSpPr>
            <p:spPr>
              <a:xfrm>
                <a:off x="2129900" y="5023018"/>
                <a:ext cx="104457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38404523-B77A-2E18-F791-7590B85E8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900" y="5023018"/>
                <a:ext cx="1044573" cy="349326"/>
              </a:xfrm>
              <a:prstGeom prst="rect">
                <a:avLst/>
              </a:prstGeom>
              <a:blipFill>
                <a:blip r:embed="rId11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TextBox 100">
            <a:extLst>
              <a:ext uri="{FF2B5EF4-FFF2-40B4-BE49-F238E27FC236}">
                <a16:creationId xmlns:a16="http://schemas.microsoft.com/office/drawing/2014/main" id="{8DFA7CFE-AC44-9521-16EE-F4C101B9522B}"/>
              </a:ext>
            </a:extLst>
          </p:cNvPr>
          <p:cNvSpPr txBox="1"/>
          <p:nvPr/>
        </p:nvSpPr>
        <p:spPr>
          <a:xfrm>
            <a:off x="4724400" y="1511365"/>
            <a:ext cx="39989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Individually scale each side of the constellation for maximum accuracy.</a:t>
            </a: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213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B3C60-3724-2F96-EC40-3E756E549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2023-08-03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E02618-4E49-54B7-0978-AD9273289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151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F0B6D7-9286-1BA8-2AA4-D8C3A128F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885" y="1709693"/>
            <a:ext cx="7491315" cy="81760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cs typeface="Arial" panose="020B0604020202020204" pitchFamily="34" charset="0"/>
              </a:rPr>
              <a:t>An Adaptive Calibration Algorithm Using Progressive Measurement and Accelerated Measurement Prediction</a:t>
            </a:r>
            <a:endParaRPr lang="en-US" sz="11500" dirty="0"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683B29-549E-AED6-7E19-562B1A09558E}"/>
              </a:ext>
            </a:extLst>
          </p:cNvPr>
          <p:cNvSpPr txBox="1"/>
          <p:nvPr/>
        </p:nvSpPr>
        <p:spPr>
          <a:xfrm>
            <a:off x="458885" y="4248558"/>
            <a:ext cx="318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Yuxuan Chen</a:t>
            </a:r>
            <a:endParaRPr lang="en-CA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E8035-F7F2-FE24-59D4-61E20D04B324}"/>
              </a:ext>
            </a:extLst>
          </p:cNvPr>
          <p:cNvSpPr txBox="1">
            <a:spLocks/>
          </p:cNvSpPr>
          <p:nvPr/>
        </p:nvSpPr>
        <p:spPr>
          <a:xfrm>
            <a:off x="458885" y="2822938"/>
            <a:ext cx="7729152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dirty="0"/>
              <a:t>Phase One Summary</a:t>
            </a:r>
            <a:endParaRPr lang="en-US" sz="34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D885B4-A580-7CF7-E3F0-5875444FB104}"/>
              </a:ext>
            </a:extLst>
          </p:cNvPr>
          <p:cNvSpPr/>
          <p:nvPr/>
        </p:nvSpPr>
        <p:spPr>
          <a:xfrm>
            <a:off x="0" y="5394960"/>
            <a:ext cx="9144000" cy="731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AF6EE5-4870-31CB-9BF2-01751C6AF3E6}"/>
              </a:ext>
            </a:extLst>
          </p:cNvPr>
          <p:cNvSpPr/>
          <p:nvPr/>
        </p:nvSpPr>
        <p:spPr>
          <a:xfrm>
            <a:off x="0" y="233887"/>
            <a:ext cx="9144000" cy="731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22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 -0.037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7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0736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152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707424" y="3020196"/>
            <a:ext cx="7729152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800" dirty="0"/>
              <a:t>Formulation</a:t>
            </a:r>
            <a:endParaRPr lang="en-US" sz="34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486393-08AC-79DA-0989-701108963D72}"/>
              </a:ext>
            </a:extLst>
          </p:cNvPr>
          <p:cNvSpPr/>
          <p:nvPr/>
        </p:nvSpPr>
        <p:spPr>
          <a:xfrm>
            <a:off x="0" y="5394960"/>
            <a:ext cx="9144000" cy="731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489D16-D7E9-6B2A-3AC8-40822EF6D456}"/>
              </a:ext>
            </a:extLst>
          </p:cNvPr>
          <p:cNvSpPr/>
          <p:nvPr/>
        </p:nvSpPr>
        <p:spPr>
          <a:xfrm>
            <a:off x="0" y="233887"/>
            <a:ext cx="9144000" cy="731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024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 -0.037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7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0736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280">
            <a:extLst>
              <a:ext uri="{FF2B5EF4-FFF2-40B4-BE49-F238E27FC236}">
                <a16:creationId xmlns:a16="http://schemas.microsoft.com/office/drawing/2014/main" id="{928E7D35-4122-8D09-35CF-0DCB58CED4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DE1F9-FD86-61E4-4342-28081DCC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/>
          <a:p>
            <a:fld id="{93005692-73BE-493E-93AB-ECD6027A7652}" type="slidenum">
              <a:rPr lang="en-US" smtClean="0"/>
              <a:pPr/>
              <a:t>153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2B9BF-D5C2-9883-A118-9BB6A27A7353}"/>
              </a:ext>
            </a:extLst>
          </p:cNvPr>
          <p:cNvSpPr/>
          <p:nvPr/>
        </p:nvSpPr>
        <p:spPr>
          <a:xfrm>
            <a:off x="2635249" y="16160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D6ADA8-9B48-FC24-00D0-3AC30A999D25}"/>
              </a:ext>
            </a:extLst>
          </p:cNvPr>
          <p:cNvSpPr/>
          <p:nvPr/>
        </p:nvSpPr>
        <p:spPr>
          <a:xfrm>
            <a:off x="3022599" y="153669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DB717C-111C-44FF-22AA-9892AF1BD8BC}"/>
              </a:ext>
            </a:extLst>
          </p:cNvPr>
          <p:cNvSpPr/>
          <p:nvPr/>
        </p:nvSpPr>
        <p:spPr>
          <a:xfrm>
            <a:off x="3022598" y="189864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CD4A50-7440-6338-6340-1755A2F8115C}"/>
              </a:ext>
            </a:extLst>
          </p:cNvPr>
          <p:cNvSpPr/>
          <p:nvPr/>
        </p:nvSpPr>
        <p:spPr>
          <a:xfrm>
            <a:off x="3524250" y="16160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5718D2-A23E-B581-22EB-E3D95B384BB4}"/>
              </a:ext>
            </a:extLst>
          </p:cNvPr>
          <p:cNvSpPr/>
          <p:nvPr/>
        </p:nvSpPr>
        <p:spPr>
          <a:xfrm>
            <a:off x="2635248" y="213043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85EA89-654B-050D-9994-BD76597737CE}"/>
              </a:ext>
            </a:extLst>
          </p:cNvPr>
          <p:cNvSpPr/>
          <p:nvPr/>
        </p:nvSpPr>
        <p:spPr>
          <a:xfrm>
            <a:off x="2216148" y="181927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B8F216-0AC5-4041-CDD2-0C018580B753}"/>
              </a:ext>
            </a:extLst>
          </p:cNvPr>
          <p:cNvSpPr/>
          <p:nvPr/>
        </p:nvSpPr>
        <p:spPr>
          <a:xfrm>
            <a:off x="3670302" y="205739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684E8C-0F94-3CD2-7680-553DDB4AF6CE}"/>
              </a:ext>
            </a:extLst>
          </p:cNvPr>
          <p:cNvSpPr/>
          <p:nvPr/>
        </p:nvSpPr>
        <p:spPr>
          <a:xfrm>
            <a:off x="4057652" y="197802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47E730-F903-9E6B-2408-473EDC93B45D}"/>
              </a:ext>
            </a:extLst>
          </p:cNvPr>
          <p:cNvSpPr/>
          <p:nvPr/>
        </p:nvSpPr>
        <p:spPr>
          <a:xfrm>
            <a:off x="4057651" y="233997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D57A37-3BC7-4CD5-5B9B-AB8260C501E8}"/>
              </a:ext>
            </a:extLst>
          </p:cNvPr>
          <p:cNvSpPr/>
          <p:nvPr/>
        </p:nvSpPr>
        <p:spPr>
          <a:xfrm>
            <a:off x="4559303" y="205739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E36BA4-0BC1-5A07-92C8-02098F820D08}"/>
              </a:ext>
            </a:extLst>
          </p:cNvPr>
          <p:cNvSpPr/>
          <p:nvPr/>
        </p:nvSpPr>
        <p:spPr>
          <a:xfrm>
            <a:off x="3670301" y="257175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BDA2B8-7A62-EF4D-D55D-8F3D89E64B23}"/>
              </a:ext>
            </a:extLst>
          </p:cNvPr>
          <p:cNvSpPr/>
          <p:nvPr/>
        </p:nvSpPr>
        <p:spPr>
          <a:xfrm>
            <a:off x="3251201" y="226059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03F95D-FB15-D1E6-47C1-B60ED6778869}"/>
              </a:ext>
            </a:extLst>
          </p:cNvPr>
          <p:cNvSpPr/>
          <p:nvPr/>
        </p:nvSpPr>
        <p:spPr>
          <a:xfrm>
            <a:off x="4248149" y="105569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5EAE25-344D-2236-AAE8-70234988CE0B}"/>
              </a:ext>
            </a:extLst>
          </p:cNvPr>
          <p:cNvSpPr/>
          <p:nvPr/>
        </p:nvSpPr>
        <p:spPr>
          <a:xfrm>
            <a:off x="4635499" y="97631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F30CCD-174E-B4FF-01F6-FE78D0778490}"/>
              </a:ext>
            </a:extLst>
          </p:cNvPr>
          <p:cNvSpPr/>
          <p:nvPr/>
        </p:nvSpPr>
        <p:spPr>
          <a:xfrm>
            <a:off x="4635498" y="133826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3ECBAFB-D0FD-51C6-6899-AD79804396DE}"/>
              </a:ext>
            </a:extLst>
          </p:cNvPr>
          <p:cNvSpPr/>
          <p:nvPr/>
        </p:nvSpPr>
        <p:spPr>
          <a:xfrm>
            <a:off x="5137150" y="105569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B1FD2D5-EB73-3168-40B5-3A64AC0B6C22}"/>
              </a:ext>
            </a:extLst>
          </p:cNvPr>
          <p:cNvSpPr/>
          <p:nvPr/>
        </p:nvSpPr>
        <p:spPr>
          <a:xfrm>
            <a:off x="4248148" y="157004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BC3FC6-7E38-2B34-7A9F-1FDB5EE4A7D9}"/>
              </a:ext>
            </a:extLst>
          </p:cNvPr>
          <p:cNvSpPr/>
          <p:nvPr/>
        </p:nvSpPr>
        <p:spPr>
          <a:xfrm>
            <a:off x="5283202" y="14970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A01941-1B43-49B4-BC31-A71342AE818C}"/>
              </a:ext>
            </a:extLst>
          </p:cNvPr>
          <p:cNvSpPr/>
          <p:nvPr/>
        </p:nvSpPr>
        <p:spPr>
          <a:xfrm>
            <a:off x="5670552" y="141763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966CFF-3C71-5C1E-4C8D-DAAC44C68AC1}"/>
              </a:ext>
            </a:extLst>
          </p:cNvPr>
          <p:cNvSpPr/>
          <p:nvPr/>
        </p:nvSpPr>
        <p:spPr>
          <a:xfrm>
            <a:off x="5670551" y="177958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AF9E564-96C3-23EF-A724-4B5B4C10A4CA}"/>
              </a:ext>
            </a:extLst>
          </p:cNvPr>
          <p:cNvSpPr/>
          <p:nvPr/>
        </p:nvSpPr>
        <p:spPr>
          <a:xfrm>
            <a:off x="6172203" y="14970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D2C984-077E-2FB2-C307-91330A324A7F}"/>
              </a:ext>
            </a:extLst>
          </p:cNvPr>
          <p:cNvSpPr/>
          <p:nvPr/>
        </p:nvSpPr>
        <p:spPr>
          <a:xfrm>
            <a:off x="5283201" y="201137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F6603B-A98F-1439-C4D9-B021DD1EDBE8}"/>
              </a:ext>
            </a:extLst>
          </p:cNvPr>
          <p:cNvSpPr/>
          <p:nvPr/>
        </p:nvSpPr>
        <p:spPr>
          <a:xfrm>
            <a:off x="4864101" y="170021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582D3F-D43F-8940-3FF0-0B4A5741917A}"/>
              </a:ext>
            </a:extLst>
          </p:cNvPr>
          <p:cNvSpPr/>
          <p:nvPr/>
        </p:nvSpPr>
        <p:spPr>
          <a:xfrm>
            <a:off x="4737106" y="251710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A5E5CA-081B-9ED9-19D8-EBECB1F9EE07}"/>
              </a:ext>
            </a:extLst>
          </p:cNvPr>
          <p:cNvSpPr/>
          <p:nvPr/>
        </p:nvSpPr>
        <p:spPr>
          <a:xfrm>
            <a:off x="5124456" y="243773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DDE62C4-9D6A-7079-45CF-21A3EBCCB6BE}"/>
              </a:ext>
            </a:extLst>
          </p:cNvPr>
          <p:cNvSpPr/>
          <p:nvPr/>
        </p:nvSpPr>
        <p:spPr>
          <a:xfrm>
            <a:off x="5124455" y="279968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B382CE2-6A05-71F1-F851-D21D1C3080B0}"/>
              </a:ext>
            </a:extLst>
          </p:cNvPr>
          <p:cNvSpPr/>
          <p:nvPr/>
        </p:nvSpPr>
        <p:spPr>
          <a:xfrm>
            <a:off x="5626107" y="251710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137338-B07B-CACB-9428-38836419933B}"/>
              </a:ext>
            </a:extLst>
          </p:cNvPr>
          <p:cNvSpPr/>
          <p:nvPr/>
        </p:nvSpPr>
        <p:spPr>
          <a:xfrm>
            <a:off x="4737105" y="303146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4690361-A45F-6D73-1C68-F6F1059935EC}"/>
              </a:ext>
            </a:extLst>
          </p:cNvPr>
          <p:cNvSpPr/>
          <p:nvPr/>
        </p:nvSpPr>
        <p:spPr>
          <a:xfrm>
            <a:off x="4318005" y="272030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B587BD-65EA-4971-B20F-73A31C59C01F}"/>
              </a:ext>
            </a:extLst>
          </p:cNvPr>
          <p:cNvSpPr/>
          <p:nvPr/>
        </p:nvSpPr>
        <p:spPr>
          <a:xfrm>
            <a:off x="5772159" y="295842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94B756-5669-27B4-C8AE-E1AEE3CD6A2E}"/>
              </a:ext>
            </a:extLst>
          </p:cNvPr>
          <p:cNvSpPr/>
          <p:nvPr/>
        </p:nvSpPr>
        <p:spPr>
          <a:xfrm>
            <a:off x="6159509" y="287905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2DEA218-D31C-480F-E5FF-000113B709C2}"/>
              </a:ext>
            </a:extLst>
          </p:cNvPr>
          <p:cNvSpPr/>
          <p:nvPr/>
        </p:nvSpPr>
        <p:spPr>
          <a:xfrm>
            <a:off x="6159508" y="324100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29C2CF3-D515-67EF-C44C-A06D875609A5}"/>
              </a:ext>
            </a:extLst>
          </p:cNvPr>
          <p:cNvSpPr/>
          <p:nvPr/>
        </p:nvSpPr>
        <p:spPr>
          <a:xfrm>
            <a:off x="6661160" y="295842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7999C90-E3E2-095C-8364-9342431E48F2}"/>
              </a:ext>
            </a:extLst>
          </p:cNvPr>
          <p:cNvSpPr/>
          <p:nvPr/>
        </p:nvSpPr>
        <p:spPr>
          <a:xfrm>
            <a:off x="5772158" y="347278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E810E87-5262-E7E4-884C-EB805CDC54AB}"/>
              </a:ext>
            </a:extLst>
          </p:cNvPr>
          <p:cNvSpPr/>
          <p:nvPr/>
        </p:nvSpPr>
        <p:spPr>
          <a:xfrm>
            <a:off x="5353058" y="316163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7A9B397-44AF-682B-CF35-7AE33C6112EB}"/>
              </a:ext>
            </a:extLst>
          </p:cNvPr>
          <p:cNvSpPr/>
          <p:nvPr/>
        </p:nvSpPr>
        <p:spPr>
          <a:xfrm>
            <a:off x="6350006" y="195672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B4F6140-E548-80D4-43CC-20A5F2390593}"/>
              </a:ext>
            </a:extLst>
          </p:cNvPr>
          <p:cNvSpPr/>
          <p:nvPr/>
        </p:nvSpPr>
        <p:spPr>
          <a:xfrm>
            <a:off x="6737356" y="187734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3574EF-44DD-8F35-A051-2BA0E56363EB}"/>
              </a:ext>
            </a:extLst>
          </p:cNvPr>
          <p:cNvSpPr/>
          <p:nvPr/>
        </p:nvSpPr>
        <p:spPr>
          <a:xfrm>
            <a:off x="6737355" y="223929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DCA00E3-9CDA-86B9-4018-F69874A060F9}"/>
              </a:ext>
            </a:extLst>
          </p:cNvPr>
          <p:cNvSpPr/>
          <p:nvPr/>
        </p:nvSpPr>
        <p:spPr>
          <a:xfrm>
            <a:off x="7239007" y="195672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389A94D-7D94-768F-D476-FEFE5BD68092}"/>
              </a:ext>
            </a:extLst>
          </p:cNvPr>
          <p:cNvSpPr/>
          <p:nvPr/>
        </p:nvSpPr>
        <p:spPr>
          <a:xfrm>
            <a:off x="6350005" y="247108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62417C-8226-FC9C-49E4-0FE6DB989E32}"/>
              </a:ext>
            </a:extLst>
          </p:cNvPr>
          <p:cNvSpPr/>
          <p:nvPr/>
        </p:nvSpPr>
        <p:spPr>
          <a:xfrm>
            <a:off x="5930905" y="215992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1AB847D-0730-F817-C3FD-625E191DFB9A}"/>
              </a:ext>
            </a:extLst>
          </p:cNvPr>
          <p:cNvSpPr/>
          <p:nvPr/>
        </p:nvSpPr>
        <p:spPr>
          <a:xfrm>
            <a:off x="7385059" y="239804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E83DC65-B179-7E2A-9F60-DEE17025D1C2}"/>
              </a:ext>
            </a:extLst>
          </p:cNvPr>
          <p:cNvSpPr/>
          <p:nvPr/>
        </p:nvSpPr>
        <p:spPr>
          <a:xfrm>
            <a:off x="7673998" y="457498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5CF6D5-534F-D224-6034-B4E826886358}"/>
              </a:ext>
            </a:extLst>
          </p:cNvPr>
          <p:cNvSpPr/>
          <p:nvPr/>
        </p:nvSpPr>
        <p:spPr>
          <a:xfrm>
            <a:off x="7772408" y="268062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EBA7117-1128-1560-FDD1-B4B95B3C0EA9}"/>
              </a:ext>
            </a:extLst>
          </p:cNvPr>
          <p:cNvSpPr/>
          <p:nvPr/>
        </p:nvSpPr>
        <p:spPr>
          <a:xfrm>
            <a:off x="8274060" y="239804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F3E3FF5-C19D-ECDD-5C9A-17A855580CBB}"/>
              </a:ext>
            </a:extLst>
          </p:cNvPr>
          <p:cNvSpPr/>
          <p:nvPr/>
        </p:nvSpPr>
        <p:spPr>
          <a:xfrm>
            <a:off x="7385058" y="291240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7F33B89-3888-F6BF-3ECF-618F039F63B9}"/>
              </a:ext>
            </a:extLst>
          </p:cNvPr>
          <p:cNvSpPr/>
          <p:nvPr/>
        </p:nvSpPr>
        <p:spPr>
          <a:xfrm>
            <a:off x="6965958" y="260124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49BFD5E-8006-3A04-7B47-37AAF9A0AB06}"/>
              </a:ext>
            </a:extLst>
          </p:cNvPr>
          <p:cNvSpPr/>
          <p:nvPr/>
        </p:nvSpPr>
        <p:spPr>
          <a:xfrm>
            <a:off x="1676414" y="233997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BEA425C-9BDA-8914-C20A-88ED9E764674}"/>
              </a:ext>
            </a:extLst>
          </p:cNvPr>
          <p:cNvSpPr/>
          <p:nvPr/>
        </p:nvSpPr>
        <p:spPr>
          <a:xfrm>
            <a:off x="1212857" y="323874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EDD82BD-AEF5-BBAA-FB2B-922794FBE521}"/>
              </a:ext>
            </a:extLst>
          </p:cNvPr>
          <p:cNvSpPr/>
          <p:nvPr/>
        </p:nvSpPr>
        <p:spPr>
          <a:xfrm>
            <a:off x="1714508" y="331811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B6161FB-5DC5-C71B-C454-E8838DDD690E}"/>
              </a:ext>
            </a:extLst>
          </p:cNvPr>
          <p:cNvSpPr/>
          <p:nvPr/>
        </p:nvSpPr>
        <p:spPr>
          <a:xfrm>
            <a:off x="1676413" y="285432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A4CCFEA-BBD0-1465-6135-09A52BC732BD}"/>
              </a:ext>
            </a:extLst>
          </p:cNvPr>
          <p:cNvSpPr/>
          <p:nvPr/>
        </p:nvSpPr>
        <p:spPr>
          <a:xfrm>
            <a:off x="1257313" y="254317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7549CE-8AE5-90F7-423D-E449D863D19E}"/>
              </a:ext>
            </a:extLst>
          </p:cNvPr>
          <p:cNvSpPr/>
          <p:nvPr/>
        </p:nvSpPr>
        <p:spPr>
          <a:xfrm>
            <a:off x="1860560" y="375944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2DC08EA-7800-4234-B51B-1AB97686A3A3}"/>
              </a:ext>
            </a:extLst>
          </p:cNvPr>
          <p:cNvSpPr/>
          <p:nvPr/>
        </p:nvSpPr>
        <p:spPr>
          <a:xfrm>
            <a:off x="2247910" y="368006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89CC46-88F7-4986-76B9-49A2EBA280B6}"/>
              </a:ext>
            </a:extLst>
          </p:cNvPr>
          <p:cNvSpPr/>
          <p:nvPr/>
        </p:nvSpPr>
        <p:spPr>
          <a:xfrm>
            <a:off x="2247909" y="404201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DD737CA-31ED-946E-4CD5-7ECE64FABA66}"/>
              </a:ext>
            </a:extLst>
          </p:cNvPr>
          <p:cNvSpPr/>
          <p:nvPr/>
        </p:nvSpPr>
        <p:spPr>
          <a:xfrm>
            <a:off x="2825761" y="379156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DBBFF37-4A1E-F41B-D6B6-3ADA07B08AA6}"/>
              </a:ext>
            </a:extLst>
          </p:cNvPr>
          <p:cNvSpPr/>
          <p:nvPr/>
        </p:nvSpPr>
        <p:spPr>
          <a:xfrm>
            <a:off x="1860559" y="427379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B0992F4-3732-F8EF-7A40-EFB5CA62B78C}"/>
              </a:ext>
            </a:extLst>
          </p:cNvPr>
          <p:cNvSpPr/>
          <p:nvPr/>
        </p:nvSpPr>
        <p:spPr>
          <a:xfrm>
            <a:off x="1441459" y="396264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8461545-9C0C-F6D7-70CF-77C61DD5687F}"/>
              </a:ext>
            </a:extLst>
          </p:cNvPr>
          <p:cNvSpPr/>
          <p:nvPr/>
        </p:nvSpPr>
        <p:spPr>
          <a:xfrm>
            <a:off x="2438407" y="275773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B8D053E-4D11-EBD4-CD3F-47919C4618C7}"/>
              </a:ext>
            </a:extLst>
          </p:cNvPr>
          <p:cNvSpPr/>
          <p:nvPr/>
        </p:nvSpPr>
        <p:spPr>
          <a:xfrm>
            <a:off x="2825757" y="267836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CAF9222-23E9-C864-A6BC-9DCDDE0E4868}"/>
              </a:ext>
            </a:extLst>
          </p:cNvPr>
          <p:cNvSpPr/>
          <p:nvPr/>
        </p:nvSpPr>
        <p:spPr>
          <a:xfrm>
            <a:off x="2825756" y="304031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1991A55-2BE8-D586-3FAA-25C6D45E4243}"/>
              </a:ext>
            </a:extLst>
          </p:cNvPr>
          <p:cNvSpPr/>
          <p:nvPr/>
        </p:nvSpPr>
        <p:spPr>
          <a:xfrm>
            <a:off x="3327408" y="275773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CF56E0D-A33B-D89C-EF40-B83359CC5D07}"/>
              </a:ext>
            </a:extLst>
          </p:cNvPr>
          <p:cNvSpPr/>
          <p:nvPr/>
        </p:nvSpPr>
        <p:spPr>
          <a:xfrm>
            <a:off x="2438406" y="327209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DAD6EAC-CD4B-2121-8B73-30B4B65F1232}"/>
              </a:ext>
            </a:extLst>
          </p:cNvPr>
          <p:cNvSpPr/>
          <p:nvPr/>
        </p:nvSpPr>
        <p:spPr>
          <a:xfrm>
            <a:off x="2019306" y="296093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D0EF0D-87C2-12DA-C47F-31719C26BD70}"/>
              </a:ext>
            </a:extLst>
          </p:cNvPr>
          <p:cNvSpPr/>
          <p:nvPr/>
        </p:nvSpPr>
        <p:spPr>
          <a:xfrm>
            <a:off x="3473460" y="319905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3865AC-76E4-1C37-B1CE-5CB83EE32025}"/>
              </a:ext>
            </a:extLst>
          </p:cNvPr>
          <p:cNvSpPr/>
          <p:nvPr/>
        </p:nvSpPr>
        <p:spPr>
          <a:xfrm>
            <a:off x="3860810" y="311968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7C5A8ED-CDEA-CB96-015B-9B0E62993BAB}"/>
              </a:ext>
            </a:extLst>
          </p:cNvPr>
          <p:cNvSpPr/>
          <p:nvPr/>
        </p:nvSpPr>
        <p:spPr>
          <a:xfrm>
            <a:off x="3860809" y="348163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AB9A41D-B366-DDB6-C343-2CD947ABA7A9}"/>
              </a:ext>
            </a:extLst>
          </p:cNvPr>
          <p:cNvSpPr/>
          <p:nvPr/>
        </p:nvSpPr>
        <p:spPr>
          <a:xfrm>
            <a:off x="4362461" y="319905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731931C-2EE7-AACC-D09F-1142D5C39199}"/>
              </a:ext>
            </a:extLst>
          </p:cNvPr>
          <p:cNvSpPr/>
          <p:nvPr/>
        </p:nvSpPr>
        <p:spPr>
          <a:xfrm>
            <a:off x="3473459" y="371341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AC61524-C3E2-304B-2345-F3CE68C06448}"/>
              </a:ext>
            </a:extLst>
          </p:cNvPr>
          <p:cNvSpPr/>
          <p:nvPr/>
        </p:nvSpPr>
        <p:spPr>
          <a:xfrm>
            <a:off x="3054359" y="340225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0E6E977-3F72-5EA7-B4D3-9F928175E129}"/>
              </a:ext>
            </a:extLst>
          </p:cNvPr>
          <p:cNvSpPr/>
          <p:nvPr/>
        </p:nvSpPr>
        <p:spPr>
          <a:xfrm>
            <a:off x="2927364" y="421915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7EF136D-2963-B81D-B3E3-B2E453CAABB4}"/>
              </a:ext>
            </a:extLst>
          </p:cNvPr>
          <p:cNvSpPr/>
          <p:nvPr/>
        </p:nvSpPr>
        <p:spPr>
          <a:xfrm>
            <a:off x="3314714" y="413977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0E4EC2F-2BFF-778C-F912-0E58EDEF6BEB}"/>
              </a:ext>
            </a:extLst>
          </p:cNvPr>
          <p:cNvSpPr/>
          <p:nvPr/>
        </p:nvSpPr>
        <p:spPr>
          <a:xfrm>
            <a:off x="3314713" y="450172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8B357D5-5608-9380-6B8A-D26273059F22}"/>
              </a:ext>
            </a:extLst>
          </p:cNvPr>
          <p:cNvSpPr/>
          <p:nvPr/>
        </p:nvSpPr>
        <p:spPr>
          <a:xfrm>
            <a:off x="3816365" y="421915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E9557DD-F4B9-AF40-06DD-7C1F6E6295D5}"/>
              </a:ext>
            </a:extLst>
          </p:cNvPr>
          <p:cNvSpPr/>
          <p:nvPr/>
        </p:nvSpPr>
        <p:spPr>
          <a:xfrm>
            <a:off x="2974985" y="466005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9E1E04B-9E49-D072-36B6-6C70BB67ACE3}"/>
              </a:ext>
            </a:extLst>
          </p:cNvPr>
          <p:cNvSpPr/>
          <p:nvPr/>
        </p:nvSpPr>
        <p:spPr>
          <a:xfrm>
            <a:off x="2362225" y="445367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5251DAE-3DE1-D118-E547-AB3EDFA91346}"/>
              </a:ext>
            </a:extLst>
          </p:cNvPr>
          <p:cNvSpPr/>
          <p:nvPr/>
        </p:nvSpPr>
        <p:spPr>
          <a:xfrm>
            <a:off x="3962417" y="46604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0E90AC9-707F-01D2-0BA1-3660148B66E8}"/>
              </a:ext>
            </a:extLst>
          </p:cNvPr>
          <p:cNvSpPr/>
          <p:nvPr/>
        </p:nvSpPr>
        <p:spPr>
          <a:xfrm>
            <a:off x="4349767" y="458109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CD29486-006B-94BC-F201-0FB67554FD41}"/>
              </a:ext>
            </a:extLst>
          </p:cNvPr>
          <p:cNvSpPr/>
          <p:nvPr/>
        </p:nvSpPr>
        <p:spPr>
          <a:xfrm>
            <a:off x="4502164" y="501608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77AFF6D-10C9-8C1E-74F4-BB5C8060C617}"/>
              </a:ext>
            </a:extLst>
          </p:cNvPr>
          <p:cNvSpPr/>
          <p:nvPr/>
        </p:nvSpPr>
        <p:spPr>
          <a:xfrm>
            <a:off x="4851418" y="46604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3E16519-5467-292E-EF24-5C32E3715ED9}"/>
              </a:ext>
            </a:extLst>
          </p:cNvPr>
          <p:cNvSpPr/>
          <p:nvPr/>
        </p:nvSpPr>
        <p:spPr>
          <a:xfrm>
            <a:off x="3962416" y="517483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1CA9EFB-7000-2795-EF22-F25B263EE733}"/>
              </a:ext>
            </a:extLst>
          </p:cNvPr>
          <p:cNvSpPr/>
          <p:nvPr/>
        </p:nvSpPr>
        <p:spPr>
          <a:xfrm>
            <a:off x="4540264" y="365876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FA1DDC9-2093-BBC3-D59B-1BD6D8A21EA3}"/>
              </a:ext>
            </a:extLst>
          </p:cNvPr>
          <p:cNvSpPr/>
          <p:nvPr/>
        </p:nvSpPr>
        <p:spPr>
          <a:xfrm>
            <a:off x="4927614" y="357939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AA199A5-488C-5BBB-1C0C-D35A293436A2}"/>
              </a:ext>
            </a:extLst>
          </p:cNvPr>
          <p:cNvSpPr/>
          <p:nvPr/>
        </p:nvSpPr>
        <p:spPr>
          <a:xfrm>
            <a:off x="4927613" y="394134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F8D924-3F2D-6637-21A4-518007240DFE}"/>
              </a:ext>
            </a:extLst>
          </p:cNvPr>
          <p:cNvSpPr/>
          <p:nvPr/>
        </p:nvSpPr>
        <p:spPr>
          <a:xfrm>
            <a:off x="5429265" y="365876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7FDDCD71-512F-776B-AAF3-894C19818883}"/>
              </a:ext>
            </a:extLst>
          </p:cNvPr>
          <p:cNvSpPr/>
          <p:nvPr/>
        </p:nvSpPr>
        <p:spPr>
          <a:xfrm>
            <a:off x="4540263" y="417312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090F2FD-8D15-1C2E-44C0-1975D884528B}"/>
              </a:ext>
            </a:extLst>
          </p:cNvPr>
          <p:cNvSpPr/>
          <p:nvPr/>
        </p:nvSpPr>
        <p:spPr>
          <a:xfrm>
            <a:off x="4121163" y="386196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B3DDFCC-F6F0-EB7E-C94E-5FEE34AED74F}"/>
              </a:ext>
            </a:extLst>
          </p:cNvPr>
          <p:cNvSpPr/>
          <p:nvPr/>
        </p:nvSpPr>
        <p:spPr>
          <a:xfrm>
            <a:off x="5575317" y="410009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84FD964-1EC9-50BB-2EA6-7F54020D3484}"/>
              </a:ext>
            </a:extLst>
          </p:cNvPr>
          <p:cNvSpPr/>
          <p:nvPr/>
        </p:nvSpPr>
        <p:spPr>
          <a:xfrm>
            <a:off x="5962667" y="402071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5983B15-67F1-1B0D-BC71-5FE02E2A44BD}"/>
              </a:ext>
            </a:extLst>
          </p:cNvPr>
          <p:cNvSpPr/>
          <p:nvPr/>
        </p:nvSpPr>
        <p:spPr>
          <a:xfrm>
            <a:off x="5962666" y="438266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731A91A-1B2B-B9D0-8134-996E6A82DA72}"/>
              </a:ext>
            </a:extLst>
          </p:cNvPr>
          <p:cNvSpPr/>
          <p:nvPr/>
        </p:nvSpPr>
        <p:spPr>
          <a:xfrm>
            <a:off x="6464318" y="410009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7808A98-4371-1BDE-18DA-E80FD857BBDC}"/>
              </a:ext>
            </a:extLst>
          </p:cNvPr>
          <p:cNvSpPr/>
          <p:nvPr/>
        </p:nvSpPr>
        <p:spPr>
          <a:xfrm>
            <a:off x="5575316" y="461444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9BE08C5-2A37-7482-A6C7-96CB560DF255}"/>
              </a:ext>
            </a:extLst>
          </p:cNvPr>
          <p:cNvSpPr/>
          <p:nvPr/>
        </p:nvSpPr>
        <p:spPr>
          <a:xfrm>
            <a:off x="5156216" y="430329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D3D4F5-1A83-BC17-516A-02DA827F1CB9}"/>
              </a:ext>
            </a:extLst>
          </p:cNvPr>
          <p:cNvSpPr/>
          <p:nvPr/>
        </p:nvSpPr>
        <p:spPr>
          <a:xfrm>
            <a:off x="7067565" y="330972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AC694FB-9F2B-446E-578C-123192E0FD5B}"/>
              </a:ext>
            </a:extLst>
          </p:cNvPr>
          <p:cNvSpPr/>
          <p:nvPr/>
        </p:nvSpPr>
        <p:spPr>
          <a:xfrm>
            <a:off x="7213617" y="375105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9A625430-B9D4-0F0A-396E-8233D2E93DC7}"/>
              </a:ext>
            </a:extLst>
          </p:cNvPr>
          <p:cNvSpPr/>
          <p:nvPr/>
        </p:nvSpPr>
        <p:spPr>
          <a:xfrm>
            <a:off x="7600967" y="367167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8320FD6-5325-308E-F60F-81706553F3C0}"/>
              </a:ext>
            </a:extLst>
          </p:cNvPr>
          <p:cNvSpPr/>
          <p:nvPr/>
        </p:nvSpPr>
        <p:spPr>
          <a:xfrm>
            <a:off x="7600966" y="403362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148432F-2319-0040-0505-3986B67CEBA6}"/>
              </a:ext>
            </a:extLst>
          </p:cNvPr>
          <p:cNvSpPr/>
          <p:nvPr/>
        </p:nvSpPr>
        <p:spPr>
          <a:xfrm>
            <a:off x="8102618" y="375105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3B4FF6C5-8FAB-0977-B239-44F2FD853D9D}"/>
              </a:ext>
            </a:extLst>
          </p:cNvPr>
          <p:cNvSpPr/>
          <p:nvPr/>
        </p:nvSpPr>
        <p:spPr>
          <a:xfrm>
            <a:off x="7213616" y="426540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D62ADAC-4422-03DD-FE78-5605A5ED0723}"/>
              </a:ext>
            </a:extLst>
          </p:cNvPr>
          <p:cNvSpPr/>
          <p:nvPr/>
        </p:nvSpPr>
        <p:spPr>
          <a:xfrm>
            <a:off x="7842254" y="308884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DD8BABB-B7B8-2328-8CFF-31974E2ADDB6}"/>
              </a:ext>
            </a:extLst>
          </p:cNvPr>
          <p:cNvSpPr/>
          <p:nvPr/>
        </p:nvSpPr>
        <p:spPr>
          <a:xfrm>
            <a:off x="6610370" y="348163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3D47FBA-1447-DB70-1CA1-2C608808D8FE}"/>
              </a:ext>
            </a:extLst>
          </p:cNvPr>
          <p:cNvSpPr/>
          <p:nvPr/>
        </p:nvSpPr>
        <p:spPr>
          <a:xfrm>
            <a:off x="6238881" y="373045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122F9B8-E619-86CA-E7B5-DAA12A5A9029}"/>
              </a:ext>
            </a:extLst>
          </p:cNvPr>
          <p:cNvSpPr/>
          <p:nvPr/>
        </p:nvSpPr>
        <p:spPr>
          <a:xfrm>
            <a:off x="6664344" y="452412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C0253FF-0465-B649-8113-C8A487E334D9}"/>
              </a:ext>
            </a:extLst>
          </p:cNvPr>
          <p:cNvSpPr/>
          <p:nvPr/>
        </p:nvSpPr>
        <p:spPr>
          <a:xfrm>
            <a:off x="6883420" y="400245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BE3FE1C-1704-C547-686C-9654D615ABA4}"/>
              </a:ext>
            </a:extLst>
          </p:cNvPr>
          <p:cNvSpPr/>
          <p:nvPr/>
        </p:nvSpPr>
        <p:spPr>
          <a:xfrm>
            <a:off x="7943871" y="422889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0F1E584B-EF2A-431B-52F6-AD324D4E8B52}"/>
              </a:ext>
            </a:extLst>
          </p:cNvPr>
          <p:cNvSpPr/>
          <p:nvPr/>
        </p:nvSpPr>
        <p:spPr>
          <a:xfrm>
            <a:off x="8289957" y="319021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0A014AE7-D500-51D1-06D6-320FA17574FC}"/>
              </a:ext>
            </a:extLst>
          </p:cNvPr>
          <p:cNvSpPr/>
          <p:nvPr/>
        </p:nvSpPr>
        <p:spPr>
          <a:xfrm>
            <a:off x="8121668" y="202840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0317B02-DA4E-42A4-C89A-C2725463C7E8}"/>
              </a:ext>
            </a:extLst>
          </p:cNvPr>
          <p:cNvSpPr/>
          <p:nvPr/>
        </p:nvSpPr>
        <p:spPr>
          <a:xfrm>
            <a:off x="1860559" y="145732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9A79757-EB1F-47A7-3FAC-72435C441844}"/>
              </a:ext>
            </a:extLst>
          </p:cNvPr>
          <p:cNvSpPr/>
          <p:nvPr/>
        </p:nvSpPr>
        <p:spPr>
          <a:xfrm>
            <a:off x="1860558" y="197168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C205D94-D96B-E617-2B5B-E96E738D52A0}"/>
              </a:ext>
            </a:extLst>
          </p:cNvPr>
          <p:cNvSpPr/>
          <p:nvPr/>
        </p:nvSpPr>
        <p:spPr>
          <a:xfrm>
            <a:off x="1441458" y="166052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289EE28-CA15-D88A-7876-50B01F5850DA}"/>
              </a:ext>
            </a:extLst>
          </p:cNvPr>
          <p:cNvSpPr/>
          <p:nvPr/>
        </p:nvSpPr>
        <p:spPr>
          <a:xfrm>
            <a:off x="2114567" y="240994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2631BAE8-8510-65B7-97F9-62EED545781B}"/>
              </a:ext>
            </a:extLst>
          </p:cNvPr>
          <p:cNvSpPr/>
          <p:nvPr/>
        </p:nvSpPr>
        <p:spPr>
          <a:xfrm>
            <a:off x="5963689" y="114584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0FD243E-91D1-F0C3-FED1-171DAA88E1FA}"/>
              </a:ext>
            </a:extLst>
          </p:cNvPr>
          <p:cNvSpPr/>
          <p:nvPr/>
        </p:nvSpPr>
        <p:spPr>
          <a:xfrm>
            <a:off x="6687588" y="58545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E9AA385B-5692-DA74-ECE9-7ACADC9FF274}"/>
              </a:ext>
            </a:extLst>
          </p:cNvPr>
          <p:cNvSpPr/>
          <p:nvPr/>
        </p:nvSpPr>
        <p:spPr>
          <a:xfrm>
            <a:off x="7074938" y="50608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239163D-E4F0-EBC8-4718-C6224A48F98C}"/>
              </a:ext>
            </a:extLst>
          </p:cNvPr>
          <p:cNvSpPr/>
          <p:nvPr/>
        </p:nvSpPr>
        <p:spPr>
          <a:xfrm>
            <a:off x="7074937" y="86803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97CEC47-6C43-E9B5-8CAF-812E2FA97983}"/>
              </a:ext>
            </a:extLst>
          </p:cNvPr>
          <p:cNvSpPr/>
          <p:nvPr/>
        </p:nvSpPr>
        <p:spPr>
          <a:xfrm>
            <a:off x="7576589" y="58545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DDF4A69-D7C2-E653-E175-EA2C54446735}"/>
              </a:ext>
            </a:extLst>
          </p:cNvPr>
          <p:cNvSpPr/>
          <p:nvPr/>
        </p:nvSpPr>
        <p:spPr>
          <a:xfrm>
            <a:off x="6687587" y="109981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9880CF49-DCBA-792E-1439-4B09E3D0A1E3}"/>
              </a:ext>
            </a:extLst>
          </p:cNvPr>
          <p:cNvSpPr/>
          <p:nvPr/>
        </p:nvSpPr>
        <p:spPr>
          <a:xfrm>
            <a:off x="6268487" y="78865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E66B371-9DD9-BEC9-47CB-8FCA34F5E4B6}"/>
              </a:ext>
            </a:extLst>
          </p:cNvPr>
          <p:cNvSpPr/>
          <p:nvPr/>
        </p:nvSpPr>
        <p:spPr>
          <a:xfrm>
            <a:off x="7722641" y="102678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C7F65F1-A18C-A0D1-43C4-4D6471CD4EED}"/>
              </a:ext>
            </a:extLst>
          </p:cNvPr>
          <p:cNvSpPr/>
          <p:nvPr/>
        </p:nvSpPr>
        <p:spPr>
          <a:xfrm>
            <a:off x="8109991" y="94740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46D3EEC-3FED-1C57-4D10-CF8DDBD145FA}"/>
              </a:ext>
            </a:extLst>
          </p:cNvPr>
          <p:cNvSpPr/>
          <p:nvPr/>
        </p:nvSpPr>
        <p:spPr>
          <a:xfrm>
            <a:off x="8611642" y="102678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31CBF60-070D-16E0-6D8C-7D4B4745EF04}"/>
              </a:ext>
            </a:extLst>
          </p:cNvPr>
          <p:cNvSpPr/>
          <p:nvPr/>
        </p:nvSpPr>
        <p:spPr>
          <a:xfrm>
            <a:off x="7303540" y="122998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545A874-9D46-25C8-209F-54FF3294CF6E}"/>
              </a:ext>
            </a:extLst>
          </p:cNvPr>
          <p:cNvSpPr/>
          <p:nvPr/>
        </p:nvSpPr>
        <p:spPr>
          <a:xfrm>
            <a:off x="6768004" y="151289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801B6A0-8880-01FC-9073-47A86CBD5249}"/>
              </a:ext>
            </a:extLst>
          </p:cNvPr>
          <p:cNvSpPr/>
          <p:nvPr/>
        </p:nvSpPr>
        <p:spPr>
          <a:xfrm>
            <a:off x="7497215" y="157004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0745CB7-BE6F-0716-ABC2-1CB2EE40A75E}"/>
              </a:ext>
            </a:extLst>
          </p:cNvPr>
          <p:cNvSpPr/>
          <p:nvPr/>
        </p:nvSpPr>
        <p:spPr>
          <a:xfrm>
            <a:off x="7963957" y="160271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1225B17-46EE-0D43-21E5-1048F9654181}"/>
              </a:ext>
            </a:extLst>
          </p:cNvPr>
          <p:cNvSpPr/>
          <p:nvPr/>
        </p:nvSpPr>
        <p:spPr>
          <a:xfrm>
            <a:off x="8430699" y="149067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F4074F6B-E511-2ED8-3484-E9D20438D5C2}"/>
              </a:ext>
            </a:extLst>
          </p:cNvPr>
          <p:cNvSpPr/>
          <p:nvPr/>
        </p:nvSpPr>
        <p:spPr>
          <a:xfrm>
            <a:off x="1657351" y="60020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54AF4D4-4743-D317-E5B9-E8B418828882}"/>
              </a:ext>
            </a:extLst>
          </p:cNvPr>
          <p:cNvSpPr/>
          <p:nvPr/>
        </p:nvSpPr>
        <p:spPr>
          <a:xfrm>
            <a:off x="2044700" y="88277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AC72243-6D47-DF47-14E9-922517FC2655}"/>
              </a:ext>
            </a:extLst>
          </p:cNvPr>
          <p:cNvSpPr/>
          <p:nvPr/>
        </p:nvSpPr>
        <p:spPr>
          <a:xfrm>
            <a:off x="2546352" y="60020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2005E50-447D-7F29-DD12-08D34AEB73F8}"/>
              </a:ext>
            </a:extLst>
          </p:cNvPr>
          <p:cNvSpPr/>
          <p:nvPr/>
        </p:nvSpPr>
        <p:spPr>
          <a:xfrm>
            <a:off x="1657350" y="111456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6100BF3-2315-A830-DB39-7696A06EC19E}"/>
              </a:ext>
            </a:extLst>
          </p:cNvPr>
          <p:cNvSpPr/>
          <p:nvPr/>
        </p:nvSpPr>
        <p:spPr>
          <a:xfrm>
            <a:off x="1238250" y="80340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FDAFD04-E7A4-77D2-0856-765034316FEF}"/>
              </a:ext>
            </a:extLst>
          </p:cNvPr>
          <p:cNvSpPr/>
          <p:nvPr/>
        </p:nvSpPr>
        <p:spPr>
          <a:xfrm>
            <a:off x="2692404" y="104152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4D02A1B0-B4CF-0CEA-CAA2-165FCCA51456}"/>
              </a:ext>
            </a:extLst>
          </p:cNvPr>
          <p:cNvSpPr/>
          <p:nvPr/>
        </p:nvSpPr>
        <p:spPr>
          <a:xfrm>
            <a:off x="2273303" y="124472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C6F607-6E74-A509-4910-C3D1CD5E4E60}"/>
              </a:ext>
            </a:extLst>
          </p:cNvPr>
          <p:cNvSpPr/>
          <p:nvPr/>
        </p:nvSpPr>
        <p:spPr>
          <a:xfrm>
            <a:off x="698516" y="132410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313DC39-FA78-0132-B1BF-F631359BE7A7}"/>
              </a:ext>
            </a:extLst>
          </p:cNvPr>
          <p:cNvSpPr/>
          <p:nvPr/>
        </p:nvSpPr>
        <p:spPr>
          <a:xfrm>
            <a:off x="882661" y="44145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6AC3B9E-D73B-D7EC-E9B7-25745CE86114}"/>
              </a:ext>
            </a:extLst>
          </p:cNvPr>
          <p:cNvSpPr/>
          <p:nvPr/>
        </p:nvSpPr>
        <p:spPr>
          <a:xfrm>
            <a:off x="882660" y="9558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1088F425-0795-7639-948F-6F6882746241}"/>
              </a:ext>
            </a:extLst>
          </p:cNvPr>
          <p:cNvSpPr/>
          <p:nvPr/>
        </p:nvSpPr>
        <p:spPr>
          <a:xfrm>
            <a:off x="463560" y="64465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0483D6F-0ECD-458E-1F40-3FC8035C6BA8}"/>
              </a:ext>
            </a:extLst>
          </p:cNvPr>
          <p:cNvSpPr/>
          <p:nvPr/>
        </p:nvSpPr>
        <p:spPr>
          <a:xfrm>
            <a:off x="3544861" y="6244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0142BDC-5FE0-BC8D-3E97-4A4EA76D6CF6}"/>
              </a:ext>
            </a:extLst>
          </p:cNvPr>
          <p:cNvSpPr/>
          <p:nvPr/>
        </p:nvSpPr>
        <p:spPr>
          <a:xfrm>
            <a:off x="3932211" y="54509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619C468E-6629-5675-E900-41AD5D24D02D}"/>
              </a:ext>
            </a:extLst>
          </p:cNvPr>
          <p:cNvSpPr/>
          <p:nvPr/>
        </p:nvSpPr>
        <p:spPr>
          <a:xfrm>
            <a:off x="3932210" y="90704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8D61CDA-14FA-DAF9-77AC-8758B26E0B15}"/>
              </a:ext>
            </a:extLst>
          </p:cNvPr>
          <p:cNvSpPr/>
          <p:nvPr/>
        </p:nvSpPr>
        <p:spPr>
          <a:xfrm>
            <a:off x="4433862" y="6244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90CC60EC-AF97-70B0-B948-172D4F1263D2}"/>
              </a:ext>
            </a:extLst>
          </p:cNvPr>
          <p:cNvSpPr/>
          <p:nvPr/>
        </p:nvSpPr>
        <p:spPr>
          <a:xfrm>
            <a:off x="3544860" y="113883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66BE42A-26E2-E859-2D99-70ED445C6DBE}"/>
              </a:ext>
            </a:extLst>
          </p:cNvPr>
          <p:cNvSpPr/>
          <p:nvPr/>
        </p:nvSpPr>
        <p:spPr>
          <a:xfrm>
            <a:off x="3125760" y="82767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B859D1F-9600-A863-12B3-4D872926FE5C}"/>
              </a:ext>
            </a:extLst>
          </p:cNvPr>
          <p:cNvSpPr/>
          <p:nvPr/>
        </p:nvSpPr>
        <p:spPr>
          <a:xfrm>
            <a:off x="4041789" y="133826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657B575-3442-64BF-88AB-F79A5DEE5E13}"/>
              </a:ext>
            </a:extLst>
          </p:cNvPr>
          <p:cNvSpPr/>
          <p:nvPr/>
        </p:nvSpPr>
        <p:spPr>
          <a:xfrm>
            <a:off x="5286318" y="44646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ABECEC59-FE8B-B01C-1796-B0F9941FE793}"/>
              </a:ext>
            </a:extLst>
          </p:cNvPr>
          <p:cNvSpPr/>
          <p:nvPr/>
        </p:nvSpPr>
        <p:spPr>
          <a:xfrm>
            <a:off x="5432370" y="88779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1AFAD69-8F37-3350-FF6B-F500C7953630}"/>
              </a:ext>
            </a:extLst>
          </p:cNvPr>
          <p:cNvSpPr/>
          <p:nvPr/>
        </p:nvSpPr>
        <p:spPr>
          <a:xfrm>
            <a:off x="5819720" y="80841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02B76C7-18A0-EA3B-110E-7B54A86A1F7A}"/>
              </a:ext>
            </a:extLst>
          </p:cNvPr>
          <p:cNvSpPr/>
          <p:nvPr/>
        </p:nvSpPr>
        <p:spPr>
          <a:xfrm>
            <a:off x="6112857" y="53661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DB3A4388-F2F7-69C7-9492-2E22A1384747}"/>
              </a:ext>
            </a:extLst>
          </p:cNvPr>
          <p:cNvSpPr/>
          <p:nvPr/>
        </p:nvSpPr>
        <p:spPr>
          <a:xfrm>
            <a:off x="1460505" y="270204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99CA41E-B6F0-4AE5-2555-C1514EEDD8C1}"/>
              </a:ext>
            </a:extLst>
          </p:cNvPr>
          <p:cNvSpPr/>
          <p:nvPr/>
        </p:nvSpPr>
        <p:spPr>
          <a:xfrm>
            <a:off x="1460504" y="321640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BCA9DAD-31B3-76A9-6A23-9D3EC8A61085}"/>
              </a:ext>
            </a:extLst>
          </p:cNvPr>
          <p:cNvSpPr/>
          <p:nvPr/>
        </p:nvSpPr>
        <p:spPr>
          <a:xfrm>
            <a:off x="1031888" y="283589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D6CBA767-9297-342C-37F3-0B4C8527673F}"/>
              </a:ext>
            </a:extLst>
          </p:cNvPr>
          <p:cNvSpPr/>
          <p:nvPr/>
        </p:nvSpPr>
        <p:spPr>
          <a:xfrm>
            <a:off x="357196" y="339976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C923F3B2-057C-9D97-246E-C44AB8F6ED8E}"/>
              </a:ext>
            </a:extLst>
          </p:cNvPr>
          <p:cNvSpPr/>
          <p:nvPr/>
        </p:nvSpPr>
        <p:spPr>
          <a:xfrm>
            <a:off x="311174" y="448012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062FAFEB-183B-06FF-47DC-3A6ADBDB65E7}"/>
              </a:ext>
            </a:extLst>
          </p:cNvPr>
          <p:cNvSpPr/>
          <p:nvPr/>
        </p:nvSpPr>
        <p:spPr>
          <a:xfrm>
            <a:off x="355605" y="397291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2DA2B76A-22E5-5BC0-7E09-96D6BED89BE1}"/>
              </a:ext>
            </a:extLst>
          </p:cNvPr>
          <p:cNvSpPr/>
          <p:nvPr/>
        </p:nvSpPr>
        <p:spPr>
          <a:xfrm>
            <a:off x="793769" y="46604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7C1CB2E-61D7-E5E7-2E61-AA484892AE97}"/>
              </a:ext>
            </a:extLst>
          </p:cNvPr>
          <p:cNvSpPr/>
          <p:nvPr/>
        </p:nvSpPr>
        <p:spPr>
          <a:xfrm>
            <a:off x="1073166" y="476604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8FE0C7C5-ECA6-5A57-AD29-7A578853752E}"/>
              </a:ext>
            </a:extLst>
          </p:cNvPr>
          <p:cNvSpPr/>
          <p:nvPr/>
        </p:nvSpPr>
        <p:spPr>
          <a:xfrm>
            <a:off x="1073165" y="512799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BFFC411-B7BA-CC68-7CA8-B87755531814}"/>
              </a:ext>
            </a:extLst>
          </p:cNvPr>
          <p:cNvSpPr/>
          <p:nvPr/>
        </p:nvSpPr>
        <p:spPr>
          <a:xfrm>
            <a:off x="685815" y="535977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921FB1B4-9006-9776-8A1F-B28CE7D97159}"/>
              </a:ext>
            </a:extLst>
          </p:cNvPr>
          <p:cNvSpPr/>
          <p:nvPr/>
        </p:nvSpPr>
        <p:spPr>
          <a:xfrm>
            <a:off x="266715" y="504861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244C874-D848-A840-5581-2219DA019C34}"/>
              </a:ext>
            </a:extLst>
          </p:cNvPr>
          <p:cNvSpPr/>
          <p:nvPr/>
        </p:nvSpPr>
        <p:spPr>
          <a:xfrm>
            <a:off x="1377959" y="365731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DCC9BF70-3202-F804-20B1-90226A98CB16}"/>
              </a:ext>
            </a:extLst>
          </p:cNvPr>
          <p:cNvSpPr/>
          <p:nvPr/>
        </p:nvSpPr>
        <p:spPr>
          <a:xfrm>
            <a:off x="1581159" y="448800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F8AC7238-97DD-2409-6B55-536EA24E9AC7}"/>
              </a:ext>
            </a:extLst>
          </p:cNvPr>
          <p:cNvSpPr/>
          <p:nvPr/>
        </p:nvSpPr>
        <p:spPr>
          <a:xfrm>
            <a:off x="1263662" y="435806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27CCEF0B-F486-36D3-7378-C91A0C3D02C8}"/>
              </a:ext>
            </a:extLst>
          </p:cNvPr>
          <p:cNvSpPr/>
          <p:nvPr/>
        </p:nvSpPr>
        <p:spPr>
          <a:xfrm>
            <a:off x="844562" y="404691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F1D2DCC-A818-D2CE-3DF3-6980EF7AC9D7}"/>
              </a:ext>
            </a:extLst>
          </p:cNvPr>
          <p:cNvSpPr/>
          <p:nvPr/>
        </p:nvSpPr>
        <p:spPr>
          <a:xfrm>
            <a:off x="1450983" y="550832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4C62F54C-2EAA-6D5A-7750-4107B968471F}"/>
              </a:ext>
            </a:extLst>
          </p:cNvPr>
          <p:cNvSpPr/>
          <p:nvPr/>
        </p:nvSpPr>
        <p:spPr>
          <a:xfrm>
            <a:off x="685815" y="254330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832CFAB-47C8-8CCE-C94E-D82E8ADB90A1}"/>
              </a:ext>
            </a:extLst>
          </p:cNvPr>
          <p:cNvSpPr/>
          <p:nvPr/>
        </p:nvSpPr>
        <p:spPr>
          <a:xfrm>
            <a:off x="685814" y="305765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06D0414-852E-5D36-454C-E84C147F674C}"/>
              </a:ext>
            </a:extLst>
          </p:cNvPr>
          <p:cNvSpPr/>
          <p:nvPr/>
        </p:nvSpPr>
        <p:spPr>
          <a:xfrm>
            <a:off x="266714" y="274650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F39BC3D-BF9D-A0D4-6C09-7FF950675802}"/>
              </a:ext>
            </a:extLst>
          </p:cNvPr>
          <p:cNvSpPr/>
          <p:nvPr/>
        </p:nvSpPr>
        <p:spPr>
          <a:xfrm>
            <a:off x="939823" y="349592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37C541FD-146C-4013-4C17-6077880965A7}"/>
              </a:ext>
            </a:extLst>
          </p:cNvPr>
          <p:cNvSpPr/>
          <p:nvPr/>
        </p:nvSpPr>
        <p:spPr>
          <a:xfrm>
            <a:off x="482607" y="168617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9A908F26-D6A3-90EA-21C7-36D9F77BF0DB}"/>
              </a:ext>
            </a:extLst>
          </p:cNvPr>
          <p:cNvSpPr/>
          <p:nvPr/>
        </p:nvSpPr>
        <p:spPr>
          <a:xfrm>
            <a:off x="869957" y="160680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9D5451A1-12E7-8774-D720-3C16BCAF0FD6}"/>
              </a:ext>
            </a:extLst>
          </p:cNvPr>
          <p:cNvSpPr/>
          <p:nvPr/>
        </p:nvSpPr>
        <p:spPr>
          <a:xfrm>
            <a:off x="869956" y="196875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2838423F-7DED-887F-84CB-D7C164F95131}"/>
              </a:ext>
            </a:extLst>
          </p:cNvPr>
          <p:cNvSpPr/>
          <p:nvPr/>
        </p:nvSpPr>
        <p:spPr>
          <a:xfrm>
            <a:off x="482606" y="220053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E013FA3-C5F6-5D2F-42B4-F384389A9B28}"/>
              </a:ext>
            </a:extLst>
          </p:cNvPr>
          <p:cNvSpPr/>
          <p:nvPr/>
        </p:nvSpPr>
        <p:spPr>
          <a:xfrm>
            <a:off x="1517660" y="212750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E9C6B202-3377-6AE0-8D4C-1C22A764F08B}"/>
              </a:ext>
            </a:extLst>
          </p:cNvPr>
          <p:cNvSpPr/>
          <p:nvPr/>
        </p:nvSpPr>
        <p:spPr>
          <a:xfrm>
            <a:off x="1162070" y="208543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A9ED0A9-A587-0E66-B5A4-CE23D0A30871}"/>
              </a:ext>
            </a:extLst>
          </p:cNvPr>
          <p:cNvSpPr/>
          <p:nvPr/>
        </p:nvSpPr>
        <p:spPr>
          <a:xfrm>
            <a:off x="1860559" y="478191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E09ABBE-BC0E-8966-93EF-758AE49DB9D4}"/>
              </a:ext>
            </a:extLst>
          </p:cNvPr>
          <p:cNvSpPr/>
          <p:nvPr/>
        </p:nvSpPr>
        <p:spPr>
          <a:xfrm>
            <a:off x="2247908" y="506449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B1519685-DB07-DB7E-846A-4A8253FFE7C3}"/>
              </a:ext>
            </a:extLst>
          </p:cNvPr>
          <p:cNvSpPr/>
          <p:nvPr/>
        </p:nvSpPr>
        <p:spPr>
          <a:xfrm>
            <a:off x="2749560" y="478191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79830D0-E967-20E4-2376-0DE33827E82C}"/>
              </a:ext>
            </a:extLst>
          </p:cNvPr>
          <p:cNvSpPr/>
          <p:nvPr/>
        </p:nvSpPr>
        <p:spPr>
          <a:xfrm>
            <a:off x="2035193" y="555754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1CC1A63-C89A-DAEA-699A-DABAD8204C35}"/>
              </a:ext>
            </a:extLst>
          </p:cNvPr>
          <p:cNvSpPr/>
          <p:nvPr/>
        </p:nvSpPr>
        <p:spPr>
          <a:xfrm>
            <a:off x="1441458" y="498511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750AC7B0-3BE0-F26B-AED1-AB77BA74C2DF}"/>
              </a:ext>
            </a:extLst>
          </p:cNvPr>
          <p:cNvSpPr/>
          <p:nvPr/>
        </p:nvSpPr>
        <p:spPr>
          <a:xfrm>
            <a:off x="3543315" y="477352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75C08EE6-9233-9996-3CF3-DB13FB963D83}"/>
              </a:ext>
            </a:extLst>
          </p:cNvPr>
          <p:cNvSpPr/>
          <p:nvPr/>
        </p:nvSpPr>
        <p:spPr>
          <a:xfrm>
            <a:off x="2927363" y="524162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E9A307CC-DBFF-8793-C830-E3499B4E715B}"/>
              </a:ext>
            </a:extLst>
          </p:cNvPr>
          <p:cNvSpPr/>
          <p:nvPr/>
        </p:nvSpPr>
        <p:spPr>
          <a:xfrm>
            <a:off x="3314713" y="516225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C6B406E-4139-9D68-281A-8935CF7E1D26}"/>
              </a:ext>
            </a:extLst>
          </p:cNvPr>
          <p:cNvSpPr/>
          <p:nvPr/>
        </p:nvSpPr>
        <p:spPr>
          <a:xfrm>
            <a:off x="3314712" y="552420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98B40820-B83A-9B07-D068-50FECC88EC2D}"/>
              </a:ext>
            </a:extLst>
          </p:cNvPr>
          <p:cNvSpPr/>
          <p:nvPr/>
        </p:nvSpPr>
        <p:spPr>
          <a:xfrm>
            <a:off x="3730643" y="537565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9F547D96-F8E6-0C04-9F2D-68F6C56EE0B3}"/>
              </a:ext>
            </a:extLst>
          </p:cNvPr>
          <p:cNvSpPr/>
          <p:nvPr/>
        </p:nvSpPr>
        <p:spPr>
          <a:xfrm>
            <a:off x="2927362" y="575598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A0375B9-DCEF-F52B-64C1-FB66C60AF8D4}"/>
              </a:ext>
            </a:extLst>
          </p:cNvPr>
          <p:cNvSpPr/>
          <p:nvPr/>
        </p:nvSpPr>
        <p:spPr>
          <a:xfrm>
            <a:off x="2508262" y="544482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AFD3A8D1-4E8B-D273-3403-E2608F88ED2F}"/>
              </a:ext>
            </a:extLst>
          </p:cNvPr>
          <p:cNvSpPr/>
          <p:nvPr/>
        </p:nvSpPr>
        <p:spPr>
          <a:xfrm>
            <a:off x="4349766" y="56035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0C153898-3463-3385-AD08-81A81B3414A4}"/>
              </a:ext>
            </a:extLst>
          </p:cNvPr>
          <p:cNvSpPr/>
          <p:nvPr/>
        </p:nvSpPr>
        <p:spPr>
          <a:xfrm>
            <a:off x="2183624" y="650731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B3E04D91-A302-51CC-C733-F7768B949BE5}"/>
              </a:ext>
            </a:extLst>
          </p:cNvPr>
          <p:cNvSpPr/>
          <p:nvPr/>
        </p:nvSpPr>
        <p:spPr>
          <a:xfrm>
            <a:off x="4851417" y="568294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083A3EFE-9ACC-71FE-186E-5673FAF92B2A}"/>
              </a:ext>
            </a:extLst>
          </p:cNvPr>
          <p:cNvSpPr/>
          <p:nvPr/>
        </p:nvSpPr>
        <p:spPr>
          <a:xfrm>
            <a:off x="3962415" y="619730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551973A3-52E7-1325-A58D-039FC9D475DF}"/>
              </a:ext>
            </a:extLst>
          </p:cNvPr>
          <p:cNvSpPr/>
          <p:nvPr/>
        </p:nvSpPr>
        <p:spPr>
          <a:xfrm>
            <a:off x="3411559" y="598792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C32E1AF-32B1-CD61-E5A9-0DD169F5AC3C}"/>
              </a:ext>
            </a:extLst>
          </p:cNvPr>
          <p:cNvSpPr/>
          <p:nvPr/>
        </p:nvSpPr>
        <p:spPr>
          <a:xfrm>
            <a:off x="4927612" y="496381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F0A2FAB-E296-6946-BF43-BF30374429A4}"/>
              </a:ext>
            </a:extLst>
          </p:cNvPr>
          <p:cNvSpPr/>
          <p:nvPr/>
        </p:nvSpPr>
        <p:spPr>
          <a:xfrm>
            <a:off x="4641859" y="530897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F031749E-4E36-4528-8EEA-171A8AD8011B}"/>
              </a:ext>
            </a:extLst>
          </p:cNvPr>
          <p:cNvSpPr/>
          <p:nvPr/>
        </p:nvSpPr>
        <p:spPr>
          <a:xfrm>
            <a:off x="4121162" y="488444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FA7A4987-94CD-E9CC-16DF-C0B063EE5BDE}"/>
              </a:ext>
            </a:extLst>
          </p:cNvPr>
          <p:cNvSpPr/>
          <p:nvPr/>
        </p:nvSpPr>
        <p:spPr>
          <a:xfrm>
            <a:off x="5575316" y="512256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DFA6D316-E19C-69CF-165A-FB8F2E9364BC}"/>
              </a:ext>
            </a:extLst>
          </p:cNvPr>
          <p:cNvSpPr/>
          <p:nvPr/>
        </p:nvSpPr>
        <p:spPr>
          <a:xfrm>
            <a:off x="5962666" y="504319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6590CAA1-5040-A2AE-45AC-D1B1CE5D1363}"/>
              </a:ext>
            </a:extLst>
          </p:cNvPr>
          <p:cNvSpPr/>
          <p:nvPr/>
        </p:nvSpPr>
        <p:spPr>
          <a:xfrm>
            <a:off x="5962665" y="540514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AA3962C1-8927-49A9-6FD1-54771C36E70D}"/>
              </a:ext>
            </a:extLst>
          </p:cNvPr>
          <p:cNvSpPr/>
          <p:nvPr/>
        </p:nvSpPr>
        <p:spPr>
          <a:xfrm>
            <a:off x="6464317" y="512256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85E599D-B8A7-C24B-9615-8BD6A4DA12B1}"/>
              </a:ext>
            </a:extLst>
          </p:cNvPr>
          <p:cNvSpPr/>
          <p:nvPr/>
        </p:nvSpPr>
        <p:spPr>
          <a:xfrm>
            <a:off x="5575315" y="563692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CF72D4EA-80A3-F35D-4F66-96FF27FCE5FB}"/>
              </a:ext>
            </a:extLst>
          </p:cNvPr>
          <p:cNvSpPr/>
          <p:nvPr/>
        </p:nvSpPr>
        <p:spPr>
          <a:xfrm>
            <a:off x="5156215" y="532576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4EBA52FD-581D-5EC6-8029-8B47F8BEDEA4}"/>
              </a:ext>
            </a:extLst>
          </p:cNvPr>
          <p:cNvSpPr/>
          <p:nvPr/>
        </p:nvSpPr>
        <p:spPr>
          <a:xfrm>
            <a:off x="7213616" y="477352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683061F9-3B9B-D3C1-752D-EA62132BD599}"/>
              </a:ext>
            </a:extLst>
          </p:cNvPr>
          <p:cNvSpPr/>
          <p:nvPr/>
        </p:nvSpPr>
        <p:spPr>
          <a:xfrm>
            <a:off x="7600965" y="50561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CAA88E57-E697-152C-BA08-845C72C52CB7}"/>
              </a:ext>
            </a:extLst>
          </p:cNvPr>
          <p:cNvSpPr/>
          <p:nvPr/>
        </p:nvSpPr>
        <p:spPr>
          <a:xfrm>
            <a:off x="8102617" y="477352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C66EFEFE-6239-2943-DBF8-036A4794A69D}"/>
              </a:ext>
            </a:extLst>
          </p:cNvPr>
          <p:cNvSpPr/>
          <p:nvPr/>
        </p:nvSpPr>
        <p:spPr>
          <a:xfrm>
            <a:off x="7213615" y="528788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8E85F784-16DE-FFB9-A80E-DC7DB7CE8E97}"/>
              </a:ext>
            </a:extLst>
          </p:cNvPr>
          <p:cNvSpPr/>
          <p:nvPr/>
        </p:nvSpPr>
        <p:spPr>
          <a:xfrm>
            <a:off x="6238880" y="475292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63C1BEA1-B74D-19FD-0BE0-BF938F2D4621}"/>
              </a:ext>
            </a:extLst>
          </p:cNvPr>
          <p:cNvSpPr/>
          <p:nvPr/>
        </p:nvSpPr>
        <p:spPr>
          <a:xfrm>
            <a:off x="6664343" y="55466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E70829C-F57C-FCFA-AD65-EAC471F2C9F2}"/>
              </a:ext>
            </a:extLst>
          </p:cNvPr>
          <p:cNvSpPr/>
          <p:nvPr/>
        </p:nvSpPr>
        <p:spPr>
          <a:xfrm>
            <a:off x="6883419" y="502492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E2F6FB84-1628-73CD-0648-59DC1FABC4F3}"/>
              </a:ext>
            </a:extLst>
          </p:cNvPr>
          <p:cNvSpPr/>
          <p:nvPr/>
        </p:nvSpPr>
        <p:spPr>
          <a:xfrm>
            <a:off x="7943870" y="525136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30A69D69-E11C-4283-077E-25BBC75D743B}"/>
              </a:ext>
            </a:extLst>
          </p:cNvPr>
          <p:cNvSpPr/>
          <p:nvPr/>
        </p:nvSpPr>
        <p:spPr>
          <a:xfrm>
            <a:off x="357196" y="54845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CF4A979B-589C-D889-D935-D95D34E20CA7}"/>
              </a:ext>
            </a:extLst>
          </p:cNvPr>
          <p:cNvSpPr/>
          <p:nvPr/>
        </p:nvSpPr>
        <p:spPr>
          <a:xfrm>
            <a:off x="584218" y="496589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8FB20C3-3A23-4316-9C16-55EB8F9D3489}"/>
              </a:ext>
            </a:extLst>
          </p:cNvPr>
          <p:cNvSpPr/>
          <p:nvPr/>
        </p:nvSpPr>
        <p:spPr>
          <a:xfrm>
            <a:off x="685815" y="586788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37954FC-C0D8-D68F-F67C-E95FB09A72B1}"/>
              </a:ext>
            </a:extLst>
          </p:cNvPr>
          <p:cNvSpPr/>
          <p:nvPr/>
        </p:nvSpPr>
        <p:spPr>
          <a:xfrm>
            <a:off x="1073165" y="578851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2286F54-6C68-F8C0-05E2-CD0ADF95D8BD}"/>
              </a:ext>
            </a:extLst>
          </p:cNvPr>
          <p:cNvSpPr/>
          <p:nvPr/>
        </p:nvSpPr>
        <p:spPr>
          <a:xfrm>
            <a:off x="1651011" y="514875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D590255-FB8C-BA64-4AAC-875AC4BE9D2D}"/>
              </a:ext>
            </a:extLst>
          </p:cNvPr>
          <p:cNvSpPr/>
          <p:nvPr/>
        </p:nvSpPr>
        <p:spPr>
          <a:xfrm>
            <a:off x="298462" y="590238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7EFEA54-893C-961D-8B94-348A3BE931FF}"/>
              </a:ext>
            </a:extLst>
          </p:cNvPr>
          <p:cNvSpPr/>
          <p:nvPr/>
        </p:nvSpPr>
        <p:spPr>
          <a:xfrm>
            <a:off x="6838973" y="529737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A83F8A9D-60AD-3580-A4A0-2CFCA8934181}"/>
              </a:ext>
            </a:extLst>
          </p:cNvPr>
          <p:cNvSpPr/>
          <p:nvPr/>
        </p:nvSpPr>
        <p:spPr>
          <a:xfrm>
            <a:off x="5522948" y="606073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1AD5D620-8178-54E4-BB8F-1AFF10170EB6}"/>
              </a:ext>
            </a:extLst>
          </p:cNvPr>
          <p:cNvSpPr/>
          <p:nvPr/>
        </p:nvSpPr>
        <p:spPr>
          <a:xfrm>
            <a:off x="6137295" y="581643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966F7CC6-37AF-BA1D-ADE7-63C8CBF840BB}"/>
              </a:ext>
            </a:extLst>
          </p:cNvPr>
          <p:cNvSpPr/>
          <p:nvPr/>
        </p:nvSpPr>
        <p:spPr>
          <a:xfrm>
            <a:off x="6137294" y="617838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00D94C0-EA60-7342-8149-ECD4DE8E62F5}"/>
              </a:ext>
            </a:extLst>
          </p:cNvPr>
          <p:cNvSpPr/>
          <p:nvPr/>
        </p:nvSpPr>
        <p:spPr>
          <a:xfrm>
            <a:off x="6638946" y="589580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83732EB-E452-47C6-1F26-7C7BC453F849}"/>
              </a:ext>
            </a:extLst>
          </p:cNvPr>
          <p:cNvSpPr/>
          <p:nvPr/>
        </p:nvSpPr>
        <p:spPr>
          <a:xfrm>
            <a:off x="5749944" y="641016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116764C-048F-D528-7242-D948025D8C19}"/>
              </a:ext>
            </a:extLst>
          </p:cNvPr>
          <p:cNvSpPr/>
          <p:nvPr/>
        </p:nvSpPr>
        <p:spPr>
          <a:xfrm>
            <a:off x="4997468" y="614050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C1E802DF-050A-C2BC-4B85-7FC8BB8DCDF7}"/>
              </a:ext>
            </a:extLst>
          </p:cNvPr>
          <p:cNvSpPr/>
          <p:nvPr/>
        </p:nvSpPr>
        <p:spPr>
          <a:xfrm>
            <a:off x="7388245" y="554677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A92D0301-5B03-3C40-927B-C20971DC236D}"/>
              </a:ext>
            </a:extLst>
          </p:cNvPr>
          <p:cNvSpPr/>
          <p:nvPr/>
        </p:nvSpPr>
        <p:spPr>
          <a:xfrm>
            <a:off x="7775594" y="582934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02CD984D-E60F-0C7D-D745-BCC7E8FFCDCB}"/>
              </a:ext>
            </a:extLst>
          </p:cNvPr>
          <p:cNvSpPr/>
          <p:nvPr/>
        </p:nvSpPr>
        <p:spPr>
          <a:xfrm>
            <a:off x="8277246" y="554677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EC508E05-C2EE-5D76-CE8E-51E30D8C7F6F}"/>
              </a:ext>
            </a:extLst>
          </p:cNvPr>
          <p:cNvSpPr/>
          <p:nvPr/>
        </p:nvSpPr>
        <p:spPr>
          <a:xfrm>
            <a:off x="7388244" y="606112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59D483A7-C6CE-02DD-F8E2-38D861E4C638}"/>
              </a:ext>
            </a:extLst>
          </p:cNvPr>
          <p:cNvSpPr/>
          <p:nvPr/>
        </p:nvSpPr>
        <p:spPr>
          <a:xfrm>
            <a:off x="6413509" y="55261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24AA3E0D-1BBB-CE2F-A451-DB0FE451B1A6}"/>
              </a:ext>
            </a:extLst>
          </p:cNvPr>
          <p:cNvSpPr/>
          <p:nvPr/>
        </p:nvSpPr>
        <p:spPr>
          <a:xfrm>
            <a:off x="6838972" y="631984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CBC43EFC-D4D3-0157-9147-80897517A9B6}"/>
              </a:ext>
            </a:extLst>
          </p:cNvPr>
          <p:cNvSpPr/>
          <p:nvPr/>
        </p:nvSpPr>
        <p:spPr>
          <a:xfrm>
            <a:off x="7058048" y="579817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3C659D7A-C423-7D75-394C-390C408D5CCE}"/>
              </a:ext>
            </a:extLst>
          </p:cNvPr>
          <p:cNvSpPr/>
          <p:nvPr/>
        </p:nvSpPr>
        <p:spPr>
          <a:xfrm>
            <a:off x="8118499" y="602461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6BF7FF5A-0340-462C-41E9-358E693EDE14}"/>
              </a:ext>
            </a:extLst>
          </p:cNvPr>
          <p:cNvSpPr/>
          <p:nvPr/>
        </p:nvSpPr>
        <p:spPr>
          <a:xfrm>
            <a:off x="8782050" y="236847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FA0D2294-B21D-DD9A-54B9-AB3F74F7EAF3}"/>
              </a:ext>
            </a:extLst>
          </p:cNvPr>
          <p:cNvSpPr/>
          <p:nvPr/>
        </p:nvSpPr>
        <p:spPr>
          <a:xfrm>
            <a:off x="8610608" y="372147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486ED602-CF2D-BE1B-8380-4C382AB98633}"/>
              </a:ext>
            </a:extLst>
          </p:cNvPr>
          <p:cNvSpPr/>
          <p:nvPr/>
        </p:nvSpPr>
        <p:spPr>
          <a:xfrm>
            <a:off x="8451861" y="419931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7F43B75F-8DE3-23AA-F40F-8F51C3A2FCCC}"/>
              </a:ext>
            </a:extLst>
          </p:cNvPr>
          <p:cNvSpPr/>
          <p:nvPr/>
        </p:nvSpPr>
        <p:spPr>
          <a:xfrm>
            <a:off x="8797947" y="316063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EC027CFB-728E-3EC4-B962-95D5A632EF33}"/>
              </a:ext>
            </a:extLst>
          </p:cNvPr>
          <p:cNvSpPr/>
          <p:nvPr/>
        </p:nvSpPr>
        <p:spPr>
          <a:xfrm>
            <a:off x="8531233" y="280599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2025796F-ED0B-31FB-85E4-554088775A4D}"/>
              </a:ext>
            </a:extLst>
          </p:cNvPr>
          <p:cNvSpPr/>
          <p:nvPr/>
        </p:nvSpPr>
        <p:spPr>
          <a:xfrm>
            <a:off x="8610607" y="474395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2D6F45BB-4182-87A5-D16D-92F58EFEA713}"/>
              </a:ext>
            </a:extLst>
          </p:cNvPr>
          <p:cNvSpPr/>
          <p:nvPr/>
        </p:nvSpPr>
        <p:spPr>
          <a:xfrm>
            <a:off x="8451860" y="522179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8DEA360-02C3-D087-2DD6-000C059C925B}"/>
              </a:ext>
            </a:extLst>
          </p:cNvPr>
          <p:cNvSpPr/>
          <p:nvPr/>
        </p:nvSpPr>
        <p:spPr>
          <a:xfrm>
            <a:off x="8785236" y="551719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2E30CC9E-AE86-97F6-0BAF-9C189F2CF137}"/>
              </a:ext>
            </a:extLst>
          </p:cNvPr>
          <p:cNvSpPr/>
          <p:nvPr/>
        </p:nvSpPr>
        <p:spPr>
          <a:xfrm>
            <a:off x="8626489" y="599503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0C169BA-7261-7812-6059-763D13B77634}"/>
              </a:ext>
            </a:extLst>
          </p:cNvPr>
          <p:cNvSpPr/>
          <p:nvPr/>
        </p:nvSpPr>
        <p:spPr>
          <a:xfrm>
            <a:off x="2597153" y="636253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1E39E7EE-95D8-F67C-6B80-EBF83552220E}"/>
              </a:ext>
            </a:extLst>
          </p:cNvPr>
          <p:cNvSpPr/>
          <p:nvPr/>
        </p:nvSpPr>
        <p:spPr>
          <a:xfrm>
            <a:off x="1627213" y="595907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DBE8CA11-ACB6-B0EB-11C9-825828171C27}"/>
              </a:ext>
            </a:extLst>
          </p:cNvPr>
          <p:cNvSpPr/>
          <p:nvPr/>
        </p:nvSpPr>
        <p:spPr>
          <a:xfrm>
            <a:off x="2211423" y="600830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BE9C3DB7-0AA1-AE31-AB19-C947A7ABC826}"/>
              </a:ext>
            </a:extLst>
          </p:cNvPr>
          <p:cNvSpPr/>
          <p:nvPr/>
        </p:nvSpPr>
        <p:spPr>
          <a:xfrm>
            <a:off x="3906873" y="582640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8A17BA45-B716-3B0A-EAC9-9BDC3396966D}"/>
              </a:ext>
            </a:extLst>
          </p:cNvPr>
          <p:cNvSpPr/>
          <p:nvPr/>
        </p:nvSpPr>
        <p:spPr>
          <a:xfrm>
            <a:off x="3103592" y="620673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09B37478-0B00-86AB-CCDA-ADC345D1C0D7}"/>
              </a:ext>
            </a:extLst>
          </p:cNvPr>
          <p:cNvSpPr/>
          <p:nvPr/>
        </p:nvSpPr>
        <p:spPr>
          <a:xfrm>
            <a:off x="2684492" y="589558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B5AC8582-9144-FFF9-1943-DDCB58FE420F}"/>
              </a:ext>
            </a:extLst>
          </p:cNvPr>
          <p:cNvSpPr/>
          <p:nvPr/>
        </p:nvSpPr>
        <p:spPr>
          <a:xfrm>
            <a:off x="5194306" y="649321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42EEE0BF-D7A2-C86E-9328-E3C39FFA9940}"/>
              </a:ext>
            </a:extLst>
          </p:cNvPr>
          <p:cNvSpPr/>
          <p:nvPr/>
        </p:nvSpPr>
        <p:spPr>
          <a:xfrm>
            <a:off x="4525996" y="605432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C575D9ED-B9CA-D6E4-E0F7-5E98F4E0DC22}"/>
              </a:ext>
            </a:extLst>
          </p:cNvPr>
          <p:cNvSpPr/>
          <p:nvPr/>
        </p:nvSpPr>
        <p:spPr>
          <a:xfrm>
            <a:off x="4525995" y="641627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80B998C7-3E5B-613A-9F74-1E3943F1C67D}"/>
              </a:ext>
            </a:extLst>
          </p:cNvPr>
          <p:cNvSpPr/>
          <p:nvPr/>
        </p:nvSpPr>
        <p:spPr>
          <a:xfrm>
            <a:off x="4158471" y="657258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DF39FA77-C41D-AAE7-30D4-8A04053F459E}"/>
              </a:ext>
            </a:extLst>
          </p:cNvPr>
          <p:cNvSpPr/>
          <p:nvPr/>
        </p:nvSpPr>
        <p:spPr>
          <a:xfrm>
            <a:off x="3587789" y="643868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9F62EA32-A87D-7C4A-DF19-960784E1DC48}"/>
              </a:ext>
            </a:extLst>
          </p:cNvPr>
          <p:cNvSpPr/>
          <p:nvPr/>
        </p:nvSpPr>
        <p:spPr>
          <a:xfrm>
            <a:off x="862045" y="631864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FC9986CD-6DAB-9B74-4AA5-04DE95704675}"/>
              </a:ext>
            </a:extLst>
          </p:cNvPr>
          <p:cNvSpPr/>
          <p:nvPr/>
        </p:nvSpPr>
        <p:spPr>
          <a:xfrm>
            <a:off x="1249395" y="623926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53DE058E-DDD8-63AE-6BA0-1DBDF2709404}"/>
              </a:ext>
            </a:extLst>
          </p:cNvPr>
          <p:cNvSpPr/>
          <p:nvPr/>
        </p:nvSpPr>
        <p:spPr>
          <a:xfrm>
            <a:off x="1751046" y="631864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54911BCE-E861-90A3-6336-ACB1071FAB22}"/>
              </a:ext>
            </a:extLst>
          </p:cNvPr>
          <p:cNvSpPr/>
          <p:nvPr/>
        </p:nvSpPr>
        <p:spPr>
          <a:xfrm>
            <a:off x="1827241" y="55995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BF07A38A-CE57-199C-4FAA-58DAC7CBA5FB}"/>
              </a:ext>
            </a:extLst>
          </p:cNvPr>
          <p:cNvSpPr/>
          <p:nvPr/>
        </p:nvSpPr>
        <p:spPr>
          <a:xfrm>
            <a:off x="474692" y="635313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BDA03825-0459-9766-16F5-2688C50DA655}"/>
              </a:ext>
            </a:extLst>
          </p:cNvPr>
          <p:cNvSpPr/>
          <p:nvPr/>
        </p:nvSpPr>
        <p:spPr>
          <a:xfrm>
            <a:off x="3935972" y="23015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3A6D90F0-2BC1-5212-AC01-24306C220F89}"/>
              </a:ext>
            </a:extLst>
          </p:cNvPr>
          <p:cNvSpPr/>
          <p:nvPr/>
        </p:nvSpPr>
        <p:spPr>
          <a:xfrm>
            <a:off x="4323322" y="15078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90C33FDD-7C5C-49C8-CC50-6EAF212D86D2}"/>
              </a:ext>
            </a:extLst>
          </p:cNvPr>
          <p:cNvSpPr/>
          <p:nvPr/>
        </p:nvSpPr>
        <p:spPr>
          <a:xfrm>
            <a:off x="4824973" y="23015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DEA90F18-0424-2ACA-7D04-6711737E0866}"/>
              </a:ext>
            </a:extLst>
          </p:cNvPr>
          <p:cNvSpPr/>
          <p:nvPr/>
        </p:nvSpPr>
        <p:spPr>
          <a:xfrm>
            <a:off x="5651512" y="32030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2EE85850-B127-1115-9D3B-B35BCA0BB394}"/>
              </a:ext>
            </a:extLst>
          </p:cNvPr>
          <p:cNvSpPr/>
          <p:nvPr/>
        </p:nvSpPr>
        <p:spPr>
          <a:xfrm>
            <a:off x="6762760" y="1504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D72CD0FE-419C-38E6-CD7B-F42AD777B216}"/>
              </a:ext>
            </a:extLst>
          </p:cNvPr>
          <p:cNvSpPr/>
          <p:nvPr/>
        </p:nvSpPr>
        <p:spPr>
          <a:xfrm>
            <a:off x="6375410" y="27427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DD42B0FE-57EC-0E3B-BE0B-E56877459959}"/>
              </a:ext>
            </a:extLst>
          </p:cNvPr>
          <p:cNvSpPr/>
          <p:nvPr/>
        </p:nvSpPr>
        <p:spPr>
          <a:xfrm>
            <a:off x="7410464" y="20124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5D4A6C73-F9D3-5585-FF2C-636D4F7B1713}"/>
              </a:ext>
            </a:extLst>
          </p:cNvPr>
          <p:cNvSpPr/>
          <p:nvPr/>
        </p:nvSpPr>
        <p:spPr>
          <a:xfrm>
            <a:off x="7797814" y="12187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44252F88-CC6E-3BC1-AC77-7007B5071AC8}"/>
              </a:ext>
            </a:extLst>
          </p:cNvPr>
          <p:cNvSpPr/>
          <p:nvPr/>
        </p:nvSpPr>
        <p:spPr>
          <a:xfrm>
            <a:off x="8299465" y="20124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FA9489A8-073C-AC95-C739-1D1634A0B68F}"/>
              </a:ext>
            </a:extLst>
          </p:cNvPr>
          <p:cNvSpPr/>
          <p:nvPr/>
        </p:nvSpPr>
        <p:spPr>
          <a:xfrm>
            <a:off x="1732523" y="5724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EDB2D0-6712-1F41-1D78-F1F3783FBB67}"/>
              </a:ext>
            </a:extLst>
          </p:cNvPr>
          <p:cNvSpPr/>
          <p:nvPr/>
        </p:nvSpPr>
        <p:spPr>
          <a:xfrm>
            <a:off x="1345173" y="28902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EC9F5488-388A-ABC7-D894-2DEF60BD19CC}"/>
              </a:ext>
            </a:extLst>
          </p:cNvPr>
          <p:cNvSpPr/>
          <p:nvPr/>
        </p:nvSpPr>
        <p:spPr>
          <a:xfrm>
            <a:off x="2380227" y="21599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0A235401-1F34-A8E3-357A-326C23FD0AB3}"/>
              </a:ext>
            </a:extLst>
          </p:cNvPr>
          <p:cNvSpPr/>
          <p:nvPr/>
        </p:nvSpPr>
        <p:spPr>
          <a:xfrm>
            <a:off x="1961126" y="41919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3D043CC9-D0FE-5006-C427-7FB03D39339B}"/>
              </a:ext>
            </a:extLst>
          </p:cNvPr>
          <p:cNvSpPr/>
          <p:nvPr/>
        </p:nvSpPr>
        <p:spPr>
          <a:xfrm>
            <a:off x="570483" y="13027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0680E573-2D90-AB2C-01AE-FBCDBC7D3880}"/>
              </a:ext>
            </a:extLst>
          </p:cNvPr>
          <p:cNvSpPr/>
          <p:nvPr/>
        </p:nvSpPr>
        <p:spPr>
          <a:xfrm>
            <a:off x="3620033" y="8151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47CCFC9B-A2C9-F378-A6D7-C461F577EB9C}"/>
              </a:ext>
            </a:extLst>
          </p:cNvPr>
          <p:cNvSpPr/>
          <p:nvPr/>
        </p:nvSpPr>
        <p:spPr>
          <a:xfrm>
            <a:off x="3232683" y="31329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D25A8C32-C2E7-D73E-6B0C-77B9BA7CEC11}"/>
              </a:ext>
            </a:extLst>
          </p:cNvPr>
          <p:cNvSpPr/>
          <p:nvPr/>
        </p:nvSpPr>
        <p:spPr>
          <a:xfrm>
            <a:off x="4956119" y="59578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CE835EF4-7A7C-1C2A-F7F9-8838DBEC2C3F}"/>
              </a:ext>
            </a:extLst>
          </p:cNvPr>
          <p:cNvSpPr/>
          <p:nvPr/>
        </p:nvSpPr>
        <p:spPr>
          <a:xfrm>
            <a:off x="8219535" y="56123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BFF5BA04-5815-593F-54A9-9D4D7B19E481}"/>
              </a:ext>
            </a:extLst>
          </p:cNvPr>
          <p:cNvSpPr/>
          <p:nvPr/>
        </p:nvSpPr>
        <p:spPr>
          <a:xfrm>
            <a:off x="7732179" y="638997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93059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280">
            <a:extLst>
              <a:ext uri="{FF2B5EF4-FFF2-40B4-BE49-F238E27FC236}">
                <a16:creationId xmlns:a16="http://schemas.microsoft.com/office/drawing/2014/main" id="{928E7D35-4122-8D09-35CF-0DCB58CED4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DE1F9-FD86-61E4-4342-28081DCC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/>
          <a:lstStyle/>
          <a:p>
            <a:fld id="{93005692-73BE-493E-93AB-ECD6027A7652}" type="slidenum">
              <a:rPr lang="en-US" smtClean="0"/>
              <a:pPr/>
              <a:t>154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2B9BF-D5C2-9883-A118-9BB6A27A7353}"/>
              </a:ext>
            </a:extLst>
          </p:cNvPr>
          <p:cNvSpPr/>
          <p:nvPr/>
        </p:nvSpPr>
        <p:spPr>
          <a:xfrm>
            <a:off x="2635249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D6ADA8-9B48-FC24-00D0-3AC30A999D25}"/>
              </a:ext>
            </a:extLst>
          </p:cNvPr>
          <p:cNvSpPr/>
          <p:nvPr/>
        </p:nvSpPr>
        <p:spPr>
          <a:xfrm>
            <a:off x="3022599" y="15366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DB717C-111C-44FF-22AA-9892AF1BD8BC}"/>
              </a:ext>
            </a:extLst>
          </p:cNvPr>
          <p:cNvSpPr/>
          <p:nvPr/>
        </p:nvSpPr>
        <p:spPr>
          <a:xfrm>
            <a:off x="3022598" y="18986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CD4A50-7440-6338-6340-1755A2F8115C}"/>
              </a:ext>
            </a:extLst>
          </p:cNvPr>
          <p:cNvSpPr/>
          <p:nvPr/>
        </p:nvSpPr>
        <p:spPr>
          <a:xfrm>
            <a:off x="3524250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5718D2-A23E-B581-22EB-E3D95B384BB4}"/>
              </a:ext>
            </a:extLst>
          </p:cNvPr>
          <p:cNvSpPr/>
          <p:nvPr/>
        </p:nvSpPr>
        <p:spPr>
          <a:xfrm>
            <a:off x="2635248" y="21304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85EA89-654B-050D-9994-BD76597737CE}"/>
              </a:ext>
            </a:extLst>
          </p:cNvPr>
          <p:cNvSpPr/>
          <p:nvPr/>
        </p:nvSpPr>
        <p:spPr>
          <a:xfrm>
            <a:off x="2216148" y="18192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B8F216-0AC5-4041-CDD2-0C018580B753}"/>
              </a:ext>
            </a:extLst>
          </p:cNvPr>
          <p:cNvSpPr/>
          <p:nvPr/>
        </p:nvSpPr>
        <p:spPr>
          <a:xfrm>
            <a:off x="3670302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684E8C-0F94-3CD2-7680-553DDB4AF6CE}"/>
              </a:ext>
            </a:extLst>
          </p:cNvPr>
          <p:cNvSpPr/>
          <p:nvPr/>
        </p:nvSpPr>
        <p:spPr>
          <a:xfrm>
            <a:off x="4057652" y="19780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47E730-F903-9E6B-2408-473EDC93B45D}"/>
              </a:ext>
            </a:extLst>
          </p:cNvPr>
          <p:cNvSpPr/>
          <p:nvPr/>
        </p:nvSpPr>
        <p:spPr>
          <a:xfrm>
            <a:off x="4057651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D57A37-3BC7-4CD5-5B9B-AB8260C501E8}"/>
              </a:ext>
            </a:extLst>
          </p:cNvPr>
          <p:cNvSpPr/>
          <p:nvPr/>
        </p:nvSpPr>
        <p:spPr>
          <a:xfrm>
            <a:off x="4559303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E36BA4-0BC1-5A07-92C8-02098F820D08}"/>
              </a:ext>
            </a:extLst>
          </p:cNvPr>
          <p:cNvSpPr/>
          <p:nvPr/>
        </p:nvSpPr>
        <p:spPr>
          <a:xfrm>
            <a:off x="3670301" y="2571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BDA2B8-7A62-EF4D-D55D-8F3D89E64B23}"/>
              </a:ext>
            </a:extLst>
          </p:cNvPr>
          <p:cNvSpPr/>
          <p:nvPr/>
        </p:nvSpPr>
        <p:spPr>
          <a:xfrm>
            <a:off x="3251201" y="226059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03F95D-FB15-D1E6-47C1-B60ED6778869}"/>
              </a:ext>
            </a:extLst>
          </p:cNvPr>
          <p:cNvSpPr/>
          <p:nvPr/>
        </p:nvSpPr>
        <p:spPr>
          <a:xfrm>
            <a:off x="4248149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5EAE25-344D-2236-AAE8-70234988CE0B}"/>
              </a:ext>
            </a:extLst>
          </p:cNvPr>
          <p:cNvSpPr/>
          <p:nvPr/>
        </p:nvSpPr>
        <p:spPr>
          <a:xfrm>
            <a:off x="4635499" y="9763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F30CCD-174E-B4FF-01F6-FE78D0778490}"/>
              </a:ext>
            </a:extLst>
          </p:cNvPr>
          <p:cNvSpPr/>
          <p:nvPr/>
        </p:nvSpPr>
        <p:spPr>
          <a:xfrm>
            <a:off x="4635498" y="13382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3ECBAFB-D0FD-51C6-6899-AD79804396DE}"/>
              </a:ext>
            </a:extLst>
          </p:cNvPr>
          <p:cNvSpPr/>
          <p:nvPr/>
        </p:nvSpPr>
        <p:spPr>
          <a:xfrm>
            <a:off x="5137150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B1FD2D5-EB73-3168-40B5-3A64AC0B6C22}"/>
              </a:ext>
            </a:extLst>
          </p:cNvPr>
          <p:cNvSpPr/>
          <p:nvPr/>
        </p:nvSpPr>
        <p:spPr>
          <a:xfrm>
            <a:off x="4248148" y="1570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BC3FC6-7E38-2B34-7A9F-1FDB5EE4A7D9}"/>
              </a:ext>
            </a:extLst>
          </p:cNvPr>
          <p:cNvSpPr/>
          <p:nvPr/>
        </p:nvSpPr>
        <p:spPr>
          <a:xfrm>
            <a:off x="5283202" y="14970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A01941-1B43-49B4-BC31-A71342AE818C}"/>
              </a:ext>
            </a:extLst>
          </p:cNvPr>
          <p:cNvSpPr/>
          <p:nvPr/>
        </p:nvSpPr>
        <p:spPr>
          <a:xfrm>
            <a:off x="5670552" y="14176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966CFF-3C71-5C1E-4C8D-DAAC44C68AC1}"/>
              </a:ext>
            </a:extLst>
          </p:cNvPr>
          <p:cNvSpPr/>
          <p:nvPr/>
        </p:nvSpPr>
        <p:spPr>
          <a:xfrm>
            <a:off x="5670551" y="177958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AF9E564-96C3-23EF-A724-4B5B4C10A4CA}"/>
              </a:ext>
            </a:extLst>
          </p:cNvPr>
          <p:cNvSpPr/>
          <p:nvPr/>
        </p:nvSpPr>
        <p:spPr>
          <a:xfrm>
            <a:off x="6172203" y="14970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D2C984-077E-2FB2-C307-91330A324A7F}"/>
              </a:ext>
            </a:extLst>
          </p:cNvPr>
          <p:cNvSpPr/>
          <p:nvPr/>
        </p:nvSpPr>
        <p:spPr>
          <a:xfrm>
            <a:off x="5283201" y="20113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F6603B-A98F-1439-C4D9-B021DD1EDBE8}"/>
              </a:ext>
            </a:extLst>
          </p:cNvPr>
          <p:cNvSpPr/>
          <p:nvPr/>
        </p:nvSpPr>
        <p:spPr>
          <a:xfrm>
            <a:off x="4864101" y="170021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582D3F-D43F-8940-3FF0-0B4A5741917A}"/>
              </a:ext>
            </a:extLst>
          </p:cNvPr>
          <p:cNvSpPr/>
          <p:nvPr/>
        </p:nvSpPr>
        <p:spPr>
          <a:xfrm>
            <a:off x="4737106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A5E5CA-081B-9ED9-19D8-EBECB1F9EE07}"/>
              </a:ext>
            </a:extLst>
          </p:cNvPr>
          <p:cNvSpPr/>
          <p:nvPr/>
        </p:nvSpPr>
        <p:spPr>
          <a:xfrm>
            <a:off x="5124456" y="24377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DDE62C4-9D6A-7079-45CF-21A3EBCCB6BE}"/>
              </a:ext>
            </a:extLst>
          </p:cNvPr>
          <p:cNvSpPr/>
          <p:nvPr/>
        </p:nvSpPr>
        <p:spPr>
          <a:xfrm>
            <a:off x="5124455" y="27996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B382CE2-6A05-71F1-F851-D21D1C3080B0}"/>
              </a:ext>
            </a:extLst>
          </p:cNvPr>
          <p:cNvSpPr/>
          <p:nvPr/>
        </p:nvSpPr>
        <p:spPr>
          <a:xfrm>
            <a:off x="5626107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137338-B07B-CACB-9428-38836419933B}"/>
              </a:ext>
            </a:extLst>
          </p:cNvPr>
          <p:cNvSpPr/>
          <p:nvPr/>
        </p:nvSpPr>
        <p:spPr>
          <a:xfrm>
            <a:off x="4737105" y="30314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4690361-A45F-6D73-1C68-F6F1059935EC}"/>
              </a:ext>
            </a:extLst>
          </p:cNvPr>
          <p:cNvSpPr/>
          <p:nvPr/>
        </p:nvSpPr>
        <p:spPr>
          <a:xfrm>
            <a:off x="4318005" y="27203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B587BD-65EA-4971-B20F-73A31C59C01F}"/>
              </a:ext>
            </a:extLst>
          </p:cNvPr>
          <p:cNvSpPr/>
          <p:nvPr/>
        </p:nvSpPr>
        <p:spPr>
          <a:xfrm>
            <a:off x="5772159" y="29584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94B756-5669-27B4-C8AE-E1AEE3CD6A2E}"/>
              </a:ext>
            </a:extLst>
          </p:cNvPr>
          <p:cNvSpPr/>
          <p:nvPr/>
        </p:nvSpPr>
        <p:spPr>
          <a:xfrm>
            <a:off x="6159509" y="28790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2DEA218-D31C-480F-E5FF-000113B709C2}"/>
              </a:ext>
            </a:extLst>
          </p:cNvPr>
          <p:cNvSpPr/>
          <p:nvPr/>
        </p:nvSpPr>
        <p:spPr>
          <a:xfrm>
            <a:off x="6159508" y="32410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29C2CF3-D515-67EF-C44C-A06D875609A5}"/>
              </a:ext>
            </a:extLst>
          </p:cNvPr>
          <p:cNvSpPr/>
          <p:nvPr/>
        </p:nvSpPr>
        <p:spPr>
          <a:xfrm>
            <a:off x="6661160" y="29584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7999C90-E3E2-095C-8364-9342431E48F2}"/>
              </a:ext>
            </a:extLst>
          </p:cNvPr>
          <p:cNvSpPr/>
          <p:nvPr/>
        </p:nvSpPr>
        <p:spPr>
          <a:xfrm>
            <a:off x="5772158" y="347278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E810E87-5262-E7E4-884C-EB805CDC54AB}"/>
              </a:ext>
            </a:extLst>
          </p:cNvPr>
          <p:cNvSpPr/>
          <p:nvPr/>
        </p:nvSpPr>
        <p:spPr>
          <a:xfrm>
            <a:off x="5353058" y="31616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7A9B397-44AF-682B-CF35-7AE33C6112EB}"/>
              </a:ext>
            </a:extLst>
          </p:cNvPr>
          <p:cNvSpPr/>
          <p:nvPr/>
        </p:nvSpPr>
        <p:spPr>
          <a:xfrm>
            <a:off x="6350006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B4F6140-E548-80D4-43CC-20A5F2390593}"/>
              </a:ext>
            </a:extLst>
          </p:cNvPr>
          <p:cNvSpPr/>
          <p:nvPr/>
        </p:nvSpPr>
        <p:spPr>
          <a:xfrm>
            <a:off x="6737356" y="18773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3574EF-44DD-8F35-A051-2BA0E56363EB}"/>
              </a:ext>
            </a:extLst>
          </p:cNvPr>
          <p:cNvSpPr/>
          <p:nvPr/>
        </p:nvSpPr>
        <p:spPr>
          <a:xfrm>
            <a:off x="6737355" y="22392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DCA00E3-9CDA-86B9-4018-F69874A060F9}"/>
              </a:ext>
            </a:extLst>
          </p:cNvPr>
          <p:cNvSpPr/>
          <p:nvPr/>
        </p:nvSpPr>
        <p:spPr>
          <a:xfrm>
            <a:off x="7239007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389A94D-7D94-768F-D476-FEFE5BD68092}"/>
              </a:ext>
            </a:extLst>
          </p:cNvPr>
          <p:cNvSpPr/>
          <p:nvPr/>
        </p:nvSpPr>
        <p:spPr>
          <a:xfrm>
            <a:off x="6350005" y="24710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62417C-8226-FC9C-49E4-0FE6DB989E32}"/>
              </a:ext>
            </a:extLst>
          </p:cNvPr>
          <p:cNvSpPr/>
          <p:nvPr/>
        </p:nvSpPr>
        <p:spPr>
          <a:xfrm>
            <a:off x="5930905" y="2159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1AB847D-0730-F817-C3FD-625E191DFB9A}"/>
              </a:ext>
            </a:extLst>
          </p:cNvPr>
          <p:cNvSpPr/>
          <p:nvPr/>
        </p:nvSpPr>
        <p:spPr>
          <a:xfrm>
            <a:off x="7385059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E83DC65-B179-7E2A-9F60-DEE17025D1C2}"/>
              </a:ext>
            </a:extLst>
          </p:cNvPr>
          <p:cNvSpPr/>
          <p:nvPr/>
        </p:nvSpPr>
        <p:spPr>
          <a:xfrm>
            <a:off x="7673998" y="457498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5CF6D5-534F-D224-6034-B4E826886358}"/>
              </a:ext>
            </a:extLst>
          </p:cNvPr>
          <p:cNvSpPr/>
          <p:nvPr/>
        </p:nvSpPr>
        <p:spPr>
          <a:xfrm>
            <a:off x="7772408" y="26806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EBA7117-1128-1560-FDD1-B4B95B3C0EA9}"/>
              </a:ext>
            </a:extLst>
          </p:cNvPr>
          <p:cNvSpPr/>
          <p:nvPr/>
        </p:nvSpPr>
        <p:spPr>
          <a:xfrm>
            <a:off x="8274060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F3E3FF5-C19D-ECDD-5C9A-17A855580CBB}"/>
              </a:ext>
            </a:extLst>
          </p:cNvPr>
          <p:cNvSpPr/>
          <p:nvPr/>
        </p:nvSpPr>
        <p:spPr>
          <a:xfrm>
            <a:off x="7385058" y="29124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7F33B89-3888-F6BF-3ECF-618F039F63B9}"/>
              </a:ext>
            </a:extLst>
          </p:cNvPr>
          <p:cNvSpPr/>
          <p:nvPr/>
        </p:nvSpPr>
        <p:spPr>
          <a:xfrm>
            <a:off x="6965958" y="260124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49BFD5E-8006-3A04-7B47-37AAF9A0AB06}"/>
              </a:ext>
            </a:extLst>
          </p:cNvPr>
          <p:cNvSpPr/>
          <p:nvPr/>
        </p:nvSpPr>
        <p:spPr>
          <a:xfrm>
            <a:off x="1676414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BEA425C-9BDA-8914-C20A-88ED9E764674}"/>
              </a:ext>
            </a:extLst>
          </p:cNvPr>
          <p:cNvSpPr/>
          <p:nvPr/>
        </p:nvSpPr>
        <p:spPr>
          <a:xfrm>
            <a:off x="1212857" y="32387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EDD82BD-AEF5-BBAA-FB2B-922794FBE521}"/>
              </a:ext>
            </a:extLst>
          </p:cNvPr>
          <p:cNvSpPr/>
          <p:nvPr/>
        </p:nvSpPr>
        <p:spPr>
          <a:xfrm>
            <a:off x="1714508" y="33181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B6161FB-5DC5-C71B-C454-E8838DDD690E}"/>
              </a:ext>
            </a:extLst>
          </p:cNvPr>
          <p:cNvSpPr/>
          <p:nvPr/>
        </p:nvSpPr>
        <p:spPr>
          <a:xfrm>
            <a:off x="1676413" y="28543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A4CCFEA-BBD0-1465-6135-09A52BC732BD}"/>
              </a:ext>
            </a:extLst>
          </p:cNvPr>
          <p:cNvSpPr/>
          <p:nvPr/>
        </p:nvSpPr>
        <p:spPr>
          <a:xfrm>
            <a:off x="1257313" y="2543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7549CE-8AE5-90F7-423D-E449D863D19E}"/>
              </a:ext>
            </a:extLst>
          </p:cNvPr>
          <p:cNvSpPr/>
          <p:nvPr/>
        </p:nvSpPr>
        <p:spPr>
          <a:xfrm>
            <a:off x="1860560" y="37594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2DC08EA-7800-4234-B51B-1AB97686A3A3}"/>
              </a:ext>
            </a:extLst>
          </p:cNvPr>
          <p:cNvSpPr/>
          <p:nvPr/>
        </p:nvSpPr>
        <p:spPr>
          <a:xfrm>
            <a:off x="2247910" y="36800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89CC46-88F7-4986-76B9-49A2EBA280B6}"/>
              </a:ext>
            </a:extLst>
          </p:cNvPr>
          <p:cNvSpPr/>
          <p:nvPr/>
        </p:nvSpPr>
        <p:spPr>
          <a:xfrm>
            <a:off x="2247909" y="40420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DD737CA-31ED-946E-4CD5-7ECE64FABA66}"/>
              </a:ext>
            </a:extLst>
          </p:cNvPr>
          <p:cNvSpPr/>
          <p:nvPr/>
        </p:nvSpPr>
        <p:spPr>
          <a:xfrm>
            <a:off x="2825761" y="37915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DBBFF37-4A1E-F41B-D6B6-3ADA07B08AA6}"/>
              </a:ext>
            </a:extLst>
          </p:cNvPr>
          <p:cNvSpPr/>
          <p:nvPr/>
        </p:nvSpPr>
        <p:spPr>
          <a:xfrm>
            <a:off x="1860559" y="427379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B0992F4-3732-F8EF-7A40-EFB5CA62B78C}"/>
              </a:ext>
            </a:extLst>
          </p:cNvPr>
          <p:cNvSpPr/>
          <p:nvPr/>
        </p:nvSpPr>
        <p:spPr>
          <a:xfrm>
            <a:off x="1441459" y="396264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8461545-9C0C-F6D7-70CF-77C61DD5687F}"/>
              </a:ext>
            </a:extLst>
          </p:cNvPr>
          <p:cNvSpPr/>
          <p:nvPr/>
        </p:nvSpPr>
        <p:spPr>
          <a:xfrm>
            <a:off x="2438407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B8D053E-4D11-EBD4-CD3F-47919C4618C7}"/>
              </a:ext>
            </a:extLst>
          </p:cNvPr>
          <p:cNvSpPr/>
          <p:nvPr/>
        </p:nvSpPr>
        <p:spPr>
          <a:xfrm>
            <a:off x="2825757" y="26783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CAF9222-23E9-C864-A6BC-9DCDDE0E4868}"/>
              </a:ext>
            </a:extLst>
          </p:cNvPr>
          <p:cNvSpPr/>
          <p:nvPr/>
        </p:nvSpPr>
        <p:spPr>
          <a:xfrm>
            <a:off x="2825756" y="3040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1991A55-2BE8-D586-3FAA-25C6D45E4243}"/>
              </a:ext>
            </a:extLst>
          </p:cNvPr>
          <p:cNvSpPr/>
          <p:nvPr/>
        </p:nvSpPr>
        <p:spPr>
          <a:xfrm>
            <a:off x="3327408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CF56E0D-A33B-D89C-EF40-B83359CC5D07}"/>
              </a:ext>
            </a:extLst>
          </p:cNvPr>
          <p:cNvSpPr/>
          <p:nvPr/>
        </p:nvSpPr>
        <p:spPr>
          <a:xfrm>
            <a:off x="2438406" y="32720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DAD6EAC-CD4B-2121-8B73-30B4B65F1232}"/>
              </a:ext>
            </a:extLst>
          </p:cNvPr>
          <p:cNvSpPr/>
          <p:nvPr/>
        </p:nvSpPr>
        <p:spPr>
          <a:xfrm>
            <a:off x="2019306" y="29609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D0EF0D-87C2-12DA-C47F-31719C26BD70}"/>
              </a:ext>
            </a:extLst>
          </p:cNvPr>
          <p:cNvSpPr/>
          <p:nvPr/>
        </p:nvSpPr>
        <p:spPr>
          <a:xfrm>
            <a:off x="3473460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3865AC-76E4-1C37-B1CE-5CB83EE32025}"/>
              </a:ext>
            </a:extLst>
          </p:cNvPr>
          <p:cNvSpPr/>
          <p:nvPr/>
        </p:nvSpPr>
        <p:spPr>
          <a:xfrm>
            <a:off x="3860810" y="3119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7C5A8ED-CDEA-CB96-015B-9B0E62993BAB}"/>
              </a:ext>
            </a:extLst>
          </p:cNvPr>
          <p:cNvSpPr/>
          <p:nvPr/>
        </p:nvSpPr>
        <p:spPr>
          <a:xfrm>
            <a:off x="3860809" y="34816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AB9A41D-B366-DDB6-C343-2CD947ABA7A9}"/>
              </a:ext>
            </a:extLst>
          </p:cNvPr>
          <p:cNvSpPr/>
          <p:nvPr/>
        </p:nvSpPr>
        <p:spPr>
          <a:xfrm>
            <a:off x="4362461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731931C-2EE7-AACC-D09F-1142D5C39199}"/>
              </a:ext>
            </a:extLst>
          </p:cNvPr>
          <p:cNvSpPr/>
          <p:nvPr/>
        </p:nvSpPr>
        <p:spPr>
          <a:xfrm>
            <a:off x="3473459" y="37134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AC61524-C3E2-304B-2345-F3CE68C06448}"/>
              </a:ext>
            </a:extLst>
          </p:cNvPr>
          <p:cNvSpPr/>
          <p:nvPr/>
        </p:nvSpPr>
        <p:spPr>
          <a:xfrm>
            <a:off x="3054359" y="34022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0E6E977-3F72-5EA7-B4D3-9F928175E129}"/>
              </a:ext>
            </a:extLst>
          </p:cNvPr>
          <p:cNvSpPr/>
          <p:nvPr/>
        </p:nvSpPr>
        <p:spPr>
          <a:xfrm>
            <a:off x="2927364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7EF136D-2963-B81D-B3E3-B2E453CAABB4}"/>
              </a:ext>
            </a:extLst>
          </p:cNvPr>
          <p:cNvSpPr/>
          <p:nvPr/>
        </p:nvSpPr>
        <p:spPr>
          <a:xfrm>
            <a:off x="3314714" y="413977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0E4EC2F-2BFF-778C-F912-0E58EDEF6BEB}"/>
              </a:ext>
            </a:extLst>
          </p:cNvPr>
          <p:cNvSpPr/>
          <p:nvPr/>
        </p:nvSpPr>
        <p:spPr>
          <a:xfrm>
            <a:off x="3314713" y="45017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8B357D5-5608-9380-6B8A-D26273059F22}"/>
              </a:ext>
            </a:extLst>
          </p:cNvPr>
          <p:cNvSpPr/>
          <p:nvPr/>
        </p:nvSpPr>
        <p:spPr>
          <a:xfrm>
            <a:off x="3816365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E9557DD-F4B9-AF40-06DD-7C1F6E6295D5}"/>
              </a:ext>
            </a:extLst>
          </p:cNvPr>
          <p:cNvSpPr/>
          <p:nvPr/>
        </p:nvSpPr>
        <p:spPr>
          <a:xfrm>
            <a:off x="2974985" y="466005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9E1E04B-9E49-D072-36B6-6C70BB67ACE3}"/>
              </a:ext>
            </a:extLst>
          </p:cNvPr>
          <p:cNvSpPr/>
          <p:nvPr/>
        </p:nvSpPr>
        <p:spPr>
          <a:xfrm>
            <a:off x="2362225" y="44536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5251DAE-3DE1-D118-E547-AB3EDFA91346}"/>
              </a:ext>
            </a:extLst>
          </p:cNvPr>
          <p:cNvSpPr/>
          <p:nvPr/>
        </p:nvSpPr>
        <p:spPr>
          <a:xfrm>
            <a:off x="3962417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0E90AC9-707F-01D2-0BA1-3660148B66E8}"/>
              </a:ext>
            </a:extLst>
          </p:cNvPr>
          <p:cNvSpPr/>
          <p:nvPr/>
        </p:nvSpPr>
        <p:spPr>
          <a:xfrm>
            <a:off x="4349767" y="4581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CD29486-006B-94BC-F201-0FB67554FD41}"/>
              </a:ext>
            </a:extLst>
          </p:cNvPr>
          <p:cNvSpPr/>
          <p:nvPr/>
        </p:nvSpPr>
        <p:spPr>
          <a:xfrm>
            <a:off x="4502164" y="501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77AFF6D-10C9-8C1E-74F4-BB5C8060C617}"/>
              </a:ext>
            </a:extLst>
          </p:cNvPr>
          <p:cNvSpPr/>
          <p:nvPr/>
        </p:nvSpPr>
        <p:spPr>
          <a:xfrm>
            <a:off x="4851418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3E16519-5467-292E-EF24-5C32E3715ED9}"/>
              </a:ext>
            </a:extLst>
          </p:cNvPr>
          <p:cNvSpPr/>
          <p:nvPr/>
        </p:nvSpPr>
        <p:spPr>
          <a:xfrm>
            <a:off x="3962416" y="5174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1CA9EFB-7000-2795-EF22-F25B263EE733}"/>
              </a:ext>
            </a:extLst>
          </p:cNvPr>
          <p:cNvSpPr/>
          <p:nvPr/>
        </p:nvSpPr>
        <p:spPr>
          <a:xfrm>
            <a:off x="4540264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FA1DDC9-2093-BBC3-D59B-1BD6D8A21EA3}"/>
              </a:ext>
            </a:extLst>
          </p:cNvPr>
          <p:cNvSpPr/>
          <p:nvPr/>
        </p:nvSpPr>
        <p:spPr>
          <a:xfrm>
            <a:off x="4927614" y="35793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AA199A5-488C-5BBB-1C0C-D35A293436A2}"/>
              </a:ext>
            </a:extLst>
          </p:cNvPr>
          <p:cNvSpPr/>
          <p:nvPr/>
        </p:nvSpPr>
        <p:spPr>
          <a:xfrm>
            <a:off x="4927613" y="39413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F8D924-3F2D-6637-21A4-518007240DFE}"/>
              </a:ext>
            </a:extLst>
          </p:cNvPr>
          <p:cNvSpPr/>
          <p:nvPr/>
        </p:nvSpPr>
        <p:spPr>
          <a:xfrm>
            <a:off x="5429265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7FDDCD71-512F-776B-AAF3-894C19818883}"/>
              </a:ext>
            </a:extLst>
          </p:cNvPr>
          <p:cNvSpPr/>
          <p:nvPr/>
        </p:nvSpPr>
        <p:spPr>
          <a:xfrm>
            <a:off x="4540263" y="41731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090F2FD-8D15-1C2E-44C0-1975D884528B}"/>
              </a:ext>
            </a:extLst>
          </p:cNvPr>
          <p:cNvSpPr/>
          <p:nvPr/>
        </p:nvSpPr>
        <p:spPr>
          <a:xfrm>
            <a:off x="4121163" y="38619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B3DDFCC-F6F0-EB7E-C94E-5FEE34AED74F}"/>
              </a:ext>
            </a:extLst>
          </p:cNvPr>
          <p:cNvSpPr/>
          <p:nvPr/>
        </p:nvSpPr>
        <p:spPr>
          <a:xfrm>
            <a:off x="5575317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84FD964-1EC9-50BB-2EA6-7F54020D3484}"/>
              </a:ext>
            </a:extLst>
          </p:cNvPr>
          <p:cNvSpPr/>
          <p:nvPr/>
        </p:nvSpPr>
        <p:spPr>
          <a:xfrm>
            <a:off x="5962667" y="40207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5983B15-67F1-1B0D-BC71-5FE02E2A44BD}"/>
              </a:ext>
            </a:extLst>
          </p:cNvPr>
          <p:cNvSpPr/>
          <p:nvPr/>
        </p:nvSpPr>
        <p:spPr>
          <a:xfrm>
            <a:off x="5962666" y="43826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731A91A-1B2B-B9D0-8134-996E6A82DA72}"/>
              </a:ext>
            </a:extLst>
          </p:cNvPr>
          <p:cNvSpPr/>
          <p:nvPr/>
        </p:nvSpPr>
        <p:spPr>
          <a:xfrm>
            <a:off x="6464318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7808A98-4371-1BDE-18DA-E80FD857BBDC}"/>
              </a:ext>
            </a:extLst>
          </p:cNvPr>
          <p:cNvSpPr/>
          <p:nvPr/>
        </p:nvSpPr>
        <p:spPr>
          <a:xfrm>
            <a:off x="5575316" y="46144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9BE08C5-2A37-7482-A6C7-96CB560DF255}"/>
              </a:ext>
            </a:extLst>
          </p:cNvPr>
          <p:cNvSpPr/>
          <p:nvPr/>
        </p:nvSpPr>
        <p:spPr>
          <a:xfrm>
            <a:off x="5156216" y="43032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D3D4F5-1A83-BC17-516A-02DA827F1CB9}"/>
              </a:ext>
            </a:extLst>
          </p:cNvPr>
          <p:cNvSpPr/>
          <p:nvPr/>
        </p:nvSpPr>
        <p:spPr>
          <a:xfrm>
            <a:off x="7067565" y="3309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AC694FB-9F2B-446E-578C-123192E0FD5B}"/>
              </a:ext>
            </a:extLst>
          </p:cNvPr>
          <p:cNvSpPr/>
          <p:nvPr/>
        </p:nvSpPr>
        <p:spPr>
          <a:xfrm>
            <a:off x="7213617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9A625430-B9D4-0F0A-396E-8233D2E93DC7}"/>
              </a:ext>
            </a:extLst>
          </p:cNvPr>
          <p:cNvSpPr/>
          <p:nvPr/>
        </p:nvSpPr>
        <p:spPr>
          <a:xfrm>
            <a:off x="7600967" y="36716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8320FD6-5325-308E-F60F-81706553F3C0}"/>
              </a:ext>
            </a:extLst>
          </p:cNvPr>
          <p:cNvSpPr/>
          <p:nvPr/>
        </p:nvSpPr>
        <p:spPr>
          <a:xfrm>
            <a:off x="7600966" y="40336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148432F-2319-0040-0505-3986B67CEBA6}"/>
              </a:ext>
            </a:extLst>
          </p:cNvPr>
          <p:cNvSpPr/>
          <p:nvPr/>
        </p:nvSpPr>
        <p:spPr>
          <a:xfrm>
            <a:off x="8102618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3B4FF6C5-8FAB-0977-B239-44F2FD853D9D}"/>
              </a:ext>
            </a:extLst>
          </p:cNvPr>
          <p:cNvSpPr/>
          <p:nvPr/>
        </p:nvSpPr>
        <p:spPr>
          <a:xfrm>
            <a:off x="7213616" y="42654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D62ADAC-4422-03DD-FE78-5605A5ED0723}"/>
              </a:ext>
            </a:extLst>
          </p:cNvPr>
          <p:cNvSpPr/>
          <p:nvPr/>
        </p:nvSpPr>
        <p:spPr>
          <a:xfrm>
            <a:off x="7842254" y="30888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DD8BABB-B7B8-2328-8CFF-31974E2ADDB6}"/>
              </a:ext>
            </a:extLst>
          </p:cNvPr>
          <p:cNvSpPr/>
          <p:nvPr/>
        </p:nvSpPr>
        <p:spPr>
          <a:xfrm>
            <a:off x="6610370" y="34816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3D47FBA-1447-DB70-1CA1-2C608808D8FE}"/>
              </a:ext>
            </a:extLst>
          </p:cNvPr>
          <p:cNvSpPr/>
          <p:nvPr/>
        </p:nvSpPr>
        <p:spPr>
          <a:xfrm>
            <a:off x="6238881" y="373045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122F9B8-E619-86CA-E7B5-DAA12A5A9029}"/>
              </a:ext>
            </a:extLst>
          </p:cNvPr>
          <p:cNvSpPr/>
          <p:nvPr/>
        </p:nvSpPr>
        <p:spPr>
          <a:xfrm>
            <a:off x="6664344" y="4524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C0253FF-0465-B649-8113-C8A487E334D9}"/>
              </a:ext>
            </a:extLst>
          </p:cNvPr>
          <p:cNvSpPr/>
          <p:nvPr/>
        </p:nvSpPr>
        <p:spPr>
          <a:xfrm>
            <a:off x="6883420" y="40024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BE3FE1C-1704-C547-686C-9654D615ABA4}"/>
              </a:ext>
            </a:extLst>
          </p:cNvPr>
          <p:cNvSpPr/>
          <p:nvPr/>
        </p:nvSpPr>
        <p:spPr>
          <a:xfrm>
            <a:off x="7943871" y="42288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0F1E584B-EF2A-431B-52F6-AD324D4E8B52}"/>
              </a:ext>
            </a:extLst>
          </p:cNvPr>
          <p:cNvSpPr/>
          <p:nvPr/>
        </p:nvSpPr>
        <p:spPr>
          <a:xfrm>
            <a:off x="8289957" y="31902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0A014AE7-D500-51D1-06D6-320FA17574FC}"/>
              </a:ext>
            </a:extLst>
          </p:cNvPr>
          <p:cNvSpPr/>
          <p:nvPr/>
        </p:nvSpPr>
        <p:spPr>
          <a:xfrm>
            <a:off x="8121668" y="2028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0317B02-DA4E-42A4-C89A-C2725463C7E8}"/>
              </a:ext>
            </a:extLst>
          </p:cNvPr>
          <p:cNvSpPr/>
          <p:nvPr/>
        </p:nvSpPr>
        <p:spPr>
          <a:xfrm>
            <a:off x="1860559" y="14573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9A79757-EB1F-47A7-3FAC-72435C441844}"/>
              </a:ext>
            </a:extLst>
          </p:cNvPr>
          <p:cNvSpPr/>
          <p:nvPr/>
        </p:nvSpPr>
        <p:spPr>
          <a:xfrm>
            <a:off x="1860558" y="1971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C205D94-D96B-E617-2B5B-E96E738D52A0}"/>
              </a:ext>
            </a:extLst>
          </p:cNvPr>
          <p:cNvSpPr/>
          <p:nvPr/>
        </p:nvSpPr>
        <p:spPr>
          <a:xfrm>
            <a:off x="1441458" y="16605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289EE28-CA15-D88A-7876-50B01F5850DA}"/>
              </a:ext>
            </a:extLst>
          </p:cNvPr>
          <p:cNvSpPr/>
          <p:nvPr/>
        </p:nvSpPr>
        <p:spPr>
          <a:xfrm>
            <a:off x="2114567" y="24099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2631BAE8-8510-65B7-97F9-62EED545781B}"/>
              </a:ext>
            </a:extLst>
          </p:cNvPr>
          <p:cNvSpPr/>
          <p:nvPr/>
        </p:nvSpPr>
        <p:spPr>
          <a:xfrm>
            <a:off x="5963689" y="11458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0FD243E-91D1-F0C3-FED1-171DAA88E1FA}"/>
              </a:ext>
            </a:extLst>
          </p:cNvPr>
          <p:cNvSpPr/>
          <p:nvPr/>
        </p:nvSpPr>
        <p:spPr>
          <a:xfrm>
            <a:off x="6687588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E9AA385B-5692-DA74-ECE9-7ACADC9FF274}"/>
              </a:ext>
            </a:extLst>
          </p:cNvPr>
          <p:cNvSpPr/>
          <p:nvPr/>
        </p:nvSpPr>
        <p:spPr>
          <a:xfrm>
            <a:off x="7074938" y="50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239163D-E4F0-EBC8-4718-C6224A48F98C}"/>
              </a:ext>
            </a:extLst>
          </p:cNvPr>
          <p:cNvSpPr/>
          <p:nvPr/>
        </p:nvSpPr>
        <p:spPr>
          <a:xfrm>
            <a:off x="7074937" y="8680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97CEC47-6C43-E9B5-8CAF-812E2FA97983}"/>
              </a:ext>
            </a:extLst>
          </p:cNvPr>
          <p:cNvSpPr/>
          <p:nvPr/>
        </p:nvSpPr>
        <p:spPr>
          <a:xfrm>
            <a:off x="7576589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DDF4A69-D7C2-E653-E175-EA2C54446735}"/>
              </a:ext>
            </a:extLst>
          </p:cNvPr>
          <p:cNvSpPr/>
          <p:nvPr/>
        </p:nvSpPr>
        <p:spPr>
          <a:xfrm>
            <a:off x="6687587" y="10998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9880CF49-DCBA-792E-1439-4B09E3D0A1E3}"/>
              </a:ext>
            </a:extLst>
          </p:cNvPr>
          <p:cNvSpPr/>
          <p:nvPr/>
        </p:nvSpPr>
        <p:spPr>
          <a:xfrm>
            <a:off x="6268487" y="7886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E66B371-9DD9-BEC9-47CB-8FCA34F5E4B6}"/>
              </a:ext>
            </a:extLst>
          </p:cNvPr>
          <p:cNvSpPr/>
          <p:nvPr/>
        </p:nvSpPr>
        <p:spPr>
          <a:xfrm>
            <a:off x="7722641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C7F65F1-A18C-A0D1-43C4-4D6471CD4EED}"/>
              </a:ext>
            </a:extLst>
          </p:cNvPr>
          <p:cNvSpPr/>
          <p:nvPr/>
        </p:nvSpPr>
        <p:spPr>
          <a:xfrm>
            <a:off x="8109991" y="9474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46D3EEC-3FED-1C57-4D10-CF8DDBD145FA}"/>
              </a:ext>
            </a:extLst>
          </p:cNvPr>
          <p:cNvSpPr/>
          <p:nvPr/>
        </p:nvSpPr>
        <p:spPr>
          <a:xfrm>
            <a:off x="8611642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31CBF60-070D-16E0-6D8C-7D4B4745EF04}"/>
              </a:ext>
            </a:extLst>
          </p:cNvPr>
          <p:cNvSpPr/>
          <p:nvPr/>
        </p:nvSpPr>
        <p:spPr>
          <a:xfrm>
            <a:off x="7303540" y="12299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545A874-9D46-25C8-209F-54FF3294CF6E}"/>
              </a:ext>
            </a:extLst>
          </p:cNvPr>
          <p:cNvSpPr/>
          <p:nvPr/>
        </p:nvSpPr>
        <p:spPr>
          <a:xfrm>
            <a:off x="6768004" y="15128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801B6A0-8880-01FC-9073-47A86CBD5249}"/>
              </a:ext>
            </a:extLst>
          </p:cNvPr>
          <p:cNvSpPr/>
          <p:nvPr/>
        </p:nvSpPr>
        <p:spPr>
          <a:xfrm>
            <a:off x="7497215" y="1570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0745CB7-BE6F-0716-ABC2-1CB2EE40A75E}"/>
              </a:ext>
            </a:extLst>
          </p:cNvPr>
          <p:cNvSpPr/>
          <p:nvPr/>
        </p:nvSpPr>
        <p:spPr>
          <a:xfrm>
            <a:off x="7963957" y="16027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1225B17-46EE-0D43-21E5-1048F9654181}"/>
              </a:ext>
            </a:extLst>
          </p:cNvPr>
          <p:cNvSpPr/>
          <p:nvPr/>
        </p:nvSpPr>
        <p:spPr>
          <a:xfrm>
            <a:off x="8430699" y="14906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F4074F6B-E511-2ED8-3484-E9D20438D5C2}"/>
              </a:ext>
            </a:extLst>
          </p:cNvPr>
          <p:cNvSpPr/>
          <p:nvPr/>
        </p:nvSpPr>
        <p:spPr>
          <a:xfrm>
            <a:off x="1657351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54AF4D4-4743-D317-E5B9-E8B418828882}"/>
              </a:ext>
            </a:extLst>
          </p:cNvPr>
          <p:cNvSpPr/>
          <p:nvPr/>
        </p:nvSpPr>
        <p:spPr>
          <a:xfrm>
            <a:off x="2044700" y="8827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AC72243-6D47-DF47-14E9-922517FC2655}"/>
              </a:ext>
            </a:extLst>
          </p:cNvPr>
          <p:cNvSpPr/>
          <p:nvPr/>
        </p:nvSpPr>
        <p:spPr>
          <a:xfrm>
            <a:off x="2546352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2005E50-447D-7F29-DD12-08D34AEB73F8}"/>
              </a:ext>
            </a:extLst>
          </p:cNvPr>
          <p:cNvSpPr/>
          <p:nvPr/>
        </p:nvSpPr>
        <p:spPr>
          <a:xfrm>
            <a:off x="1657350" y="11145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6100BF3-2315-A830-DB39-7696A06EC19E}"/>
              </a:ext>
            </a:extLst>
          </p:cNvPr>
          <p:cNvSpPr/>
          <p:nvPr/>
        </p:nvSpPr>
        <p:spPr>
          <a:xfrm>
            <a:off x="1238250" y="803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FDAFD04-E7A4-77D2-0856-765034316FEF}"/>
              </a:ext>
            </a:extLst>
          </p:cNvPr>
          <p:cNvSpPr/>
          <p:nvPr/>
        </p:nvSpPr>
        <p:spPr>
          <a:xfrm>
            <a:off x="2692404" y="10415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4D02A1B0-B4CF-0CEA-CAA2-165FCCA51456}"/>
              </a:ext>
            </a:extLst>
          </p:cNvPr>
          <p:cNvSpPr/>
          <p:nvPr/>
        </p:nvSpPr>
        <p:spPr>
          <a:xfrm>
            <a:off x="2273303" y="1244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C6F607-6E74-A509-4910-C3D1CD5E4E60}"/>
              </a:ext>
            </a:extLst>
          </p:cNvPr>
          <p:cNvSpPr/>
          <p:nvPr/>
        </p:nvSpPr>
        <p:spPr>
          <a:xfrm>
            <a:off x="698516" y="13241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313DC39-FA78-0132-B1BF-F631359BE7A7}"/>
              </a:ext>
            </a:extLst>
          </p:cNvPr>
          <p:cNvSpPr/>
          <p:nvPr/>
        </p:nvSpPr>
        <p:spPr>
          <a:xfrm>
            <a:off x="882661" y="44145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6AC3B9E-D73B-D7EC-E9B7-25745CE86114}"/>
              </a:ext>
            </a:extLst>
          </p:cNvPr>
          <p:cNvSpPr/>
          <p:nvPr/>
        </p:nvSpPr>
        <p:spPr>
          <a:xfrm>
            <a:off x="882660" y="9558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1088F425-0795-7639-948F-6F6882746241}"/>
              </a:ext>
            </a:extLst>
          </p:cNvPr>
          <p:cNvSpPr/>
          <p:nvPr/>
        </p:nvSpPr>
        <p:spPr>
          <a:xfrm>
            <a:off x="463560" y="6446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0483D6F-0ECD-458E-1F40-3FC8035C6BA8}"/>
              </a:ext>
            </a:extLst>
          </p:cNvPr>
          <p:cNvSpPr/>
          <p:nvPr/>
        </p:nvSpPr>
        <p:spPr>
          <a:xfrm>
            <a:off x="3544861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0142BDC-5FE0-BC8D-3E97-4A4EA76D6CF6}"/>
              </a:ext>
            </a:extLst>
          </p:cNvPr>
          <p:cNvSpPr/>
          <p:nvPr/>
        </p:nvSpPr>
        <p:spPr>
          <a:xfrm>
            <a:off x="3932211" y="545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619C468E-6629-5675-E900-41AD5D24D02D}"/>
              </a:ext>
            </a:extLst>
          </p:cNvPr>
          <p:cNvSpPr/>
          <p:nvPr/>
        </p:nvSpPr>
        <p:spPr>
          <a:xfrm>
            <a:off x="3932210" y="9070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8D61CDA-14FA-DAF9-77AC-8758B26E0B15}"/>
              </a:ext>
            </a:extLst>
          </p:cNvPr>
          <p:cNvSpPr/>
          <p:nvPr/>
        </p:nvSpPr>
        <p:spPr>
          <a:xfrm>
            <a:off x="4433862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90CC60EC-AF97-70B0-B948-172D4F1263D2}"/>
              </a:ext>
            </a:extLst>
          </p:cNvPr>
          <p:cNvSpPr/>
          <p:nvPr/>
        </p:nvSpPr>
        <p:spPr>
          <a:xfrm>
            <a:off x="3544860" y="1138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66BE42A-26E2-E859-2D99-70ED445C6DBE}"/>
              </a:ext>
            </a:extLst>
          </p:cNvPr>
          <p:cNvSpPr/>
          <p:nvPr/>
        </p:nvSpPr>
        <p:spPr>
          <a:xfrm>
            <a:off x="3125760" y="8276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B859D1F-9600-A863-12B3-4D872926FE5C}"/>
              </a:ext>
            </a:extLst>
          </p:cNvPr>
          <p:cNvSpPr/>
          <p:nvPr/>
        </p:nvSpPr>
        <p:spPr>
          <a:xfrm>
            <a:off x="4041789" y="13382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657B575-3442-64BF-88AB-F79A5DEE5E13}"/>
              </a:ext>
            </a:extLst>
          </p:cNvPr>
          <p:cNvSpPr/>
          <p:nvPr/>
        </p:nvSpPr>
        <p:spPr>
          <a:xfrm>
            <a:off x="5286318" y="4464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ABECEC59-FE8B-B01C-1796-B0F9941FE793}"/>
              </a:ext>
            </a:extLst>
          </p:cNvPr>
          <p:cNvSpPr/>
          <p:nvPr/>
        </p:nvSpPr>
        <p:spPr>
          <a:xfrm>
            <a:off x="5432370" y="887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1AFAD69-8F37-3350-FF6B-F500C7953630}"/>
              </a:ext>
            </a:extLst>
          </p:cNvPr>
          <p:cNvSpPr/>
          <p:nvPr/>
        </p:nvSpPr>
        <p:spPr>
          <a:xfrm>
            <a:off x="5819720" y="8084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02B76C7-18A0-EA3B-110E-7B54A86A1F7A}"/>
              </a:ext>
            </a:extLst>
          </p:cNvPr>
          <p:cNvSpPr/>
          <p:nvPr/>
        </p:nvSpPr>
        <p:spPr>
          <a:xfrm>
            <a:off x="6112857" y="53661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DB3A4388-F2F7-69C7-9492-2E22A1384747}"/>
              </a:ext>
            </a:extLst>
          </p:cNvPr>
          <p:cNvSpPr/>
          <p:nvPr/>
        </p:nvSpPr>
        <p:spPr>
          <a:xfrm>
            <a:off x="1460505" y="2702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99CA41E-B6F0-4AE5-2555-C1514EEDD8C1}"/>
              </a:ext>
            </a:extLst>
          </p:cNvPr>
          <p:cNvSpPr/>
          <p:nvPr/>
        </p:nvSpPr>
        <p:spPr>
          <a:xfrm>
            <a:off x="1460504" y="32164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BCA9DAD-31B3-76A9-6A23-9D3EC8A61085}"/>
              </a:ext>
            </a:extLst>
          </p:cNvPr>
          <p:cNvSpPr/>
          <p:nvPr/>
        </p:nvSpPr>
        <p:spPr>
          <a:xfrm>
            <a:off x="1031888" y="28358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D6CBA767-9297-342C-37F3-0B4C8527673F}"/>
              </a:ext>
            </a:extLst>
          </p:cNvPr>
          <p:cNvSpPr/>
          <p:nvPr/>
        </p:nvSpPr>
        <p:spPr>
          <a:xfrm>
            <a:off x="357196" y="3399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C923F3B2-057C-9D97-246E-C44AB8F6ED8E}"/>
              </a:ext>
            </a:extLst>
          </p:cNvPr>
          <p:cNvSpPr/>
          <p:nvPr/>
        </p:nvSpPr>
        <p:spPr>
          <a:xfrm>
            <a:off x="311174" y="448012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062FAFEB-183B-06FF-47DC-3A6ADBDB65E7}"/>
              </a:ext>
            </a:extLst>
          </p:cNvPr>
          <p:cNvSpPr/>
          <p:nvPr/>
        </p:nvSpPr>
        <p:spPr>
          <a:xfrm>
            <a:off x="355605" y="39729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2DA2B76A-22E5-5BC0-7E09-96D6BED89BE1}"/>
              </a:ext>
            </a:extLst>
          </p:cNvPr>
          <p:cNvSpPr/>
          <p:nvPr/>
        </p:nvSpPr>
        <p:spPr>
          <a:xfrm>
            <a:off x="793769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7C1CB2E-61D7-E5E7-2E61-AA484892AE97}"/>
              </a:ext>
            </a:extLst>
          </p:cNvPr>
          <p:cNvSpPr/>
          <p:nvPr/>
        </p:nvSpPr>
        <p:spPr>
          <a:xfrm>
            <a:off x="1073166" y="47660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8FE0C7C5-ECA6-5A57-AD29-7A578853752E}"/>
              </a:ext>
            </a:extLst>
          </p:cNvPr>
          <p:cNvSpPr/>
          <p:nvPr/>
        </p:nvSpPr>
        <p:spPr>
          <a:xfrm>
            <a:off x="1073165" y="51279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BFFC411-B7BA-CC68-7CA8-B87755531814}"/>
              </a:ext>
            </a:extLst>
          </p:cNvPr>
          <p:cNvSpPr/>
          <p:nvPr/>
        </p:nvSpPr>
        <p:spPr>
          <a:xfrm>
            <a:off x="685815" y="53597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921FB1B4-9006-9776-8A1F-B28CE7D97159}"/>
              </a:ext>
            </a:extLst>
          </p:cNvPr>
          <p:cNvSpPr/>
          <p:nvPr/>
        </p:nvSpPr>
        <p:spPr>
          <a:xfrm>
            <a:off x="266715" y="50486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244C874-D848-A840-5581-2219DA019C34}"/>
              </a:ext>
            </a:extLst>
          </p:cNvPr>
          <p:cNvSpPr/>
          <p:nvPr/>
        </p:nvSpPr>
        <p:spPr>
          <a:xfrm>
            <a:off x="1377959" y="365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DCC9BF70-3202-F804-20B1-90226A98CB16}"/>
              </a:ext>
            </a:extLst>
          </p:cNvPr>
          <p:cNvSpPr/>
          <p:nvPr/>
        </p:nvSpPr>
        <p:spPr>
          <a:xfrm>
            <a:off x="1581159" y="44880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F8AC7238-97DD-2409-6B55-536EA24E9AC7}"/>
              </a:ext>
            </a:extLst>
          </p:cNvPr>
          <p:cNvSpPr/>
          <p:nvPr/>
        </p:nvSpPr>
        <p:spPr>
          <a:xfrm>
            <a:off x="1263662" y="43580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27CCEF0B-F486-36D3-7378-C91A0C3D02C8}"/>
              </a:ext>
            </a:extLst>
          </p:cNvPr>
          <p:cNvSpPr/>
          <p:nvPr/>
        </p:nvSpPr>
        <p:spPr>
          <a:xfrm>
            <a:off x="844562" y="40469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F1D2DCC-A818-D2CE-3DF3-6980EF7AC9D7}"/>
              </a:ext>
            </a:extLst>
          </p:cNvPr>
          <p:cNvSpPr/>
          <p:nvPr/>
        </p:nvSpPr>
        <p:spPr>
          <a:xfrm>
            <a:off x="1450983" y="55083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4C62F54C-2EAA-6D5A-7750-4107B968471F}"/>
              </a:ext>
            </a:extLst>
          </p:cNvPr>
          <p:cNvSpPr/>
          <p:nvPr/>
        </p:nvSpPr>
        <p:spPr>
          <a:xfrm>
            <a:off x="685815" y="25433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832CFAB-47C8-8CCE-C94E-D82E8ADB90A1}"/>
              </a:ext>
            </a:extLst>
          </p:cNvPr>
          <p:cNvSpPr/>
          <p:nvPr/>
        </p:nvSpPr>
        <p:spPr>
          <a:xfrm>
            <a:off x="685814" y="30576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06D0414-852E-5D36-454C-E84C147F674C}"/>
              </a:ext>
            </a:extLst>
          </p:cNvPr>
          <p:cNvSpPr/>
          <p:nvPr/>
        </p:nvSpPr>
        <p:spPr>
          <a:xfrm>
            <a:off x="266714" y="27465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F39BC3D-BF9D-A0D4-6C09-7FF950675802}"/>
              </a:ext>
            </a:extLst>
          </p:cNvPr>
          <p:cNvSpPr/>
          <p:nvPr/>
        </p:nvSpPr>
        <p:spPr>
          <a:xfrm>
            <a:off x="939823" y="34959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37C541FD-146C-4013-4C17-6077880965A7}"/>
              </a:ext>
            </a:extLst>
          </p:cNvPr>
          <p:cNvSpPr/>
          <p:nvPr/>
        </p:nvSpPr>
        <p:spPr>
          <a:xfrm>
            <a:off x="482607" y="16861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9A908F26-D6A3-90EA-21C7-36D9F77BF0DB}"/>
              </a:ext>
            </a:extLst>
          </p:cNvPr>
          <p:cNvSpPr/>
          <p:nvPr/>
        </p:nvSpPr>
        <p:spPr>
          <a:xfrm>
            <a:off x="869957" y="16068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9D5451A1-12E7-8774-D720-3C16BCAF0FD6}"/>
              </a:ext>
            </a:extLst>
          </p:cNvPr>
          <p:cNvSpPr/>
          <p:nvPr/>
        </p:nvSpPr>
        <p:spPr>
          <a:xfrm>
            <a:off x="869956" y="1968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2838423F-7DED-887F-84CB-D7C164F95131}"/>
              </a:ext>
            </a:extLst>
          </p:cNvPr>
          <p:cNvSpPr/>
          <p:nvPr/>
        </p:nvSpPr>
        <p:spPr>
          <a:xfrm>
            <a:off x="482606" y="22005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E013FA3-C5F6-5D2F-42B4-F384389A9B28}"/>
              </a:ext>
            </a:extLst>
          </p:cNvPr>
          <p:cNvSpPr/>
          <p:nvPr/>
        </p:nvSpPr>
        <p:spPr>
          <a:xfrm>
            <a:off x="1517660" y="2127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E9C6B202-3377-6AE0-8D4C-1C22A764F08B}"/>
              </a:ext>
            </a:extLst>
          </p:cNvPr>
          <p:cNvSpPr/>
          <p:nvPr/>
        </p:nvSpPr>
        <p:spPr>
          <a:xfrm>
            <a:off x="1162070" y="20854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A9ED0A9-A587-0E66-B5A4-CE23D0A30871}"/>
              </a:ext>
            </a:extLst>
          </p:cNvPr>
          <p:cNvSpPr/>
          <p:nvPr/>
        </p:nvSpPr>
        <p:spPr>
          <a:xfrm>
            <a:off x="1860559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E09ABBE-BC0E-8966-93EF-758AE49DB9D4}"/>
              </a:ext>
            </a:extLst>
          </p:cNvPr>
          <p:cNvSpPr/>
          <p:nvPr/>
        </p:nvSpPr>
        <p:spPr>
          <a:xfrm>
            <a:off x="2247908" y="50644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B1519685-DB07-DB7E-846A-4A8253FFE7C3}"/>
              </a:ext>
            </a:extLst>
          </p:cNvPr>
          <p:cNvSpPr/>
          <p:nvPr/>
        </p:nvSpPr>
        <p:spPr>
          <a:xfrm>
            <a:off x="2749560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79830D0-E967-20E4-2376-0DE33827E82C}"/>
              </a:ext>
            </a:extLst>
          </p:cNvPr>
          <p:cNvSpPr/>
          <p:nvPr/>
        </p:nvSpPr>
        <p:spPr>
          <a:xfrm>
            <a:off x="2035193" y="55575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1CC1A63-C89A-DAEA-699A-DABAD8204C35}"/>
              </a:ext>
            </a:extLst>
          </p:cNvPr>
          <p:cNvSpPr/>
          <p:nvPr/>
        </p:nvSpPr>
        <p:spPr>
          <a:xfrm>
            <a:off x="1441458" y="49851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750AC7B0-3BE0-F26B-AED1-AB77BA74C2DF}"/>
              </a:ext>
            </a:extLst>
          </p:cNvPr>
          <p:cNvSpPr/>
          <p:nvPr/>
        </p:nvSpPr>
        <p:spPr>
          <a:xfrm>
            <a:off x="3543315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75C08EE6-9233-9996-3CF3-DB13FB963D83}"/>
              </a:ext>
            </a:extLst>
          </p:cNvPr>
          <p:cNvSpPr/>
          <p:nvPr/>
        </p:nvSpPr>
        <p:spPr>
          <a:xfrm>
            <a:off x="2927363" y="52416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E9A307CC-DBFF-8793-C830-E3499B4E715B}"/>
              </a:ext>
            </a:extLst>
          </p:cNvPr>
          <p:cNvSpPr/>
          <p:nvPr/>
        </p:nvSpPr>
        <p:spPr>
          <a:xfrm>
            <a:off x="3314713" y="51622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C6B406E-4139-9D68-281A-8935CF7E1D26}"/>
              </a:ext>
            </a:extLst>
          </p:cNvPr>
          <p:cNvSpPr/>
          <p:nvPr/>
        </p:nvSpPr>
        <p:spPr>
          <a:xfrm>
            <a:off x="3314712" y="55242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98B40820-B83A-9B07-D068-50FECC88EC2D}"/>
              </a:ext>
            </a:extLst>
          </p:cNvPr>
          <p:cNvSpPr/>
          <p:nvPr/>
        </p:nvSpPr>
        <p:spPr>
          <a:xfrm>
            <a:off x="3730643" y="53756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9F547D96-F8E6-0C04-9F2D-68F6C56EE0B3}"/>
              </a:ext>
            </a:extLst>
          </p:cNvPr>
          <p:cNvSpPr/>
          <p:nvPr/>
        </p:nvSpPr>
        <p:spPr>
          <a:xfrm>
            <a:off x="2927362" y="57559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A0375B9-DCEF-F52B-64C1-FB66C60AF8D4}"/>
              </a:ext>
            </a:extLst>
          </p:cNvPr>
          <p:cNvSpPr/>
          <p:nvPr/>
        </p:nvSpPr>
        <p:spPr>
          <a:xfrm>
            <a:off x="2508262" y="54448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AFD3A8D1-4E8B-D273-3403-E2608F88ED2F}"/>
              </a:ext>
            </a:extLst>
          </p:cNvPr>
          <p:cNvSpPr/>
          <p:nvPr/>
        </p:nvSpPr>
        <p:spPr>
          <a:xfrm>
            <a:off x="4349766" y="56035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0C153898-3463-3385-AD08-81A81B3414A4}"/>
              </a:ext>
            </a:extLst>
          </p:cNvPr>
          <p:cNvSpPr/>
          <p:nvPr/>
        </p:nvSpPr>
        <p:spPr>
          <a:xfrm>
            <a:off x="2183624" y="650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B3E04D91-A302-51CC-C733-F7768B949BE5}"/>
              </a:ext>
            </a:extLst>
          </p:cNvPr>
          <p:cNvSpPr/>
          <p:nvPr/>
        </p:nvSpPr>
        <p:spPr>
          <a:xfrm>
            <a:off x="4851417" y="56829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083A3EFE-9ACC-71FE-186E-5673FAF92B2A}"/>
              </a:ext>
            </a:extLst>
          </p:cNvPr>
          <p:cNvSpPr/>
          <p:nvPr/>
        </p:nvSpPr>
        <p:spPr>
          <a:xfrm>
            <a:off x="3962415" y="61973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551973A3-52E7-1325-A58D-039FC9D475DF}"/>
              </a:ext>
            </a:extLst>
          </p:cNvPr>
          <p:cNvSpPr/>
          <p:nvPr/>
        </p:nvSpPr>
        <p:spPr>
          <a:xfrm>
            <a:off x="3411559" y="5987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C32E1AF-32B1-CD61-E5A9-0DD169F5AC3C}"/>
              </a:ext>
            </a:extLst>
          </p:cNvPr>
          <p:cNvSpPr/>
          <p:nvPr/>
        </p:nvSpPr>
        <p:spPr>
          <a:xfrm>
            <a:off x="4927612" y="49638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F0A2FAB-E296-6946-BF43-BF30374429A4}"/>
              </a:ext>
            </a:extLst>
          </p:cNvPr>
          <p:cNvSpPr/>
          <p:nvPr/>
        </p:nvSpPr>
        <p:spPr>
          <a:xfrm>
            <a:off x="4641859" y="53089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F031749E-4E36-4528-8EEA-171A8AD8011B}"/>
              </a:ext>
            </a:extLst>
          </p:cNvPr>
          <p:cNvSpPr/>
          <p:nvPr/>
        </p:nvSpPr>
        <p:spPr>
          <a:xfrm>
            <a:off x="4121162" y="48844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FA7A4987-94CD-E9CC-16DF-C0B063EE5BDE}"/>
              </a:ext>
            </a:extLst>
          </p:cNvPr>
          <p:cNvSpPr/>
          <p:nvPr/>
        </p:nvSpPr>
        <p:spPr>
          <a:xfrm>
            <a:off x="5575316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DFA6D316-E19C-69CF-165A-FB8F2E9364BC}"/>
              </a:ext>
            </a:extLst>
          </p:cNvPr>
          <p:cNvSpPr/>
          <p:nvPr/>
        </p:nvSpPr>
        <p:spPr>
          <a:xfrm>
            <a:off x="5962666" y="50431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6590CAA1-5040-A2AE-45AC-D1B1CE5D1363}"/>
              </a:ext>
            </a:extLst>
          </p:cNvPr>
          <p:cNvSpPr/>
          <p:nvPr/>
        </p:nvSpPr>
        <p:spPr>
          <a:xfrm>
            <a:off x="5962665" y="54051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AA3962C1-8927-49A9-6FD1-54771C36E70D}"/>
              </a:ext>
            </a:extLst>
          </p:cNvPr>
          <p:cNvSpPr/>
          <p:nvPr/>
        </p:nvSpPr>
        <p:spPr>
          <a:xfrm>
            <a:off x="6464317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85E599D-B8A7-C24B-9615-8BD6A4DA12B1}"/>
              </a:ext>
            </a:extLst>
          </p:cNvPr>
          <p:cNvSpPr/>
          <p:nvPr/>
        </p:nvSpPr>
        <p:spPr>
          <a:xfrm>
            <a:off x="5575315" y="563692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CF72D4EA-80A3-F35D-4F66-96FF27FCE5FB}"/>
              </a:ext>
            </a:extLst>
          </p:cNvPr>
          <p:cNvSpPr/>
          <p:nvPr/>
        </p:nvSpPr>
        <p:spPr>
          <a:xfrm>
            <a:off x="5156215" y="5325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4EBA52FD-581D-5EC6-8029-8B47F8BEDEA4}"/>
              </a:ext>
            </a:extLst>
          </p:cNvPr>
          <p:cNvSpPr/>
          <p:nvPr/>
        </p:nvSpPr>
        <p:spPr>
          <a:xfrm>
            <a:off x="7213616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683061F9-3B9B-D3C1-752D-EA62132BD599}"/>
              </a:ext>
            </a:extLst>
          </p:cNvPr>
          <p:cNvSpPr/>
          <p:nvPr/>
        </p:nvSpPr>
        <p:spPr>
          <a:xfrm>
            <a:off x="7600965" y="50561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CAA88E57-E697-152C-BA08-845C72C52CB7}"/>
              </a:ext>
            </a:extLst>
          </p:cNvPr>
          <p:cNvSpPr/>
          <p:nvPr/>
        </p:nvSpPr>
        <p:spPr>
          <a:xfrm>
            <a:off x="8102617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C66EFEFE-6239-2943-DBF8-036A4794A69D}"/>
              </a:ext>
            </a:extLst>
          </p:cNvPr>
          <p:cNvSpPr/>
          <p:nvPr/>
        </p:nvSpPr>
        <p:spPr>
          <a:xfrm>
            <a:off x="7213615" y="52878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8E85F784-16DE-FFB9-A80E-DC7DB7CE8E97}"/>
              </a:ext>
            </a:extLst>
          </p:cNvPr>
          <p:cNvSpPr/>
          <p:nvPr/>
        </p:nvSpPr>
        <p:spPr>
          <a:xfrm>
            <a:off x="6238880" y="47529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63C1BEA1-B74D-19FD-0BE0-BF938F2D4621}"/>
              </a:ext>
            </a:extLst>
          </p:cNvPr>
          <p:cNvSpPr/>
          <p:nvPr/>
        </p:nvSpPr>
        <p:spPr>
          <a:xfrm>
            <a:off x="6664343" y="55466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E70829C-F57C-FCFA-AD65-EAC471F2C9F2}"/>
              </a:ext>
            </a:extLst>
          </p:cNvPr>
          <p:cNvSpPr/>
          <p:nvPr/>
        </p:nvSpPr>
        <p:spPr>
          <a:xfrm>
            <a:off x="6883419" y="50249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E2F6FB84-1628-73CD-0648-59DC1FABC4F3}"/>
              </a:ext>
            </a:extLst>
          </p:cNvPr>
          <p:cNvSpPr/>
          <p:nvPr/>
        </p:nvSpPr>
        <p:spPr>
          <a:xfrm>
            <a:off x="7943870" y="52513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30A69D69-E11C-4283-077E-25BBC75D743B}"/>
              </a:ext>
            </a:extLst>
          </p:cNvPr>
          <p:cNvSpPr/>
          <p:nvPr/>
        </p:nvSpPr>
        <p:spPr>
          <a:xfrm>
            <a:off x="357196" y="5484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CF4A979B-589C-D889-D935-D95D34E20CA7}"/>
              </a:ext>
            </a:extLst>
          </p:cNvPr>
          <p:cNvSpPr/>
          <p:nvPr/>
        </p:nvSpPr>
        <p:spPr>
          <a:xfrm>
            <a:off x="584218" y="49658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8FB20C3-3A23-4316-9C16-55EB8F9D3489}"/>
              </a:ext>
            </a:extLst>
          </p:cNvPr>
          <p:cNvSpPr/>
          <p:nvPr/>
        </p:nvSpPr>
        <p:spPr>
          <a:xfrm>
            <a:off x="685815" y="586788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37954FC-C0D8-D68F-F67C-E95FB09A72B1}"/>
              </a:ext>
            </a:extLst>
          </p:cNvPr>
          <p:cNvSpPr/>
          <p:nvPr/>
        </p:nvSpPr>
        <p:spPr>
          <a:xfrm>
            <a:off x="1073165" y="5788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2286F54-6C68-F8C0-05E2-CD0ADF95D8BD}"/>
              </a:ext>
            </a:extLst>
          </p:cNvPr>
          <p:cNvSpPr/>
          <p:nvPr/>
        </p:nvSpPr>
        <p:spPr>
          <a:xfrm>
            <a:off x="1651011" y="51487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D590255-FB8C-BA64-4AAC-875AC4BE9D2D}"/>
              </a:ext>
            </a:extLst>
          </p:cNvPr>
          <p:cNvSpPr/>
          <p:nvPr/>
        </p:nvSpPr>
        <p:spPr>
          <a:xfrm>
            <a:off x="298462" y="59023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7EFEA54-893C-961D-8B94-348A3BE931FF}"/>
              </a:ext>
            </a:extLst>
          </p:cNvPr>
          <p:cNvSpPr/>
          <p:nvPr/>
        </p:nvSpPr>
        <p:spPr>
          <a:xfrm>
            <a:off x="6838973" y="52973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A83F8A9D-60AD-3580-A4A0-2CFCA8934181}"/>
              </a:ext>
            </a:extLst>
          </p:cNvPr>
          <p:cNvSpPr/>
          <p:nvPr/>
        </p:nvSpPr>
        <p:spPr>
          <a:xfrm>
            <a:off x="5522948" y="60607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1AD5D620-8178-54E4-BB8F-1AFF10170EB6}"/>
              </a:ext>
            </a:extLst>
          </p:cNvPr>
          <p:cNvSpPr/>
          <p:nvPr/>
        </p:nvSpPr>
        <p:spPr>
          <a:xfrm>
            <a:off x="6137295" y="58164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966F7CC6-37AF-BA1D-ADE7-63C8CBF840BB}"/>
              </a:ext>
            </a:extLst>
          </p:cNvPr>
          <p:cNvSpPr/>
          <p:nvPr/>
        </p:nvSpPr>
        <p:spPr>
          <a:xfrm>
            <a:off x="6137294" y="617838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00D94C0-EA60-7342-8149-ECD4DE8E62F5}"/>
              </a:ext>
            </a:extLst>
          </p:cNvPr>
          <p:cNvSpPr/>
          <p:nvPr/>
        </p:nvSpPr>
        <p:spPr>
          <a:xfrm>
            <a:off x="6638946" y="589580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83732EB-E452-47C6-1F26-7C7BC453F849}"/>
              </a:ext>
            </a:extLst>
          </p:cNvPr>
          <p:cNvSpPr/>
          <p:nvPr/>
        </p:nvSpPr>
        <p:spPr>
          <a:xfrm>
            <a:off x="5749944" y="64101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116764C-048F-D528-7242-D948025D8C19}"/>
              </a:ext>
            </a:extLst>
          </p:cNvPr>
          <p:cNvSpPr/>
          <p:nvPr/>
        </p:nvSpPr>
        <p:spPr>
          <a:xfrm>
            <a:off x="4997468" y="6140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C1E802DF-050A-C2BC-4B85-7FC8BB8DCDF7}"/>
              </a:ext>
            </a:extLst>
          </p:cNvPr>
          <p:cNvSpPr/>
          <p:nvPr/>
        </p:nvSpPr>
        <p:spPr>
          <a:xfrm>
            <a:off x="7388245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A92D0301-5B03-3C40-927B-C20971DC236D}"/>
              </a:ext>
            </a:extLst>
          </p:cNvPr>
          <p:cNvSpPr/>
          <p:nvPr/>
        </p:nvSpPr>
        <p:spPr>
          <a:xfrm>
            <a:off x="7775594" y="58293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02CD984D-E60F-0C7D-D745-BCC7E8FFCDCB}"/>
              </a:ext>
            </a:extLst>
          </p:cNvPr>
          <p:cNvSpPr/>
          <p:nvPr/>
        </p:nvSpPr>
        <p:spPr>
          <a:xfrm>
            <a:off x="8277246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EC508E05-C2EE-5D76-CE8E-51E30D8C7F6F}"/>
              </a:ext>
            </a:extLst>
          </p:cNvPr>
          <p:cNvSpPr/>
          <p:nvPr/>
        </p:nvSpPr>
        <p:spPr>
          <a:xfrm>
            <a:off x="7388244" y="6061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59D483A7-C6CE-02DD-F8E2-38D861E4C638}"/>
              </a:ext>
            </a:extLst>
          </p:cNvPr>
          <p:cNvSpPr/>
          <p:nvPr/>
        </p:nvSpPr>
        <p:spPr>
          <a:xfrm>
            <a:off x="6413509" y="55261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24AA3E0D-1BBB-CE2F-A451-DB0FE451B1A6}"/>
              </a:ext>
            </a:extLst>
          </p:cNvPr>
          <p:cNvSpPr/>
          <p:nvPr/>
        </p:nvSpPr>
        <p:spPr>
          <a:xfrm>
            <a:off x="6838972" y="63198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CBC43EFC-D4D3-0157-9147-80897517A9B6}"/>
              </a:ext>
            </a:extLst>
          </p:cNvPr>
          <p:cNvSpPr/>
          <p:nvPr/>
        </p:nvSpPr>
        <p:spPr>
          <a:xfrm>
            <a:off x="7058048" y="5798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3C659D7A-C423-7D75-394C-390C408D5CCE}"/>
              </a:ext>
            </a:extLst>
          </p:cNvPr>
          <p:cNvSpPr/>
          <p:nvPr/>
        </p:nvSpPr>
        <p:spPr>
          <a:xfrm>
            <a:off x="8118499" y="60246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6BF7FF5A-0340-462C-41E9-358E693EDE14}"/>
              </a:ext>
            </a:extLst>
          </p:cNvPr>
          <p:cNvSpPr/>
          <p:nvPr/>
        </p:nvSpPr>
        <p:spPr>
          <a:xfrm>
            <a:off x="8782050" y="23684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FA0D2294-B21D-DD9A-54B9-AB3F74F7EAF3}"/>
              </a:ext>
            </a:extLst>
          </p:cNvPr>
          <p:cNvSpPr/>
          <p:nvPr/>
        </p:nvSpPr>
        <p:spPr>
          <a:xfrm>
            <a:off x="8610608" y="37214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486ED602-CF2D-BE1B-8380-4C382AB98633}"/>
              </a:ext>
            </a:extLst>
          </p:cNvPr>
          <p:cNvSpPr/>
          <p:nvPr/>
        </p:nvSpPr>
        <p:spPr>
          <a:xfrm>
            <a:off x="8451861" y="41993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7F43B75F-8DE3-23AA-F40F-8F51C3A2FCCC}"/>
              </a:ext>
            </a:extLst>
          </p:cNvPr>
          <p:cNvSpPr/>
          <p:nvPr/>
        </p:nvSpPr>
        <p:spPr>
          <a:xfrm>
            <a:off x="8797947" y="31606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EC027CFB-728E-3EC4-B962-95D5A632EF33}"/>
              </a:ext>
            </a:extLst>
          </p:cNvPr>
          <p:cNvSpPr/>
          <p:nvPr/>
        </p:nvSpPr>
        <p:spPr>
          <a:xfrm>
            <a:off x="8531233" y="280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2025796F-ED0B-31FB-85E4-554088775A4D}"/>
              </a:ext>
            </a:extLst>
          </p:cNvPr>
          <p:cNvSpPr/>
          <p:nvPr/>
        </p:nvSpPr>
        <p:spPr>
          <a:xfrm>
            <a:off x="8610607" y="47439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2D6F45BB-4182-87A5-D16D-92F58EFEA713}"/>
              </a:ext>
            </a:extLst>
          </p:cNvPr>
          <p:cNvSpPr/>
          <p:nvPr/>
        </p:nvSpPr>
        <p:spPr>
          <a:xfrm>
            <a:off x="8451860" y="5221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8DEA360-02C3-D087-2DD6-000C059C925B}"/>
              </a:ext>
            </a:extLst>
          </p:cNvPr>
          <p:cNvSpPr/>
          <p:nvPr/>
        </p:nvSpPr>
        <p:spPr>
          <a:xfrm>
            <a:off x="8785236" y="55171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2E30CC9E-AE86-97F6-0BAF-9C189F2CF137}"/>
              </a:ext>
            </a:extLst>
          </p:cNvPr>
          <p:cNvSpPr/>
          <p:nvPr/>
        </p:nvSpPr>
        <p:spPr>
          <a:xfrm>
            <a:off x="8626489" y="59950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0C169BA-7261-7812-6059-763D13B77634}"/>
              </a:ext>
            </a:extLst>
          </p:cNvPr>
          <p:cNvSpPr/>
          <p:nvPr/>
        </p:nvSpPr>
        <p:spPr>
          <a:xfrm>
            <a:off x="2597153" y="63625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1E39E7EE-95D8-F67C-6B80-EBF83552220E}"/>
              </a:ext>
            </a:extLst>
          </p:cNvPr>
          <p:cNvSpPr/>
          <p:nvPr/>
        </p:nvSpPr>
        <p:spPr>
          <a:xfrm>
            <a:off x="1627213" y="59590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DBE8CA11-ACB6-B0EB-11C9-825828171C27}"/>
              </a:ext>
            </a:extLst>
          </p:cNvPr>
          <p:cNvSpPr/>
          <p:nvPr/>
        </p:nvSpPr>
        <p:spPr>
          <a:xfrm>
            <a:off x="2211423" y="60083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BE9C3DB7-0AA1-AE31-AB19-C947A7ABC826}"/>
              </a:ext>
            </a:extLst>
          </p:cNvPr>
          <p:cNvSpPr/>
          <p:nvPr/>
        </p:nvSpPr>
        <p:spPr>
          <a:xfrm>
            <a:off x="3906873" y="5826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8A17BA45-B716-3B0A-EAC9-9BDC3396966D}"/>
              </a:ext>
            </a:extLst>
          </p:cNvPr>
          <p:cNvSpPr/>
          <p:nvPr/>
        </p:nvSpPr>
        <p:spPr>
          <a:xfrm>
            <a:off x="3103592" y="62067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09B37478-0B00-86AB-CCDA-ADC345D1C0D7}"/>
              </a:ext>
            </a:extLst>
          </p:cNvPr>
          <p:cNvSpPr/>
          <p:nvPr/>
        </p:nvSpPr>
        <p:spPr>
          <a:xfrm>
            <a:off x="2684492" y="58955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B5AC8582-9144-FFF9-1943-DDCB58FE420F}"/>
              </a:ext>
            </a:extLst>
          </p:cNvPr>
          <p:cNvSpPr/>
          <p:nvPr/>
        </p:nvSpPr>
        <p:spPr>
          <a:xfrm>
            <a:off x="5194306" y="64932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42EEE0BF-D7A2-C86E-9328-E3C39FFA9940}"/>
              </a:ext>
            </a:extLst>
          </p:cNvPr>
          <p:cNvSpPr/>
          <p:nvPr/>
        </p:nvSpPr>
        <p:spPr>
          <a:xfrm>
            <a:off x="4525996" y="60543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C575D9ED-B9CA-D6E4-E0F7-5E98F4E0DC22}"/>
              </a:ext>
            </a:extLst>
          </p:cNvPr>
          <p:cNvSpPr/>
          <p:nvPr/>
        </p:nvSpPr>
        <p:spPr>
          <a:xfrm>
            <a:off x="4525995" y="6416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80B998C7-3E5B-613A-9F74-1E3943F1C67D}"/>
              </a:ext>
            </a:extLst>
          </p:cNvPr>
          <p:cNvSpPr/>
          <p:nvPr/>
        </p:nvSpPr>
        <p:spPr>
          <a:xfrm>
            <a:off x="4158471" y="657258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DF39FA77-C41D-AAE7-30D4-8A04053F459E}"/>
              </a:ext>
            </a:extLst>
          </p:cNvPr>
          <p:cNvSpPr/>
          <p:nvPr/>
        </p:nvSpPr>
        <p:spPr>
          <a:xfrm>
            <a:off x="3587789" y="64386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9F62EA32-A87D-7C4A-DF19-960784E1DC48}"/>
              </a:ext>
            </a:extLst>
          </p:cNvPr>
          <p:cNvSpPr/>
          <p:nvPr/>
        </p:nvSpPr>
        <p:spPr>
          <a:xfrm>
            <a:off x="862045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FC9986CD-6DAB-9B74-4AA5-04DE95704675}"/>
              </a:ext>
            </a:extLst>
          </p:cNvPr>
          <p:cNvSpPr/>
          <p:nvPr/>
        </p:nvSpPr>
        <p:spPr>
          <a:xfrm>
            <a:off x="1249395" y="62392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53DE058E-DDD8-63AE-6BA0-1DBDF2709404}"/>
              </a:ext>
            </a:extLst>
          </p:cNvPr>
          <p:cNvSpPr/>
          <p:nvPr/>
        </p:nvSpPr>
        <p:spPr>
          <a:xfrm>
            <a:off x="1751046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54911BCE-E861-90A3-6336-ACB1071FAB22}"/>
              </a:ext>
            </a:extLst>
          </p:cNvPr>
          <p:cNvSpPr/>
          <p:nvPr/>
        </p:nvSpPr>
        <p:spPr>
          <a:xfrm>
            <a:off x="1827241" y="5599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BF07A38A-CE57-199C-4FAA-58DAC7CBA5FB}"/>
              </a:ext>
            </a:extLst>
          </p:cNvPr>
          <p:cNvSpPr/>
          <p:nvPr/>
        </p:nvSpPr>
        <p:spPr>
          <a:xfrm>
            <a:off x="474692" y="63531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BDA03825-0459-9766-16F5-2688C50DA655}"/>
              </a:ext>
            </a:extLst>
          </p:cNvPr>
          <p:cNvSpPr/>
          <p:nvPr/>
        </p:nvSpPr>
        <p:spPr>
          <a:xfrm>
            <a:off x="3935972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3A6D90F0-2BC1-5212-AC01-24306C220F89}"/>
              </a:ext>
            </a:extLst>
          </p:cNvPr>
          <p:cNvSpPr/>
          <p:nvPr/>
        </p:nvSpPr>
        <p:spPr>
          <a:xfrm>
            <a:off x="4323322" y="1507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90C33FDD-7C5C-49C8-CC50-6EAF212D86D2}"/>
              </a:ext>
            </a:extLst>
          </p:cNvPr>
          <p:cNvSpPr/>
          <p:nvPr/>
        </p:nvSpPr>
        <p:spPr>
          <a:xfrm>
            <a:off x="4824973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DEA90F18-0424-2ACA-7D04-6711737E0866}"/>
              </a:ext>
            </a:extLst>
          </p:cNvPr>
          <p:cNvSpPr/>
          <p:nvPr/>
        </p:nvSpPr>
        <p:spPr>
          <a:xfrm>
            <a:off x="5651512" y="3203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2EE85850-B127-1115-9D3B-B35BCA0BB394}"/>
              </a:ext>
            </a:extLst>
          </p:cNvPr>
          <p:cNvSpPr/>
          <p:nvPr/>
        </p:nvSpPr>
        <p:spPr>
          <a:xfrm>
            <a:off x="6762760" y="15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D72CD0FE-419C-38E6-CD7B-F42AD777B216}"/>
              </a:ext>
            </a:extLst>
          </p:cNvPr>
          <p:cNvSpPr/>
          <p:nvPr/>
        </p:nvSpPr>
        <p:spPr>
          <a:xfrm>
            <a:off x="6375410" y="2742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DD42B0FE-57EC-0E3B-BE0B-E56877459959}"/>
              </a:ext>
            </a:extLst>
          </p:cNvPr>
          <p:cNvSpPr/>
          <p:nvPr/>
        </p:nvSpPr>
        <p:spPr>
          <a:xfrm>
            <a:off x="7410464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5D4A6C73-F9D3-5585-FF2C-636D4F7B1713}"/>
              </a:ext>
            </a:extLst>
          </p:cNvPr>
          <p:cNvSpPr/>
          <p:nvPr/>
        </p:nvSpPr>
        <p:spPr>
          <a:xfrm>
            <a:off x="7797814" y="1218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44252F88-CC6E-3BC1-AC77-7007B5071AC8}"/>
              </a:ext>
            </a:extLst>
          </p:cNvPr>
          <p:cNvSpPr/>
          <p:nvPr/>
        </p:nvSpPr>
        <p:spPr>
          <a:xfrm>
            <a:off x="8299465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FA9489A8-073C-AC95-C739-1D1634A0B68F}"/>
              </a:ext>
            </a:extLst>
          </p:cNvPr>
          <p:cNvSpPr/>
          <p:nvPr/>
        </p:nvSpPr>
        <p:spPr>
          <a:xfrm>
            <a:off x="1732523" y="5724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EDB2D0-6712-1F41-1D78-F1F3783FBB67}"/>
              </a:ext>
            </a:extLst>
          </p:cNvPr>
          <p:cNvSpPr/>
          <p:nvPr/>
        </p:nvSpPr>
        <p:spPr>
          <a:xfrm>
            <a:off x="1345173" y="2890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EC9F5488-388A-ABC7-D894-2DEF60BD19CC}"/>
              </a:ext>
            </a:extLst>
          </p:cNvPr>
          <p:cNvSpPr/>
          <p:nvPr/>
        </p:nvSpPr>
        <p:spPr>
          <a:xfrm>
            <a:off x="2380227" y="21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0A235401-1F34-A8E3-357A-326C23FD0AB3}"/>
              </a:ext>
            </a:extLst>
          </p:cNvPr>
          <p:cNvSpPr/>
          <p:nvPr/>
        </p:nvSpPr>
        <p:spPr>
          <a:xfrm>
            <a:off x="1961126" y="4191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3D043CC9-D0FE-5006-C427-7FB03D39339B}"/>
              </a:ext>
            </a:extLst>
          </p:cNvPr>
          <p:cNvSpPr/>
          <p:nvPr/>
        </p:nvSpPr>
        <p:spPr>
          <a:xfrm>
            <a:off x="570483" y="130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0680E573-2D90-AB2C-01AE-FBCDBC7D3880}"/>
              </a:ext>
            </a:extLst>
          </p:cNvPr>
          <p:cNvSpPr/>
          <p:nvPr/>
        </p:nvSpPr>
        <p:spPr>
          <a:xfrm>
            <a:off x="3620033" y="81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47CCFC9B-A2C9-F378-A6D7-C461F577EB9C}"/>
              </a:ext>
            </a:extLst>
          </p:cNvPr>
          <p:cNvSpPr/>
          <p:nvPr/>
        </p:nvSpPr>
        <p:spPr>
          <a:xfrm>
            <a:off x="3232683" y="3132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D25A8C32-C2E7-D73E-6B0C-77B9BA7CEC11}"/>
              </a:ext>
            </a:extLst>
          </p:cNvPr>
          <p:cNvSpPr/>
          <p:nvPr/>
        </p:nvSpPr>
        <p:spPr>
          <a:xfrm>
            <a:off x="4956119" y="5957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CE835EF4-7A7C-1C2A-F7F9-8838DBEC2C3F}"/>
              </a:ext>
            </a:extLst>
          </p:cNvPr>
          <p:cNvSpPr/>
          <p:nvPr/>
        </p:nvSpPr>
        <p:spPr>
          <a:xfrm>
            <a:off x="8219535" y="5612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BFF5BA04-5815-593F-54A9-9D4D7B19E481}"/>
              </a:ext>
            </a:extLst>
          </p:cNvPr>
          <p:cNvSpPr/>
          <p:nvPr/>
        </p:nvSpPr>
        <p:spPr>
          <a:xfrm>
            <a:off x="7732179" y="63899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22DB90-7CF4-B299-B983-38DE2EDC2D1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380917" y="3384329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23CCDDD-56D2-A9C1-A994-EE05E585EDC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4600412" y="1263429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932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280">
            <a:extLst>
              <a:ext uri="{FF2B5EF4-FFF2-40B4-BE49-F238E27FC236}">
                <a16:creationId xmlns:a16="http://schemas.microsoft.com/office/drawing/2014/main" id="{928E7D35-4122-8D09-35CF-0DCB58CED4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DE1F9-FD86-61E4-4342-28081DCC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/>
          <a:lstStyle/>
          <a:p>
            <a:fld id="{93005692-73BE-493E-93AB-ECD6027A7652}" type="slidenum">
              <a:rPr lang="en-US" smtClean="0"/>
              <a:pPr/>
              <a:t>155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2B9BF-D5C2-9883-A118-9BB6A27A7353}"/>
              </a:ext>
            </a:extLst>
          </p:cNvPr>
          <p:cNvSpPr/>
          <p:nvPr/>
        </p:nvSpPr>
        <p:spPr>
          <a:xfrm>
            <a:off x="2635249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D6ADA8-9B48-FC24-00D0-3AC30A999D25}"/>
              </a:ext>
            </a:extLst>
          </p:cNvPr>
          <p:cNvSpPr/>
          <p:nvPr/>
        </p:nvSpPr>
        <p:spPr>
          <a:xfrm>
            <a:off x="3022599" y="15366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DB717C-111C-44FF-22AA-9892AF1BD8BC}"/>
              </a:ext>
            </a:extLst>
          </p:cNvPr>
          <p:cNvSpPr/>
          <p:nvPr/>
        </p:nvSpPr>
        <p:spPr>
          <a:xfrm>
            <a:off x="3022598" y="18986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CD4A50-7440-6338-6340-1755A2F8115C}"/>
              </a:ext>
            </a:extLst>
          </p:cNvPr>
          <p:cNvSpPr/>
          <p:nvPr/>
        </p:nvSpPr>
        <p:spPr>
          <a:xfrm>
            <a:off x="3524250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5718D2-A23E-B581-22EB-E3D95B384BB4}"/>
              </a:ext>
            </a:extLst>
          </p:cNvPr>
          <p:cNvSpPr/>
          <p:nvPr/>
        </p:nvSpPr>
        <p:spPr>
          <a:xfrm>
            <a:off x="2635248" y="21304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85EA89-654B-050D-9994-BD76597737CE}"/>
              </a:ext>
            </a:extLst>
          </p:cNvPr>
          <p:cNvSpPr/>
          <p:nvPr/>
        </p:nvSpPr>
        <p:spPr>
          <a:xfrm>
            <a:off x="2216148" y="18192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B8F216-0AC5-4041-CDD2-0C018580B753}"/>
              </a:ext>
            </a:extLst>
          </p:cNvPr>
          <p:cNvSpPr/>
          <p:nvPr/>
        </p:nvSpPr>
        <p:spPr>
          <a:xfrm>
            <a:off x="3670302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684E8C-0F94-3CD2-7680-553DDB4AF6CE}"/>
              </a:ext>
            </a:extLst>
          </p:cNvPr>
          <p:cNvSpPr/>
          <p:nvPr/>
        </p:nvSpPr>
        <p:spPr>
          <a:xfrm>
            <a:off x="4057652" y="19780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47E730-F903-9E6B-2408-473EDC93B45D}"/>
              </a:ext>
            </a:extLst>
          </p:cNvPr>
          <p:cNvSpPr/>
          <p:nvPr/>
        </p:nvSpPr>
        <p:spPr>
          <a:xfrm>
            <a:off x="4057651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D57A37-3BC7-4CD5-5B9B-AB8260C501E8}"/>
              </a:ext>
            </a:extLst>
          </p:cNvPr>
          <p:cNvSpPr/>
          <p:nvPr/>
        </p:nvSpPr>
        <p:spPr>
          <a:xfrm>
            <a:off x="4559303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E36BA4-0BC1-5A07-92C8-02098F820D08}"/>
              </a:ext>
            </a:extLst>
          </p:cNvPr>
          <p:cNvSpPr/>
          <p:nvPr/>
        </p:nvSpPr>
        <p:spPr>
          <a:xfrm>
            <a:off x="3670301" y="2571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BDA2B8-7A62-EF4D-D55D-8F3D89E64B23}"/>
              </a:ext>
            </a:extLst>
          </p:cNvPr>
          <p:cNvSpPr/>
          <p:nvPr/>
        </p:nvSpPr>
        <p:spPr>
          <a:xfrm>
            <a:off x="3251201" y="226059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03F95D-FB15-D1E6-47C1-B60ED6778869}"/>
              </a:ext>
            </a:extLst>
          </p:cNvPr>
          <p:cNvSpPr/>
          <p:nvPr/>
        </p:nvSpPr>
        <p:spPr>
          <a:xfrm>
            <a:off x="4248149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5EAE25-344D-2236-AAE8-70234988CE0B}"/>
              </a:ext>
            </a:extLst>
          </p:cNvPr>
          <p:cNvSpPr/>
          <p:nvPr/>
        </p:nvSpPr>
        <p:spPr>
          <a:xfrm>
            <a:off x="4635499" y="9763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F30CCD-174E-B4FF-01F6-FE78D0778490}"/>
              </a:ext>
            </a:extLst>
          </p:cNvPr>
          <p:cNvSpPr/>
          <p:nvPr/>
        </p:nvSpPr>
        <p:spPr>
          <a:xfrm>
            <a:off x="4635498" y="13382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3ECBAFB-D0FD-51C6-6899-AD79804396DE}"/>
              </a:ext>
            </a:extLst>
          </p:cNvPr>
          <p:cNvSpPr/>
          <p:nvPr/>
        </p:nvSpPr>
        <p:spPr>
          <a:xfrm>
            <a:off x="5137150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B1FD2D5-EB73-3168-40B5-3A64AC0B6C22}"/>
              </a:ext>
            </a:extLst>
          </p:cNvPr>
          <p:cNvSpPr/>
          <p:nvPr/>
        </p:nvSpPr>
        <p:spPr>
          <a:xfrm>
            <a:off x="4248148" y="1570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BC3FC6-7E38-2B34-7A9F-1FDB5EE4A7D9}"/>
              </a:ext>
            </a:extLst>
          </p:cNvPr>
          <p:cNvSpPr/>
          <p:nvPr/>
        </p:nvSpPr>
        <p:spPr>
          <a:xfrm>
            <a:off x="5283202" y="14970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A01941-1B43-49B4-BC31-A71342AE818C}"/>
              </a:ext>
            </a:extLst>
          </p:cNvPr>
          <p:cNvSpPr/>
          <p:nvPr/>
        </p:nvSpPr>
        <p:spPr>
          <a:xfrm>
            <a:off x="5670552" y="14176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966CFF-3C71-5C1E-4C8D-DAAC44C68AC1}"/>
              </a:ext>
            </a:extLst>
          </p:cNvPr>
          <p:cNvSpPr/>
          <p:nvPr/>
        </p:nvSpPr>
        <p:spPr>
          <a:xfrm>
            <a:off x="5670551" y="177958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AF9E564-96C3-23EF-A724-4B5B4C10A4CA}"/>
              </a:ext>
            </a:extLst>
          </p:cNvPr>
          <p:cNvSpPr/>
          <p:nvPr/>
        </p:nvSpPr>
        <p:spPr>
          <a:xfrm>
            <a:off x="6172203" y="14970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D2C984-077E-2FB2-C307-91330A324A7F}"/>
              </a:ext>
            </a:extLst>
          </p:cNvPr>
          <p:cNvSpPr/>
          <p:nvPr/>
        </p:nvSpPr>
        <p:spPr>
          <a:xfrm>
            <a:off x="5283201" y="20113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F6603B-A98F-1439-C4D9-B021DD1EDBE8}"/>
              </a:ext>
            </a:extLst>
          </p:cNvPr>
          <p:cNvSpPr/>
          <p:nvPr/>
        </p:nvSpPr>
        <p:spPr>
          <a:xfrm>
            <a:off x="4864101" y="170021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582D3F-D43F-8940-3FF0-0B4A5741917A}"/>
              </a:ext>
            </a:extLst>
          </p:cNvPr>
          <p:cNvSpPr/>
          <p:nvPr/>
        </p:nvSpPr>
        <p:spPr>
          <a:xfrm>
            <a:off x="4737106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A5E5CA-081B-9ED9-19D8-EBECB1F9EE07}"/>
              </a:ext>
            </a:extLst>
          </p:cNvPr>
          <p:cNvSpPr/>
          <p:nvPr/>
        </p:nvSpPr>
        <p:spPr>
          <a:xfrm>
            <a:off x="5124456" y="24377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DDE62C4-9D6A-7079-45CF-21A3EBCCB6BE}"/>
              </a:ext>
            </a:extLst>
          </p:cNvPr>
          <p:cNvSpPr/>
          <p:nvPr/>
        </p:nvSpPr>
        <p:spPr>
          <a:xfrm>
            <a:off x="5124455" y="27996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B382CE2-6A05-71F1-F851-D21D1C3080B0}"/>
              </a:ext>
            </a:extLst>
          </p:cNvPr>
          <p:cNvSpPr/>
          <p:nvPr/>
        </p:nvSpPr>
        <p:spPr>
          <a:xfrm>
            <a:off x="5626107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137338-B07B-CACB-9428-38836419933B}"/>
              </a:ext>
            </a:extLst>
          </p:cNvPr>
          <p:cNvSpPr/>
          <p:nvPr/>
        </p:nvSpPr>
        <p:spPr>
          <a:xfrm>
            <a:off x="4737105" y="30314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4690361-A45F-6D73-1C68-F6F1059935EC}"/>
              </a:ext>
            </a:extLst>
          </p:cNvPr>
          <p:cNvSpPr/>
          <p:nvPr/>
        </p:nvSpPr>
        <p:spPr>
          <a:xfrm>
            <a:off x="4318005" y="27203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B587BD-65EA-4971-B20F-73A31C59C01F}"/>
              </a:ext>
            </a:extLst>
          </p:cNvPr>
          <p:cNvSpPr/>
          <p:nvPr/>
        </p:nvSpPr>
        <p:spPr>
          <a:xfrm>
            <a:off x="5772159" y="29584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94B756-5669-27B4-C8AE-E1AEE3CD6A2E}"/>
              </a:ext>
            </a:extLst>
          </p:cNvPr>
          <p:cNvSpPr/>
          <p:nvPr/>
        </p:nvSpPr>
        <p:spPr>
          <a:xfrm>
            <a:off x="6159509" y="28790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2DEA218-D31C-480F-E5FF-000113B709C2}"/>
              </a:ext>
            </a:extLst>
          </p:cNvPr>
          <p:cNvSpPr/>
          <p:nvPr/>
        </p:nvSpPr>
        <p:spPr>
          <a:xfrm>
            <a:off x="6159508" y="32410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29C2CF3-D515-67EF-C44C-A06D875609A5}"/>
              </a:ext>
            </a:extLst>
          </p:cNvPr>
          <p:cNvSpPr/>
          <p:nvPr/>
        </p:nvSpPr>
        <p:spPr>
          <a:xfrm>
            <a:off x="6661160" y="29584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7999C90-E3E2-095C-8364-9342431E48F2}"/>
              </a:ext>
            </a:extLst>
          </p:cNvPr>
          <p:cNvSpPr/>
          <p:nvPr/>
        </p:nvSpPr>
        <p:spPr>
          <a:xfrm>
            <a:off x="5772158" y="347278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E810E87-5262-E7E4-884C-EB805CDC54AB}"/>
              </a:ext>
            </a:extLst>
          </p:cNvPr>
          <p:cNvSpPr/>
          <p:nvPr/>
        </p:nvSpPr>
        <p:spPr>
          <a:xfrm>
            <a:off x="5353058" y="31616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7A9B397-44AF-682B-CF35-7AE33C6112EB}"/>
              </a:ext>
            </a:extLst>
          </p:cNvPr>
          <p:cNvSpPr/>
          <p:nvPr/>
        </p:nvSpPr>
        <p:spPr>
          <a:xfrm>
            <a:off x="6350006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B4F6140-E548-80D4-43CC-20A5F2390593}"/>
              </a:ext>
            </a:extLst>
          </p:cNvPr>
          <p:cNvSpPr/>
          <p:nvPr/>
        </p:nvSpPr>
        <p:spPr>
          <a:xfrm>
            <a:off x="6737356" y="18773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3574EF-44DD-8F35-A051-2BA0E56363EB}"/>
              </a:ext>
            </a:extLst>
          </p:cNvPr>
          <p:cNvSpPr/>
          <p:nvPr/>
        </p:nvSpPr>
        <p:spPr>
          <a:xfrm>
            <a:off x="6737355" y="22392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DCA00E3-9CDA-86B9-4018-F69874A060F9}"/>
              </a:ext>
            </a:extLst>
          </p:cNvPr>
          <p:cNvSpPr/>
          <p:nvPr/>
        </p:nvSpPr>
        <p:spPr>
          <a:xfrm>
            <a:off x="7239007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389A94D-7D94-768F-D476-FEFE5BD68092}"/>
              </a:ext>
            </a:extLst>
          </p:cNvPr>
          <p:cNvSpPr/>
          <p:nvPr/>
        </p:nvSpPr>
        <p:spPr>
          <a:xfrm>
            <a:off x="6350005" y="24710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62417C-8226-FC9C-49E4-0FE6DB989E32}"/>
              </a:ext>
            </a:extLst>
          </p:cNvPr>
          <p:cNvSpPr/>
          <p:nvPr/>
        </p:nvSpPr>
        <p:spPr>
          <a:xfrm>
            <a:off x="5930905" y="2159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1AB847D-0730-F817-C3FD-625E191DFB9A}"/>
              </a:ext>
            </a:extLst>
          </p:cNvPr>
          <p:cNvSpPr/>
          <p:nvPr/>
        </p:nvSpPr>
        <p:spPr>
          <a:xfrm>
            <a:off x="7385059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E83DC65-B179-7E2A-9F60-DEE17025D1C2}"/>
              </a:ext>
            </a:extLst>
          </p:cNvPr>
          <p:cNvSpPr/>
          <p:nvPr/>
        </p:nvSpPr>
        <p:spPr>
          <a:xfrm>
            <a:off x="7673998" y="457498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5CF6D5-534F-D224-6034-B4E826886358}"/>
              </a:ext>
            </a:extLst>
          </p:cNvPr>
          <p:cNvSpPr/>
          <p:nvPr/>
        </p:nvSpPr>
        <p:spPr>
          <a:xfrm>
            <a:off x="7772408" y="26806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EBA7117-1128-1560-FDD1-B4B95B3C0EA9}"/>
              </a:ext>
            </a:extLst>
          </p:cNvPr>
          <p:cNvSpPr/>
          <p:nvPr/>
        </p:nvSpPr>
        <p:spPr>
          <a:xfrm>
            <a:off x="8274060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F3E3FF5-C19D-ECDD-5C9A-17A855580CBB}"/>
              </a:ext>
            </a:extLst>
          </p:cNvPr>
          <p:cNvSpPr/>
          <p:nvPr/>
        </p:nvSpPr>
        <p:spPr>
          <a:xfrm>
            <a:off x="7385058" y="29124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7F33B89-3888-F6BF-3ECF-618F039F63B9}"/>
              </a:ext>
            </a:extLst>
          </p:cNvPr>
          <p:cNvSpPr/>
          <p:nvPr/>
        </p:nvSpPr>
        <p:spPr>
          <a:xfrm>
            <a:off x="6965958" y="260124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49BFD5E-8006-3A04-7B47-37AAF9A0AB06}"/>
              </a:ext>
            </a:extLst>
          </p:cNvPr>
          <p:cNvSpPr/>
          <p:nvPr/>
        </p:nvSpPr>
        <p:spPr>
          <a:xfrm>
            <a:off x="1676414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BEA425C-9BDA-8914-C20A-88ED9E764674}"/>
              </a:ext>
            </a:extLst>
          </p:cNvPr>
          <p:cNvSpPr/>
          <p:nvPr/>
        </p:nvSpPr>
        <p:spPr>
          <a:xfrm>
            <a:off x="1212857" y="32387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EDD82BD-AEF5-BBAA-FB2B-922794FBE521}"/>
              </a:ext>
            </a:extLst>
          </p:cNvPr>
          <p:cNvSpPr/>
          <p:nvPr/>
        </p:nvSpPr>
        <p:spPr>
          <a:xfrm>
            <a:off x="1714508" y="33181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B6161FB-5DC5-C71B-C454-E8838DDD690E}"/>
              </a:ext>
            </a:extLst>
          </p:cNvPr>
          <p:cNvSpPr/>
          <p:nvPr/>
        </p:nvSpPr>
        <p:spPr>
          <a:xfrm>
            <a:off x="1676413" y="28543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A4CCFEA-BBD0-1465-6135-09A52BC732BD}"/>
              </a:ext>
            </a:extLst>
          </p:cNvPr>
          <p:cNvSpPr/>
          <p:nvPr/>
        </p:nvSpPr>
        <p:spPr>
          <a:xfrm>
            <a:off x="1257313" y="2543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7549CE-8AE5-90F7-423D-E449D863D19E}"/>
              </a:ext>
            </a:extLst>
          </p:cNvPr>
          <p:cNvSpPr/>
          <p:nvPr/>
        </p:nvSpPr>
        <p:spPr>
          <a:xfrm>
            <a:off x="1860560" y="37594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2DC08EA-7800-4234-B51B-1AB97686A3A3}"/>
              </a:ext>
            </a:extLst>
          </p:cNvPr>
          <p:cNvSpPr/>
          <p:nvPr/>
        </p:nvSpPr>
        <p:spPr>
          <a:xfrm>
            <a:off x="2247910" y="36800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89CC46-88F7-4986-76B9-49A2EBA280B6}"/>
              </a:ext>
            </a:extLst>
          </p:cNvPr>
          <p:cNvSpPr/>
          <p:nvPr/>
        </p:nvSpPr>
        <p:spPr>
          <a:xfrm>
            <a:off x="2247909" y="40420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DD737CA-31ED-946E-4CD5-7ECE64FABA66}"/>
              </a:ext>
            </a:extLst>
          </p:cNvPr>
          <p:cNvSpPr/>
          <p:nvPr/>
        </p:nvSpPr>
        <p:spPr>
          <a:xfrm>
            <a:off x="2825761" y="37915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DBBFF37-4A1E-F41B-D6B6-3ADA07B08AA6}"/>
              </a:ext>
            </a:extLst>
          </p:cNvPr>
          <p:cNvSpPr/>
          <p:nvPr/>
        </p:nvSpPr>
        <p:spPr>
          <a:xfrm>
            <a:off x="1860559" y="427379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B0992F4-3732-F8EF-7A40-EFB5CA62B78C}"/>
              </a:ext>
            </a:extLst>
          </p:cNvPr>
          <p:cNvSpPr/>
          <p:nvPr/>
        </p:nvSpPr>
        <p:spPr>
          <a:xfrm>
            <a:off x="1441459" y="396264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8461545-9C0C-F6D7-70CF-77C61DD5687F}"/>
              </a:ext>
            </a:extLst>
          </p:cNvPr>
          <p:cNvSpPr/>
          <p:nvPr/>
        </p:nvSpPr>
        <p:spPr>
          <a:xfrm>
            <a:off x="2438407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B8D053E-4D11-EBD4-CD3F-47919C4618C7}"/>
              </a:ext>
            </a:extLst>
          </p:cNvPr>
          <p:cNvSpPr/>
          <p:nvPr/>
        </p:nvSpPr>
        <p:spPr>
          <a:xfrm>
            <a:off x="2825757" y="26783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CAF9222-23E9-C864-A6BC-9DCDDE0E4868}"/>
              </a:ext>
            </a:extLst>
          </p:cNvPr>
          <p:cNvSpPr/>
          <p:nvPr/>
        </p:nvSpPr>
        <p:spPr>
          <a:xfrm>
            <a:off x="2825756" y="3040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1991A55-2BE8-D586-3FAA-25C6D45E4243}"/>
              </a:ext>
            </a:extLst>
          </p:cNvPr>
          <p:cNvSpPr/>
          <p:nvPr/>
        </p:nvSpPr>
        <p:spPr>
          <a:xfrm>
            <a:off x="3327408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CF56E0D-A33B-D89C-EF40-B83359CC5D07}"/>
              </a:ext>
            </a:extLst>
          </p:cNvPr>
          <p:cNvSpPr/>
          <p:nvPr/>
        </p:nvSpPr>
        <p:spPr>
          <a:xfrm>
            <a:off x="2438406" y="32720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DAD6EAC-CD4B-2121-8B73-30B4B65F1232}"/>
              </a:ext>
            </a:extLst>
          </p:cNvPr>
          <p:cNvSpPr/>
          <p:nvPr/>
        </p:nvSpPr>
        <p:spPr>
          <a:xfrm>
            <a:off x="2019306" y="29609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D0EF0D-87C2-12DA-C47F-31719C26BD70}"/>
              </a:ext>
            </a:extLst>
          </p:cNvPr>
          <p:cNvSpPr/>
          <p:nvPr/>
        </p:nvSpPr>
        <p:spPr>
          <a:xfrm>
            <a:off x="3473460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3865AC-76E4-1C37-B1CE-5CB83EE32025}"/>
              </a:ext>
            </a:extLst>
          </p:cNvPr>
          <p:cNvSpPr/>
          <p:nvPr/>
        </p:nvSpPr>
        <p:spPr>
          <a:xfrm>
            <a:off x="3860810" y="3119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7C5A8ED-CDEA-CB96-015B-9B0E62993BAB}"/>
              </a:ext>
            </a:extLst>
          </p:cNvPr>
          <p:cNvSpPr/>
          <p:nvPr/>
        </p:nvSpPr>
        <p:spPr>
          <a:xfrm>
            <a:off x="3860809" y="34816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AB9A41D-B366-DDB6-C343-2CD947ABA7A9}"/>
              </a:ext>
            </a:extLst>
          </p:cNvPr>
          <p:cNvSpPr/>
          <p:nvPr/>
        </p:nvSpPr>
        <p:spPr>
          <a:xfrm>
            <a:off x="4362461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731931C-2EE7-AACC-D09F-1142D5C39199}"/>
              </a:ext>
            </a:extLst>
          </p:cNvPr>
          <p:cNvSpPr/>
          <p:nvPr/>
        </p:nvSpPr>
        <p:spPr>
          <a:xfrm>
            <a:off x="3473459" y="37134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AC61524-C3E2-304B-2345-F3CE68C06448}"/>
              </a:ext>
            </a:extLst>
          </p:cNvPr>
          <p:cNvSpPr/>
          <p:nvPr/>
        </p:nvSpPr>
        <p:spPr>
          <a:xfrm>
            <a:off x="3054359" y="34022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0E6E977-3F72-5EA7-B4D3-9F928175E129}"/>
              </a:ext>
            </a:extLst>
          </p:cNvPr>
          <p:cNvSpPr/>
          <p:nvPr/>
        </p:nvSpPr>
        <p:spPr>
          <a:xfrm>
            <a:off x="2927364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7EF136D-2963-B81D-B3E3-B2E453CAABB4}"/>
              </a:ext>
            </a:extLst>
          </p:cNvPr>
          <p:cNvSpPr/>
          <p:nvPr/>
        </p:nvSpPr>
        <p:spPr>
          <a:xfrm>
            <a:off x="3314714" y="413977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0E4EC2F-2BFF-778C-F912-0E58EDEF6BEB}"/>
              </a:ext>
            </a:extLst>
          </p:cNvPr>
          <p:cNvSpPr/>
          <p:nvPr/>
        </p:nvSpPr>
        <p:spPr>
          <a:xfrm>
            <a:off x="3314713" y="45017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8B357D5-5608-9380-6B8A-D26273059F22}"/>
              </a:ext>
            </a:extLst>
          </p:cNvPr>
          <p:cNvSpPr/>
          <p:nvPr/>
        </p:nvSpPr>
        <p:spPr>
          <a:xfrm>
            <a:off x="3816365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E9557DD-F4B9-AF40-06DD-7C1F6E6295D5}"/>
              </a:ext>
            </a:extLst>
          </p:cNvPr>
          <p:cNvSpPr/>
          <p:nvPr/>
        </p:nvSpPr>
        <p:spPr>
          <a:xfrm>
            <a:off x="2974985" y="466005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9E1E04B-9E49-D072-36B6-6C70BB67ACE3}"/>
              </a:ext>
            </a:extLst>
          </p:cNvPr>
          <p:cNvSpPr/>
          <p:nvPr/>
        </p:nvSpPr>
        <p:spPr>
          <a:xfrm>
            <a:off x="2362225" y="44536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5251DAE-3DE1-D118-E547-AB3EDFA91346}"/>
              </a:ext>
            </a:extLst>
          </p:cNvPr>
          <p:cNvSpPr/>
          <p:nvPr/>
        </p:nvSpPr>
        <p:spPr>
          <a:xfrm>
            <a:off x="3962417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0E90AC9-707F-01D2-0BA1-3660148B66E8}"/>
              </a:ext>
            </a:extLst>
          </p:cNvPr>
          <p:cNvSpPr/>
          <p:nvPr/>
        </p:nvSpPr>
        <p:spPr>
          <a:xfrm>
            <a:off x="4349767" y="4581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CD29486-006B-94BC-F201-0FB67554FD41}"/>
              </a:ext>
            </a:extLst>
          </p:cNvPr>
          <p:cNvSpPr/>
          <p:nvPr/>
        </p:nvSpPr>
        <p:spPr>
          <a:xfrm>
            <a:off x="4502164" y="501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77AFF6D-10C9-8C1E-74F4-BB5C8060C617}"/>
              </a:ext>
            </a:extLst>
          </p:cNvPr>
          <p:cNvSpPr/>
          <p:nvPr/>
        </p:nvSpPr>
        <p:spPr>
          <a:xfrm>
            <a:off x="4851418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3E16519-5467-292E-EF24-5C32E3715ED9}"/>
              </a:ext>
            </a:extLst>
          </p:cNvPr>
          <p:cNvSpPr/>
          <p:nvPr/>
        </p:nvSpPr>
        <p:spPr>
          <a:xfrm>
            <a:off x="3962416" y="5174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1CA9EFB-7000-2795-EF22-F25B263EE733}"/>
              </a:ext>
            </a:extLst>
          </p:cNvPr>
          <p:cNvSpPr/>
          <p:nvPr/>
        </p:nvSpPr>
        <p:spPr>
          <a:xfrm>
            <a:off x="4540264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FA1DDC9-2093-BBC3-D59B-1BD6D8A21EA3}"/>
              </a:ext>
            </a:extLst>
          </p:cNvPr>
          <p:cNvSpPr/>
          <p:nvPr/>
        </p:nvSpPr>
        <p:spPr>
          <a:xfrm>
            <a:off x="4927614" y="35793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AA199A5-488C-5BBB-1C0C-D35A293436A2}"/>
              </a:ext>
            </a:extLst>
          </p:cNvPr>
          <p:cNvSpPr/>
          <p:nvPr/>
        </p:nvSpPr>
        <p:spPr>
          <a:xfrm>
            <a:off x="4927613" y="39413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F8D924-3F2D-6637-21A4-518007240DFE}"/>
              </a:ext>
            </a:extLst>
          </p:cNvPr>
          <p:cNvSpPr/>
          <p:nvPr/>
        </p:nvSpPr>
        <p:spPr>
          <a:xfrm>
            <a:off x="5429265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7FDDCD71-512F-776B-AAF3-894C19818883}"/>
              </a:ext>
            </a:extLst>
          </p:cNvPr>
          <p:cNvSpPr/>
          <p:nvPr/>
        </p:nvSpPr>
        <p:spPr>
          <a:xfrm>
            <a:off x="4540263" y="41731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090F2FD-8D15-1C2E-44C0-1975D884528B}"/>
              </a:ext>
            </a:extLst>
          </p:cNvPr>
          <p:cNvSpPr/>
          <p:nvPr/>
        </p:nvSpPr>
        <p:spPr>
          <a:xfrm>
            <a:off x="4121163" y="38619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B3DDFCC-F6F0-EB7E-C94E-5FEE34AED74F}"/>
              </a:ext>
            </a:extLst>
          </p:cNvPr>
          <p:cNvSpPr/>
          <p:nvPr/>
        </p:nvSpPr>
        <p:spPr>
          <a:xfrm>
            <a:off x="5575317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84FD964-1EC9-50BB-2EA6-7F54020D3484}"/>
              </a:ext>
            </a:extLst>
          </p:cNvPr>
          <p:cNvSpPr/>
          <p:nvPr/>
        </p:nvSpPr>
        <p:spPr>
          <a:xfrm>
            <a:off x="5962667" y="40207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5983B15-67F1-1B0D-BC71-5FE02E2A44BD}"/>
              </a:ext>
            </a:extLst>
          </p:cNvPr>
          <p:cNvSpPr/>
          <p:nvPr/>
        </p:nvSpPr>
        <p:spPr>
          <a:xfrm>
            <a:off x="5962666" y="43826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731A91A-1B2B-B9D0-8134-996E6A82DA72}"/>
              </a:ext>
            </a:extLst>
          </p:cNvPr>
          <p:cNvSpPr/>
          <p:nvPr/>
        </p:nvSpPr>
        <p:spPr>
          <a:xfrm>
            <a:off x="6464318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7808A98-4371-1BDE-18DA-E80FD857BBDC}"/>
              </a:ext>
            </a:extLst>
          </p:cNvPr>
          <p:cNvSpPr/>
          <p:nvPr/>
        </p:nvSpPr>
        <p:spPr>
          <a:xfrm>
            <a:off x="5575316" y="46144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9BE08C5-2A37-7482-A6C7-96CB560DF255}"/>
              </a:ext>
            </a:extLst>
          </p:cNvPr>
          <p:cNvSpPr/>
          <p:nvPr/>
        </p:nvSpPr>
        <p:spPr>
          <a:xfrm>
            <a:off x="5156216" y="43032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D3D4F5-1A83-BC17-516A-02DA827F1CB9}"/>
              </a:ext>
            </a:extLst>
          </p:cNvPr>
          <p:cNvSpPr/>
          <p:nvPr/>
        </p:nvSpPr>
        <p:spPr>
          <a:xfrm>
            <a:off x="7067565" y="3309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AC694FB-9F2B-446E-578C-123192E0FD5B}"/>
              </a:ext>
            </a:extLst>
          </p:cNvPr>
          <p:cNvSpPr/>
          <p:nvPr/>
        </p:nvSpPr>
        <p:spPr>
          <a:xfrm>
            <a:off x="7213617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9A625430-B9D4-0F0A-396E-8233D2E93DC7}"/>
              </a:ext>
            </a:extLst>
          </p:cNvPr>
          <p:cNvSpPr/>
          <p:nvPr/>
        </p:nvSpPr>
        <p:spPr>
          <a:xfrm>
            <a:off x="7600967" y="36716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8320FD6-5325-308E-F60F-81706553F3C0}"/>
              </a:ext>
            </a:extLst>
          </p:cNvPr>
          <p:cNvSpPr/>
          <p:nvPr/>
        </p:nvSpPr>
        <p:spPr>
          <a:xfrm>
            <a:off x="7600966" y="40336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148432F-2319-0040-0505-3986B67CEBA6}"/>
              </a:ext>
            </a:extLst>
          </p:cNvPr>
          <p:cNvSpPr/>
          <p:nvPr/>
        </p:nvSpPr>
        <p:spPr>
          <a:xfrm>
            <a:off x="8102618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3B4FF6C5-8FAB-0977-B239-44F2FD853D9D}"/>
              </a:ext>
            </a:extLst>
          </p:cNvPr>
          <p:cNvSpPr/>
          <p:nvPr/>
        </p:nvSpPr>
        <p:spPr>
          <a:xfrm>
            <a:off x="7213616" y="42654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D62ADAC-4422-03DD-FE78-5605A5ED0723}"/>
              </a:ext>
            </a:extLst>
          </p:cNvPr>
          <p:cNvSpPr/>
          <p:nvPr/>
        </p:nvSpPr>
        <p:spPr>
          <a:xfrm>
            <a:off x="7842254" y="30888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DD8BABB-B7B8-2328-8CFF-31974E2ADDB6}"/>
              </a:ext>
            </a:extLst>
          </p:cNvPr>
          <p:cNvSpPr/>
          <p:nvPr/>
        </p:nvSpPr>
        <p:spPr>
          <a:xfrm>
            <a:off x="6610370" y="34816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3D47FBA-1447-DB70-1CA1-2C608808D8FE}"/>
              </a:ext>
            </a:extLst>
          </p:cNvPr>
          <p:cNvSpPr/>
          <p:nvPr/>
        </p:nvSpPr>
        <p:spPr>
          <a:xfrm>
            <a:off x="6238881" y="373045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122F9B8-E619-86CA-E7B5-DAA12A5A9029}"/>
              </a:ext>
            </a:extLst>
          </p:cNvPr>
          <p:cNvSpPr/>
          <p:nvPr/>
        </p:nvSpPr>
        <p:spPr>
          <a:xfrm>
            <a:off x="6664344" y="4524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C0253FF-0465-B649-8113-C8A487E334D9}"/>
              </a:ext>
            </a:extLst>
          </p:cNvPr>
          <p:cNvSpPr/>
          <p:nvPr/>
        </p:nvSpPr>
        <p:spPr>
          <a:xfrm>
            <a:off x="6883420" y="40024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BE3FE1C-1704-C547-686C-9654D615ABA4}"/>
              </a:ext>
            </a:extLst>
          </p:cNvPr>
          <p:cNvSpPr/>
          <p:nvPr/>
        </p:nvSpPr>
        <p:spPr>
          <a:xfrm>
            <a:off x="7943871" y="42288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0F1E584B-EF2A-431B-52F6-AD324D4E8B52}"/>
              </a:ext>
            </a:extLst>
          </p:cNvPr>
          <p:cNvSpPr/>
          <p:nvPr/>
        </p:nvSpPr>
        <p:spPr>
          <a:xfrm>
            <a:off x="8289957" y="31902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0A014AE7-D500-51D1-06D6-320FA17574FC}"/>
              </a:ext>
            </a:extLst>
          </p:cNvPr>
          <p:cNvSpPr/>
          <p:nvPr/>
        </p:nvSpPr>
        <p:spPr>
          <a:xfrm>
            <a:off x="8121668" y="2028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0317B02-DA4E-42A4-C89A-C2725463C7E8}"/>
              </a:ext>
            </a:extLst>
          </p:cNvPr>
          <p:cNvSpPr/>
          <p:nvPr/>
        </p:nvSpPr>
        <p:spPr>
          <a:xfrm>
            <a:off x="1860559" y="14573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9A79757-EB1F-47A7-3FAC-72435C441844}"/>
              </a:ext>
            </a:extLst>
          </p:cNvPr>
          <p:cNvSpPr/>
          <p:nvPr/>
        </p:nvSpPr>
        <p:spPr>
          <a:xfrm>
            <a:off x="1860558" y="1971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C205D94-D96B-E617-2B5B-E96E738D52A0}"/>
              </a:ext>
            </a:extLst>
          </p:cNvPr>
          <p:cNvSpPr/>
          <p:nvPr/>
        </p:nvSpPr>
        <p:spPr>
          <a:xfrm>
            <a:off x="1441458" y="16605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289EE28-CA15-D88A-7876-50B01F5850DA}"/>
              </a:ext>
            </a:extLst>
          </p:cNvPr>
          <p:cNvSpPr/>
          <p:nvPr/>
        </p:nvSpPr>
        <p:spPr>
          <a:xfrm>
            <a:off x="2114567" y="24099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2631BAE8-8510-65B7-97F9-62EED545781B}"/>
              </a:ext>
            </a:extLst>
          </p:cNvPr>
          <p:cNvSpPr/>
          <p:nvPr/>
        </p:nvSpPr>
        <p:spPr>
          <a:xfrm>
            <a:off x="5963689" y="11458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0FD243E-91D1-F0C3-FED1-171DAA88E1FA}"/>
              </a:ext>
            </a:extLst>
          </p:cNvPr>
          <p:cNvSpPr/>
          <p:nvPr/>
        </p:nvSpPr>
        <p:spPr>
          <a:xfrm>
            <a:off x="6687588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E9AA385B-5692-DA74-ECE9-7ACADC9FF274}"/>
              </a:ext>
            </a:extLst>
          </p:cNvPr>
          <p:cNvSpPr/>
          <p:nvPr/>
        </p:nvSpPr>
        <p:spPr>
          <a:xfrm>
            <a:off x="7074938" y="50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239163D-E4F0-EBC8-4718-C6224A48F98C}"/>
              </a:ext>
            </a:extLst>
          </p:cNvPr>
          <p:cNvSpPr/>
          <p:nvPr/>
        </p:nvSpPr>
        <p:spPr>
          <a:xfrm>
            <a:off x="7074937" y="8680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97CEC47-6C43-E9B5-8CAF-812E2FA97983}"/>
              </a:ext>
            </a:extLst>
          </p:cNvPr>
          <p:cNvSpPr/>
          <p:nvPr/>
        </p:nvSpPr>
        <p:spPr>
          <a:xfrm>
            <a:off x="7576589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DDF4A69-D7C2-E653-E175-EA2C54446735}"/>
              </a:ext>
            </a:extLst>
          </p:cNvPr>
          <p:cNvSpPr/>
          <p:nvPr/>
        </p:nvSpPr>
        <p:spPr>
          <a:xfrm>
            <a:off x="6687587" y="10998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9880CF49-DCBA-792E-1439-4B09E3D0A1E3}"/>
              </a:ext>
            </a:extLst>
          </p:cNvPr>
          <p:cNvSpPr/>
          <p:nvPr/>
        </p:nvSpPr>
        <p:spPr>
          <a:xfrm>
            <a:off x="6268487" y="7886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E66B371-9DD9-BEC9-47CB-8FCA34F5E4B6}"/>
              </a:ext>
            </a:extLst>
          </p:cNvPr>
          <p:cNvSpPr/>
          <p:nvPr/>
        </p:nvSpPr>
        <p:spPr>
          <a:xfrm>
            <a:off x="7722641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C7F65F1-A18C-A0D1-43C4-4D6471CD4EED}"/>
              </a:ext>
            </a:extLst>
          </p:cNvPr>
          <p:cNvSpPr/>
          <p:nvPr/>
        </p:nvSpPr>
        <p:spPr>
          <a:xfrm>
            <a:off x="8109991" y="9474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46D3EEC-3FED-1C57-4D10-CF8DDBD145FA}"/>
              </a:ext>
            </a:extLst>
          </p:cNvPr>
          <p:cNvSpPr/>
          <p:nvPr/>
        </p:nvSpPr>
        <p:spPr>
          <a:xfrm>
            <a:off x="8611642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31CBF60-070D-16E0-6D8C-7D4B4745EF04}"/>
              </a:ext>
            </a:extLst>
          </p:cNvPr>
          <p:cNvSpPr/>
          <p:nvPr/>
        </p:nvSpPr>
        <p:spPr>
          <a:xfrm>
            <a:off x="7303540" y="12299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545A874-9D46-25C8-209F-54FF3294CF6E}"/>
              </a:ext>
            </a:extLst>
          </p:cNvPr>
          <p:cNvSpPr/>
          <p:nvPr/>
        </p:nvSpPr>
        <p:spPr>
          <a:xfrm>
            <a:off x="6768004" y="15128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801B6A0-8880-01FC-9073-47A86CBD5249}"/>
              </a:ext>
            </a:extLst>
          </p:cNvPr>
          <p:cNvSpPr/>
          <p:nvPr/>
        </p:nvSpPr>
        <p:spPr>
          <a:xfrm>
            <a:off x="7497215" y="1570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0745CB7-BE6F-0716-ABC2-1CB2EE40A75E}"/>
              </a:ext>
            </a:extLst>
          </p:cNvPr>
          <p:cNvSpPr/>
          <p:nvPr/>
        </p:nvSpPr>
        <p:spPr>
          <a:xfrm>
            <a:off x="7963957" y="16027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1225B17-46EE-0D43-21E5-1048F9654181}"/>
              </a:ext>
            </a:extLst>
          </p:cNvPr>
          <p:cNvSpPr/>
          <p:nvPr/>
        </p:nvSpPr>
        <p:spPr>
          <a:xfrm>
            <a:off x="8430699" y="14906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F4074F6B-E511-2ED8-3484-E9D20438D5C2}"/>
              </a:ext>
            </a:extLst>
          </p:cNvPr>
          <p:cNvSpPr/>
          <p:nvPr/>
        </p:nvSpPr>
        <p:spPr>
          <a:xfrm>
            <a:off x="1657351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54AF4D4-4743-D317-E5B9-E8B418828882}"/>
              </a:ext>
            </a:extLst>
          </p:cNvPr>
          <p:cNvSpPr/>
          <p:nvPr/>
        </p:nvSpPr>
        <p:spPr>
          <a:xfrm>
            <a:off x="2044700" y="8827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AC72243-6D47-DF47-14E9-922517FC2655}"/>
              </a:ext>
            </a:extLst>
          </p:cNvPr>
          <p:cNvSpPr/>
          <p:nvPr/>
        </p:nvSpPr>
        <p:spPr>
          <a:xfrm>
            <a:off x="2546352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2005E50-447D-7F29-DD12-08D34AEB73F8}"/>
              </a:ext>
            </a:extLst>
          </p:cNvPr>
          <p:cNvSpPr/>
          <p:nvPr/>
        </p:nvSpPr>
        <p:spPr>
          <a:xfrm>
            <a:off x="1657350" y="11145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6100BF3-2315-A830-DB39-7696A06EC19E}"/>
              </a:ext>
            </a:extLst>
          </p:cNvPr>
          <p:cNvSpPr/>
          <p:nvPr/>
        </p:nvSpPr>
        <p:spPr>
          <a:xfrm>
            <a:off x="1238250" y="803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FDAFD04-E7A4-77D2-0856-765034316FEF}"/>
              </a:ext>
            </a:extLst>
          </p:cNvPr>
          <p:cNvSpPr/>
          <p:nvPr/>
        </p:nvSpPr>
        <p:spPr>
          <a:xfrm>
            <a:off x="2692404" y="10415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4D02A1B0-B4CF-0CEA-CAA2-165FCCA51456}"/>
              </a:ext>
            </a:extLst>
          </p:cNvPr>
          <p:cNvSpPr/>
          <p:nvPr/>
        </p:nvSpPr>
        <p:spPr>
          <a:xfrm>
            <a:off x="2273303" y="1244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C6F607-6E74-A509-4910-C3D1CD5E4E60}"/>
              </a:ext>
            </a:extLst>
          </p:cNvPr>
          <p:cNvSpPr/>
          <p:nvPr/>
        </p:nvSpPr>
        <p:spPr>
          <a:xfrm>
            <a:off x="698516" y="13241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313DC39-FA78-0132-B1BF-F631359BE7A7}"/>
              </a:ext>
            </a:extLst>
          </p:cNvPr>
          <p:cNvSpPr/>
          <p:nvPr/>
        </p:nvSpPr>
        <p:spPr>
          <a:xfrm>
            <a:off x="882661" y="44145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6AC3B9E-D73B-D7EC-E9B7-25745CE86114}"/>
              </a:ext>
            </a:extLst>
          </p:cNvPr>
          <p:cNvSpPr/>
          <p:nvPr/>
        </p:nvSpPr>
        <p:spPr>
          <a:xfrm>
            <a:off x="882660" y="9558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1088F425-0795-7639-948F-6F6882746241}"/>
              </a:ext>
            </a:extLst>
          </p:cNvPr>
          <p:cNvSpPr/>
          <p:nvPr/>
        </p:nvSpPr>
        <p:spPr>
          <a:xfrm>
            <a:off x="463560" y="6446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0483D6F-0ECD-458E-1F40-3FC8035C6BA8}"/>
              </a:ext>
            </a:extLst>
          </p:cNvPr>
          <p:cNvSpPr/>
          <p:nvPr/>
        </p:nvSpPr>
        <p:spPr>
          <a:xfrm>
            <a:off x="3544861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0142BDC-5FE0-BC8D-3E97-4A4EA76D6CF6}"/>
              </a:ext>
            </a:extLst>
          </p:cNvPr>
          <p:cNvSpPr/>
          <p:nvPr/>
        </p:nvSpPr>
        <p:spPr>
          <a:xfrm>
            <a:off x="3932211" y="545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619C468E-6629-5675-E900-41AD5D24D02D}"/>
              </a:ext>
            </a:extLst>
          </p:cNvPr>
          <p:cNvSpPr/>
          <p:nvPr/>
        </p:nvSpPr>
        <p:spPr>
          <a:xfrm>
            <a:off x="3932210" y="9070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8D61CDA-14FA-DAF9-77AC-8758B26E0B15}"/>
              </a:ext>
            </a:extLst>
          </p:cNvPr>
          <p:cNvSpPr/>
          <p:nvPr/>
        </p:nvSpPr>
        <p:spPr>
          <a:xfrm>
            <a:off x="4433862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90CC60EC-AF97-70B0-B948-172D4F1263D2}"/>
              </a:ext>
            </a:extLst>
          </p:cNvPr>
          <p:cNvSpPr/>
          <p:nvPr/>
        </p:nvSpPr>
        <p:spPr>
          <a:xfrm>
            <a:off x="3544860" y="1138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66BE42A-26E2-E859-2D99-70ED445C6DBE}"/>
              </a:ext>
            </a:extLst>
          </p:cNvPr>
          <p:cNvSpPr/>
          <p:nvPr/>
        </p:nvSpPr>
        <p:spPr>
          <a:xfrm>
            <a:off x="3125760" y="8276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B859D1F-9600-A863-12B3-4D872926FE5C}"/>
              </a:ext>
            </a:extLst>
          </p:cNvPr>
          <p:cNvSpPr/>
          <p:nvPr/>
        </p:nvSpPr>
        <p:spPr>
          <a:xfrm>
            <a:off x="4041789" y="13382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657B575-3442-64BF-88AB-F79A5DEE5E13}"/>
              </a:ext>
            </a:extLst>
          </p:cNvPr>
          <p:cNvSpPr/>
          <p:nvPr/>
        </p:nvSpPr>
        <p:spPr>
          <a:xfrm>
            <a:off x="5286318" y="4464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ABECEC59-FE8B-B01C-1796-B0F9941FE793}"/>
              </a:ext>
            </a:extLst>
          </p:cNvPr>
          <p:cNvSpPr/>
          <p:nvPr/>
        </p:nvSpPr>
        <p:spPr>
          <a:xfrm>
            <a:off x="5432370" y="887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1AFAD69-8F37-3350-FF6B-F500C7953630}"/>
              </a:ext>
            </a:extLst>
          </p:cNvPr>
          <p:cNvSpPr/>
          <p:nvPr/>
        </p:nvSpPr>
        <p:spPr>
          <a:xfrm>
            <a:off x="5819720" y="8084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02B76C7-18A0-EA3B-110E-7B54A86A1F7A}"/>
              </a:ext>
            </a:extLst>
          </p:cNvPr>
          <p:cNvSpPr/>
          <p:nvPr/>
        </p:nvSpPr>
        <p:spPr>
          <a:xfrm>
            <a:off x="6112857" y="53661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DB3A4388-F2F7-69C7-9492-2E22A1384747}"/>
              </a:ext>
            </a:extLst>
          </p:cNvPr>
          <p:cNvSpPr/>
          <p:nvPr/>
        </p:nvSpPr>
        <p:spPr>
          <a:xfrm>
            <a:off x="1460505" y="2702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99CA41E-B6F0-4AE5-2555-C1514EEDD8C1}"/>
              </a:ext>
            </a:extLst>
          </p:cNvPr>
          <p:cNvSpPr/>
          <p:nvPr/>
        </p:nvSpPr>
        <p:spPr>
          <a:xfrm>
            <a:off x="1460504" y="32164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BCA9DAD-31B3-76A9-6A23-9D3EC8A61085}"/>
              </a:ext>
            </a:extLst>
          </p:cNvPr>
          <p:cNvSpPr/>
          <p:nvPr/>
        </p:nvSpPr>
        <p:spPr>
          <a:xfrm>
            <a:off x="1031888" y="28358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D6CBA767-9297-342C-37F3-0B4C8527673F}"/>
              </a:ext>
            </a:extLst>
          </p:cNvPr>
          <p:cNvSpPr/>
          <p:nvPr/>
        </p:nvSpPr>
        <p:spPr>
          <a:xfrm>
            <a:off x="357196" y="3399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C923F3B2-057C-9D97-246E-C44AB8F6ED8E}"/>
              </a:ext>
            </a:extLst>
          </p:cNvPr>
          <p:cNvSpPr/>
          <p:nvPr/>
        </p:nvSpPr>
        <p:spPr>
          <a:xfrm>
            <a:off x="311174" y="448012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062FAFEB-183B-06FF-47DC-3A6ADBDB65E7}"/>
              </a:ext>
            </a:extLst>
          </p:cNvPr>
          <p:cNvSpPr/>
          <p:nvPr/>
        </p:nvSpPr>
        <p:spPr>
          <a:xfrm>
            <a:off x="355605" y="39729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2DA2B76A-22E5-5BC0-7E09-96D6BED89BE1}"/>
              </a:ext>
            </a:extLst>
          </p:cNvPr>
          <p:cNvSpPr/>
          <p:nvPr/>
        </p:nvSpPr>
        <p:spPr>
          <a:xfrm>
            <a:off x="793769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7C1CB2E-61D7-E5E7-2E61-AA484892AE97}"/>
              </a:ext>
            </a:extLst>
          </p:cNvPr>
          <p:cNvSpPr/>
          <p:nvPr/>
        </p:nvSpPr>
        <p:spPr>
          <a:xfrm>
            <a:off x="1073166" y="47660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8FE0C7C5-ECA6-5A57-AD29-7A578853752E}"/>
              </a:ext>
            </a:extLst>
          </p:cNvPr>
          <p:cNvSpPr/>
          <p:nvPr/>
        </p:nvSpPr>
        <p:spPr>
          <a:xfrm>
            <a:off x="1073165" y="51279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BFFC411-B7BA-CC68-7CA8-B87755531814}"/>
              </a:ext>
            </a:extLst>
          </p:cNvPr>
          <p:cNvSpPr/>
          <p:nvPr/>
        </p:nvSpPr>
        <p:spPr>
          <a:xfrm>
            <a:off x="685815" y="53597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921FB1B4-9006-9776-8A1F-B28CE7D97159}"/>
              </a:ext>
            </a:extLst>
          </p:cNvPr>
          <p:cNvSpPr/>
          <p:nvPr/>
        </p:nvSpPr>
        <p:spPr>
          <a:xfrm>
            <a:off x="266715" y="50486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244C874-D848-A840-5581-2219DA019C34}"/>
              </a:ext>
            </a:extLst>
          </p:cNvPr>
          <p:cNvSpPr/>
          <p:nvPr/>
        </p:nvSpPr>
        <p:spPr>
          <a:xfrm>
            <a:off x="1377959" y="365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DCC9BF70-3202-F804-20B1-90226A98CB16}"/>
              </a:ext>
            </a:extLst>
          </p:cNvPr>
          <p:cNvSpPr/>
          <p:nvPr/>
        </p:nvSpPr>
        <p:spPr>
          <a:xfrm>
            <a:off x="1581159" y="44880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F8AC7238-97DD-2409-6B55-536EA24E9AC7}"/>
              </a:ext>
            </a:extLst>
          </p:cNvPr>
          <p:cNvSpPr/>
          <p:nvPr/>
        </p:nvSpPr>
        <p:spPr>
          <a:xfrm>
            <a:off x="1263662" y="43580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27CCEF0B-F486-36D3-7378-C91A0C3D02C8}"/>
              </a:ext>
            </a:extLst>
          </p:cNvPr>
          <p:cNvSpPr/>
          <p:nvPr/>
        </p:nvSpPr>
        <p:spPr>
          <a:xfrm>
            <a:off x="844562" y="40469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F1D2DCC-A818-D2CE-3DF3-6980EF7AC9D7}"/>
              </a:ext>
            </a:extLst>
          </p:cNvPr>
          <p:cNvSpPr/>
          <p:nvPr/>
        </p:nvSpPr>
        <p:spPr>
          <a:xfrm>
            <a:off x="1450983" y="55083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4C62F54C-2EAA-6D5A-7750-4107B968471F}"/>
              </a:ext>
            </a:extLst>
          </p:cNvPr>
          <p:cNvSpPr/>
          <p:nvPr/>
        </p:nvSpPr>
        <p:spPr>
          <a:xfrm>
            <a:off x="685815" y="25433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832CFAB-47C8-8CCE-C94E-D82E8ADB90A1}"/>
              </a:ext>
            </a:extLst>
          </p:cNvPr>
          <p:cNvSpPr/>
          <p:nvPr/>
        </p:nvSpPr>
        <p:spPr>
          <a:xfrm>
            <a:off x="685814" y="30576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06D0414-852E-5D36-454C-E84C147F674C}"/>
              </a:ext>
            </a:extLst>
          </p:cNvPr>
          <p:cNvSpPr/>
          <p:nvPr/>
        </p:nvSpPr>
        <p:spPr>
          <a:xfrm>
            <a:off x="266714" y="27465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F39BC3D-BF9D-A0D4-6C09-7FF950675802}"/>
              </a:ext>
            </a:extLst>
          </p:cNvPr>
          <p:cNvSpPr/>
          <p:nvPr/>
        </p:nvSpPr>
        <p:spPr>
          <a:xfrm>
            <a:off x="939823" y="34959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37C541FD-146C-4013-4C17-6077880965A7}"/>
              </a:ext>
            </a:extLst>
          </p:cNvPr>
          <p:cNvSpPr/>
          <p:nvPr/>
        </p:nvSpPr>
        <p:spPr>
          <a:xfrm>
            <a:off x="482607" y="16861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9A908F26-D6A3-90EA-21C7-36D9F77BF0DB}"/>
              </a:ext>
            </a:extLst>
          </p:cNvPr>
          <p:cNvSpPr/>
          <p:nvPr/>
        </p:nvSpPr>
        <p:spPr>
          <a:xfrm>
            <a:off x="869957" y="16068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9D5451A1-12E7-8774-D720-3C16BCAF0FD6}"/>
              </a:ext>
            </a:extLst>
          </p:cNvPr>
          <p:cNvSpPr/>
          <p:nvPr/>
        </p:nvSpPr>
        <p:spPr>
          <a:xfrm>
            <a:off x="869956" y="1968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2838423F-7DED-887F-84CB-D7C164F95131}"/>
              </a:ext>
            </a:extLst>
          </p:cNvPr>
          <p:cNvSpPr/>
          <p:nvPr/>
        </p:nvSpPr>
        <p:spPr>
          <a:xfrm>
            <a:off x="482606" y="22005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E013FA3-C5F6-5D2F-42B4-F384389A9B28}"/>
              </a:ext>
            </a:extLst>
          </p:cNvPr>
          <p:cNvSpPr/>
          <p:nvPr/>
        </p:nvSpPr>
        <p:spPr>
          <a:xfrm>
            <a:off x="1517660" y="2127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E9C6B202-3377-6AE0-8D4C-1C22A764F08B}"/>
              </a:ext>
            </a:extLst>
          </p:cNvPr>
          <p:cNvSpPr/>
          <p:nvPr/>
        </p:nvSpPr>
        <p:spPr>
          <a:xfrm>
            <a:off x="1162070" y="20854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A9ED0A9-A587-0E66-B5A4-CE23D0A30871}"/>
              </a:ext>
            </a:extLst>
          </p:cNvPr>
          <p:cNvSpPr/>
          <p:nvPr/>
        </p:nvSpPr>
        <p:spPr>
          <a:xfrm>
            <a:off x="1860559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E09ABBE-BC0E-8966-93EF-758AE49DB9D4}"/>
              </a:ext>
            </a:extLst>
          </p:cNvPr>
          <p:cNvSpPr/>
          <p:nvPr/>
        </p:nvSpPr>
        <p:spPr>
          <a:xfrm>
            <a:off x="2247908" y="50644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B1519685-DB07-DB7E-846A-4A8253FFE7C3}"/>
              </a:ext>
            </a:extLst>
          </p:cNvPr>
          <p:cNvSpPr/>
          <p:nvPr/>
        </p:nvSpPr>
        <p:spPr>
          <a:xfrm>
            <a:off x="2749560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79830D0-E967-20E4-2376-0DE33827E82C}"/>
              </a:ext>
            </a:extLst>
          </p:cNvPr>
          <p:cNvSpPr/>
          <p:nvPr/>
        </p:nvSpPr>
        <p:spPr>
          <a:xfrm>
            <a:off x="2035193" y="55575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1CC1A63-C89A-DAEA-699A-DABAD8204C35}"/>
              </a:ext>
            </a:extLst>
          </p:cNvPr>
          <p:cNvSpPr/>
          <p:nvPr/>
        </p:nvSpPr>
        <p:spPr>
          <a:xfrm>
            <a:off x="1441458" y="49851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750AC7B0-3BE0-F26B-AED1-AB77BA74C2DF}"/>
              </a:ext>
            </a:extLst>
          </p:cNvPr>
          <p:cNvSpPr/>
          <p:nvPr/>
        </p:nvSpPr>
        <p:spPr>
          <a:xfrm>
            <a:off x="3543315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75C08EE6-9233-9996-3CF3-DB13FB963D83}"/>
              </a:ext>
            </a:extLst>
          </p:cNvPr>
          <p:cNvSpPr/>
          <p:nvPr/>
        </p:nvSpPr>
        <p:spPr>
          <a:xfrm>
            <a:off x="2927363" y="52416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E9A307CC-DBFF-8793-C830-E3499B4E715B}"/>
              </a:ext>
            </a:extLst>
          </p:cNvPr>
          <p:cNvSpPr/>
          <p:nvPr/>
        </p:nvSpPr>
        <p:spPr>
          <a:xfrm>
            <a:off x="3314713" y="51622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C6B406E-4139-9D68-281A-8935CF7E1D26}"/>
              </a:ext>
            </a:extLst>
          </p:cNvPr>
          <p:cNvSpPr/>
          <p:nvPr/>
        </p:nvSpPr>
        <p:spPr>
          <a:xfrm>
            <a:off x="3314712" y="55242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98B40820-B83A-9B07-D068-50FECC88EC2D}"/>
              </a:ext>
            </a:extLst>
          </p:cNvPr>
          <p:cNvSpPr/>
          <p:nvPr/>
        </p:nvSpPr>
        <p:spPr>
          <a:xfrm>
            <a:off x="3730643" y="53756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9F547D96-F8E6-0C04-9F2D-68F6C56EE0B3}"/>
              </a:ext>
            </a:extLst>
          </p:cNvPr>
          <p:cNvSpPr/>
          <p:nvPr/>
        </p:nvSpPr>
        <p:spPr>
          <a:xfrm>
            <a:off x="2927362" y="57559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A0375B9-DCEF-F52B-64C1-FB66C60AF8D4}"/>
              </a:ext>
            </a:extLst>
          </p:cNvPr>
          <p:cNvSpPr/>
          <p:nvPr/>
        </p:nvSpPr>
        <p:spPr>
          <a:xfrm>
            <a:off x="2508262" y="54448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AFD3A8D1-4E8B-D273-3403-E2608F88ED2F}"/>
              </a:ext>
            </a:extLst>
          </p:cNvPr>
          <p:cNvSpPr/>
          <p:nvPr/>
        </p:nvSpPr>
        <p:spPr>
          <a:xfrm>
            <a:off x="4349766" y="56035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0C153898-3463-3385-AD08-81A81B3414A4}"/>
              </a:ext>
            </a:extLst>
          </p:cNvPr>
          <p:cNvSpPr/>
          <p:nvPr/>
        </p:nvSpPr>
        <p:spPr>
          <a:xfrm>
            <a:off x="2183624" y="650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B3E04D91-A302-51CC-C733-F7768B949BE5}"/>
              </a:ext>
            </a:extLst>
          </p:cNvPr>
          <p:cNvSpPr/>
          <p:nvPr/>
        </p:nvSpPr>
        <p:spPr>
          <a:xfrm>
            <a:off x="4851417" y="56829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083A3EFE-9ACC-71FE-186E-5673FAF92B2A}"/>
              </a:ext>
            </a:extLst>
          </p:cNvPr>
          <p:cNvSpPr/>
          <p:nvPr/>
        </p:nvSpPr>
        <p:spPr>
          <a:xfrm>
            <a:off x="3962415" y="61973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551973A3-52E7-1325-A58D-039FC9D475DF}"/>
              </a:ext>
            </a:extLst>
          </p:cNvPr>
          <p:cNvSpPr/>
          <p:nvPr/>
        </p:nvSpPr>
        <p:spPr>
          <a:xfrm>
            <a:off x="3411559" y="5987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C32E1AF-32B1-CD61-E5A9-0DD169F5AC3C}"/>
              </a:ext>
            </a:extLst>
          </p:cNvPr>
          <p:cNvSpPr/>
          <p:nvPr/>
        </p:nvSpPr>
        <p:spPr>
          <a:xfrm>
            <a:off x="4927612" y="49638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F0A2FAB-E296-6946-BF43-BF30374429A4}"/>
              </a:ext>
            </a:extLst>
          </p:cNvPr>
          <p:cNvSpPr/>
          <p:nvPr/>
        </p:nvSpPr>
        <p:spPr>
          <a:xfrm>
            <a:off x="4641859" y="53089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F031749E-4E36-4528-8EEA-171A8AD8011B}"/>
              </a:ext>
            </a:extLst>
          </p:cNvPr>
          <p:cNvSpPr/>
          <p:nvPr/>
        </p:nvSpPr>
        <p:spPr>
          <a:xfrm>
            <a:off x="4121162" y="48844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FA7A4987-94CD-E9CC-16DF-C0B063EE5BDE}"/>
              </a:ext>
            </a:extLst>
          </p:cNvPr>
          <p:cNvSpPr/>
          <p:nvPr/>
        </p:nvSpPr>
        <p:spPr>
          <a:xfrm>
            <a:off x="5575316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DFA6D316-E19C-69CF-165A-FB8F2E9364BC}"/>
              </a:ext>
            </a:extLst>
          </p:cNvPr>
          <p:cNvSpPr/>
          <p:nvPr/>
        </p:nvSpPr>
        <p:spPr>
          <a:xfrm>
            <a:off x="5962666" y="50431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6590CAA1-5040-A2AE-45AC-D1B1CE5D1363}"/>
              </a:ext>
            </a:extLst>
          </p:cNvPr>
          <p:cNvSpPr/>
          <p:nvPr/>
        </p:nvSpPr>
        <p:spPr>
          <a:xfrm>
            <a:off x="5962665" y="54051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AA3962C1-8927-49A9-6FD1-54771C36E70D}"/>
              </a:ext>
            </a:extLst>
          </p:cNvPr>
          <p:cNvSpPr/>
          <p:nvPr/>
        </p:nvSpPr>
        <p:spPr>
          <a:xfrm>
            <a:off x="6464317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85E599D-B8A7-C24B-9615-8BD6A4DA12B1}"/>
              </a:ext>
            </a:extLst>
          </p:cNvPr>
          <p:cNvSpPr/>
          <p:nvPr/>
        </p:nvSpPr>
        <p:spPr>
          <a:xfrm>
            <a:off x="5575315" y="563692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CF72D4EA-80A3-F35D-4F66-96FF27FCE5FB}"/>
              </a:ext>
            </a:extLst>
          </p:cNvPr>
          <p:cNvSpPr/>
          <p:nvPr/>
        </p:nvSpPr>
        <p:spPr>
          <a:xfrm>
            <a:off x="5156215" y="5325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4EBA52FD-581D-5EC6-8029-8B47F8BEDEA4}"/>
              </a:ext>
            </a:extLst>
          </p:cNvPr>
          <p:cNvSpPr/>
          <p:nvPr/>
        </p:nvSpPr>
        <p:spPr>
          <a:xfrm>
            <a:off x="7213616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683061F9-3B9B-D3C1-752D-EA62132BD599}"/>
              </a:ext>
            </a:extLst>
          </p:cNvPr>
          <p:cNvSpPr/>
          <p:nvPr/>
        </p:nvSpPr>
        <p:spPr>
          <a:xfrm>
            <a:off x="7600965" y="50561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CAA88E57-E697-152C-BA08-845C72C52CB7}"/>
              </a:ext>
            </a:extLst>
          </p:cNvPr>
          <p:cNvSpPr/>
          <p:nvPr/>
        </p:nvSpPr>
        <p:spPr>
          <a:xfrm>
            <a:off x="8102617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C66EFEFE-6239-2943-DBF8-036A4794A69D}"/>
              </a:ext>
            </a:extLst>
          </p:cNvPr>
          <p:cNvSpPr/>
          <p:nvPr/>
        </p:nvSpPr>
        <p:spPr>
          <a:xfrm>
            <a:off x="7213615" y="52878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8E85F784-16DE-FFB9-A80E-DC7DB7CE8E97}"/>
              </a:ext>
            </a:extLst>
          </p:cNvPr>
          <p:cNvSpPr/>
          <p:nvPr/>
        </p:nvSpPr>
        <p:spPr>
          <a:xfrm>
            <a:off x="6238880" y="47529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63C1BEA1-B74D-19FD-0BE0-BF938F2D4621}"/>
              </a:ext>
            </a:extLst>
          </p:cNvPr>
          <p:cNvSpPr/>
          <p:nvPr/>
        </p:nvSpPr>
        <p:spPr>
          <a:xfrm>
            <a:off x="6664343" y="55466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E70829C-F57C-FCFA-AD65-EAC471F2C9F2}"/>
              </a:ext>
            </a:extLst>
          </p:cNvPr>
          <p:cNvSpPr/>
          <p:nvPr/>
        </p:nvSpPr>
        <p:spPr>
          <a:xfrm>
            <a:off x="6883419" y="50249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E2F6FB84-1628-73CD-0648-59DC1FABC4F3}"/>
              </a:ext>
            </a:extLst>
          </p:cNvPr>
          <p:cNvSpPr/>
          <p:nvPr/>
        </p:nvSpPr>
        <p:spPr>
          <a:xfrm>
            <a:off x="7943870" y="52513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30A69D69-E11C-4283-077E-25BBC75D743B}"/>
              </a:ext>
            </a:extLst>
          </p:cNvPr>
          <p:cNvSpPr/>
          <p:nvPr/>
        </p:nvSpPr>
        <p:spPr>
          <a:xfrm>
            <a:off x="357196" y="5484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CF4A979B-589C-D889-D935-D95D34E20CA7}"/>
              </a:ext>
            </a:extLst>
          </p:cNvPr>
          <p:cNvSpPr/>
          <p:nvPr/>
        </p:nvSpPr>
        <p:spPr>
          <a:xfrm>
            <a:off x="584218" y="49658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8FB20C3-3A23-4316-9C16-55EB8F9D3489}"/>
              </a:ext>
            </a:extLst>
          </p:cNvPr>
          <p:cNvSpPr/>
          <p:nvPr/>
        </p:nvSpPr>
        <p:spPr>
          <a:xfrm>
            <a:off x="685815" y="586788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37954FC-C0D8-D68F-F67C-E95FB09A72B1}"/>
              </a:ext>
            </a:extLst>
          </p:cNvPr>
          <p:cNvSpPr/>
          <p:nvPr/>
        </p:nvSpPr>
        <p:spPr>
          <a:xfrm>
            <a:off x="1073165" y="5788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2286F54-6C68-F8C0-05E2-CD0ADF95D8BD}"/>
              </a:ext>
            </a:extLst>
          </p:cNvPr>
          <p:cNvSpPr/>
          <p:nvPr/>
        </p:nvSpPr>
        <p:spPr>
          <a:xfrm>
            <a:off x="1651011" y="51487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D590255-FB8C-BA64-4AAC-875AC4BE9D2D}"/>
              </a:ext>
            </a:extLst>
          </p:cNvPr>
          <p:cNvSpPr/>
          <p:nvPr/>
        </p:nvSpPr>
        <p:spPr>
          <a:xfrm>
            <a:off x="298462" y="59023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7EFEA54-893C-961D-8B94-348A3BE931FF}"/>
              </a:ext>
            </a:extLst>
          </p:cNvPr>
          <p:cNvSpPr/>
          <p:nvPr/>
        </p:nvSpPr>
        <p:spPr>
          <a:xfrm>
            <a:off x="6838973" y="52973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A83F8A9D-60AD-3580-A4A0-2CFCA8934181}"/>
              </a:ext>
            </a:extLst>
          </p:cNvPr>
          <p:cNvSpPr/>
          <p:nvPr/>
        </p:nvSpPr>
        <p:spPr>
          <a:xfrm>
            <a:off x="5522948" y="60607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1AD5D620-8178-54E4-BB8F-1AFF10170EB6}"/>
              </a:ext>
            </a:extLst>
          </p:cNvPr>
          <p:cNvSpPr/>
          <p:nvPr/>
        </p:nvSpPr>
        <p:spPr>
          <a:xfrm>
            <a:off x="6137295" y="58164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966F7CC6-37AF-BA1D-ADE7-63C8CBF840BB}"/>
              </a:ext>
            </a:extLst>
          </p:cNvPr>
          <p:cNvSpPr/>
          <p:nvPr/>
        </p:nvSpPr>
        <p:spPr>
          <a:xfrm>
            <a:off x="6137294" y="617838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00D94C0-EA60-7342-8149-ECD4DE8E62F5}"/>
              </a:ext>
            </a:extLst>
          </p:cNvPr>
          <p:cNvSpPr/>
          <p:nvPr/>
        </p:nvSpPr>
        <p:spPr>
          <a:xfrm>
            <a:off x="6638946" y="589580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83732EB-E452-47C6-1F26-7C7BC453F849}"/>
              </a:ext>
            </a:extLst>
          </p:cNvPr>
          <p:cNvSpPr/>
          <p:nvPr/>
        </p:nvSpPr>
        <p:spPr>
          <a:xfrm>
            <a:off x="5749944" y="64101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116764C-048F-D528-7242-D948025D8C19}"/>
              </a:ext>
            </a:extLst>
          </p:cNvPr>
          <p:cNvSpPr/>
          <p:nvPr/>
        </p:nvSpPr>
        <p:spPr>
          <a:xfrm>
            <a:off x="4997468" y="6140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C1E802DF-050A-C2BC-4B85-7FC8BB8DCDF7}"/>
              </a:ext>
            </a:extLst>
          </p:cNvPr>
          <p:cNvSpPr/>
          <p:nvPr/>
        </p:nvSpPr>
        <p:spPr>
          <a:xfrm>
            <a:off x="7388245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A92D0301-5B03-3C40-927B-C20971DC236D}"/>
              </a:ext>
            </a:extLst>
          </p:cNvPr>
          <p:cNvSpPr/>
          <p:nvPr/>
        </p:nvSpPr>
        <p:spPr>
          <a:xfrm>
            <a:off x="7775594" y="58293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02CD984D-E60F-0C7D-D745-BCC7E8FFCDCB}"/>
              </a:ext>
            </a:extLst>
          </p:cNvPr>
          <p:cNvSpPr/>
          <p:nvPr/>
        </p:nvSpPr>
        <p:spPr>
          <a:xfrm>
            <a:off x="8277246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EC508E05-C2EE-5D76-CE8E-51E30D8C7F6F}"/>
              </a:ext>
            </a:extLst>
          </p:cNvPr>
          <p:cNvSpPr/>
          <p:nvPr/>
        </p:nvSpPr>
        <p:spPr>
          <a:xfrm>
            <a:off x="7388244" y="6061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59D483A7-C6CE-02DD-F8E2-38D861E4C638}"/>
              </a:ext>
            </a:extLst>
          </p:cNvPr>
          <p:cNvSpPr/>
          <p:nvPr/>
        </p:nvSpPr>
        <p:spPr>
          <a:xfrm>
            <a:off x="6413509" y="55261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24AA3E0D-1BBB-CE2F-A451-DB0FE451B1A6}"/>
              </a:ext>
            </a:extLst>
          </p:cNvPr>
          <p:cNvSpPr/>
          <p:nvPr/>
        </p:nvSpPr>
        <p:spPr>
          <a:xfrm>
            <a:off x="6838972" y="63198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CBC43EFC-D4D3-0157-9147-80897517A9B6}"/>
              </a:ext>
            </a:extLst>
          </p:cNvPr>
          <p:cNvSpPr/>
          <p:nvPr/>
        </p:nvSpPr>
        <p:spPr>
          <a:xfrm>
            <a:off x="7058048" y="5798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3C659D7A-C423-7D75-394C-390C408D5CCE}"/>
              </a:ext>
            </a:extLst>
          </p:cNvPr>
          <p:cNvSpPr/>
          <p:nvPr/>
        </p:nvSpPr>
        <p:spPr>
          <a:xfrm>
            <a:off x="8118499" y="60246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6BF7FF5A-0340-462C-41E9-358E693EDE14}"/>
              </a:ext>
            </a:extLst>
          </p:cNvPr>
          <p:cNvSpPr/>
          <p:nvPr/>
        </p:nvSpPr>
        <p:spPr>
          <a:xfrm>
            <a:off x="8782050" y="23684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FA0D2294-B21D-DD9A-54B9-AB3F74F7EAF3}"/>
              </a:ext>
            </a:extLst>
          </p:cNvPr>
          <p:cNvSpPr/>
          <p:nvPr/>
        </p:nvSpPr>
        <p:spPr>
          <a:xfrm>
            <a:off x="8610608" y="37214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486ED602-CF2D-BE1B-8380-4C382AB98633}"/>
              </a:ext>
            </a:extLst>
          </p:cNvPr>
          <p:cNvSpPr/>
          <p:nvPr/>
        </p:nvSpPr>
        <p:spPr>
          <a:xfrm>
            <a:off x="8451861" y="41993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7F43B75F-8DE3-23AA-F40F-8F51C3A2FCCC}"/>
              </a:ext>
            </a:extLst>
          </p:cNvPr>
          <p:cNvSpPr/>
          <p:nvPr/>
        </p:nvSpPr>
        <p:spPr>
          <a:xfrm>
            <a:off x="8797947" y="31606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EC027CFB-728E-3EC4-B962-95D5A632EF33}"/>
              </a:ext>
            </a:extLst>
          </p:cNvPr>
          <p:cNvSpPr/>
          <p:nvPr/>
        </p:nvSpPr>
        <p:spPr>
          <a:xfrm>
            <a:off x="8531233" y="280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2025796F-ED0B-31FB-85E4-554088775A4D}"/>
              </a:ext>
            </a:extLst>
          </p:cNvPr>
          <p:cNvSpPr/>
          <p:nvPr/>
        </p:nvSpPr>
        <p:spPr>
          <a:xfrm>
            <a:off x="8610607" y="47439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2D6F45BB-4182-87A5-D16D-92F58EFEA713}"/>
              </a:ext>
            </a:extLst>
          </p:cNvPr>
          <p:cNvSpPr/>
          <p:nvPr/>
        </p:nvSpPr>
        <p:spPr>
          <a:xfrm>
            <a:off x="8451860" y="5221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8DEA360-02C3-D087-2DD6-000C059C925B}"/>
              </a:ext>
            </a:extLst>
          </p:cNvPr>
          <p:cNvSpPr/>
          <p:nvPr/>
        </p:nvSpPr>
        <p:spPr>
          <a:xfrm>
            <a:off x="8785236" y="55171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2E30CC9E-AE86-97F6-0BAF-9C189F2CF137}"/>
              </a:ext>
            </a:extLst>
          </p:cNvPr>
          <p:cNvSpPr/>
          <p:nvPr/>
        </p:nvSpPr>
        <p:spPr>
          <a:xfrm>
            <a:off x="8626489" y="59950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0C169BA-7261-7812-6059-763D13B77634}"/>
              </a:ext>
            </a:extLst>
          </p:cNvPr>
          <p:cNvSpPr/>
          <p:nvPr/>
        </p:nvSpPr>
        <p:spPr>
          <a:xfrm>
            <a:off x="2597153" y="63625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1E39E7EE-95D8-F67C-6B80-EBF83552220E}"/>
              </a:ext>
            </a:extLst>
          </p:cNvPr>
          <p:cNvSpPr/>
          <p:nvPr/>
        </p:nvSpPr>
        <p:spPr>
          <a:xfrm>
            <a:off x="1627213" y="59590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DBE8CA11-ACB6-B0EB-11C9-825828171C27}"/>
              </a:ext>
            </a:extLst>
          </p:cNvPr>
          <p:cNvSpPr/>
          <p:nvPr/>
        </p:nvSpPr>
        <p:spPr>
          <a:xfrm>
            <a:off x="2211423" y="60083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BE9C3DB7-0AA1-AE31-AB19-C947A7ABC826}"/>
              </a:ext>
            </a:extLst>
          </p:cNvPr>
          <p:cNvSpPr/>
          <p:nvPr/>
        </p:nvSpPr>
        <p:spPr>
          <a:xfrm>
            <a:off x="3906873" y="5826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8A17BA45-B716-3B0A-EAC9-9BDC3396966D}"/>
              </a:ext>
            </a:extLst>
          </p:cNvPr>
          <p:cNvSpPr/>
          <p:nvPr/>
        </p:nvSpPr>
        <p:spPr>
          <a:xfrm>
            <a:off x="3103592" y="62067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09B37478-0B00-86AB-CCDA-ADC345D1C0D7}"/>
              </a:ext>
            </a:extLst>
          </p:cNvPr>
          <p:cNvSpPr/>
          <p:nvPr/>
        </p:nvSpPr>
        <p:spPr>
          <a:xfrm>
            <a:off x="2684492" y="58955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B5AC8582-9144-FFF9-1943-DDCB58FE420F}"/>
              </a:ext>
            </a:extLst>
          </p:cNvPr>
          <p:cNvSpPr/>
          <p:nvPr/>
        </p:nvSpPr>
        <p:spPr>
          <a:xfrm>
            <a:off x="5194306" y="64932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42EEE0BF-D7A2-C86E-9328-E3C39FFA9940}"/>
              </a:ext>
            </a:extLst>
          </p:cNvPr>
          <p:cNvSpPr/>
          <p:nvPr/>
        </p:nvSpPr>
        <p:spPr>
          <a:xfrm>
            <a:off x="4525996" y="60543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C575D9ED-B9CA-D6E4-E0F7-5E98F4E0DC22}"/>
              </a:ext>
            </a:extLst>
          </p:cNvPr>
          <p:cNvSpPr/>
          <p:nvPr/>
        </p:nvSpPr>
        <p:spPr>
          <a:xfrm>
            <a:off x="4525995" y="6416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80B998C7-3E5B-613A-9F74-1E3943F1C67D}"/>
              </a:ext>
            </a:extLst>
          </p:cNvPr>
          <p:cNvSpPr/>
          <p:nvPr/>
        </p:nvSpPr>
        <p:spPr>
          <a:xfrm>
            <a:off x="4158471" y="657258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DF39FA77-C41D-AAE7-30D4-8A04053F459E}"/>
              </a:ext>
            </a:extLst>
          </p:cNvPr>
          <p:cNvSpPr/>
          <p:nvPr/>
        </p:nvSpPr>
        <p:spPr>
          <a:xfrm>
            <a:off x="3587789" y="64386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9F62EA32-A87D-7C4A-DF19-960784E1DC48}"/>
              </a:ext>
            </a:extLst>
          </p:cNvPr>
          <p:cNvSpPr/>
          <p:nvPr/>
        </p:nvSpPr>
        <p:spPr>
          <a:xfrm>
            <a:off x="862045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FC9986CD-6DAB-9B74-4AA5-04DE95704675}"/>
              </a:ext>
            </a:extLst>
          </p:cNvPr>
          <p:cNvSpPr/>
          <p:nvPr/>
        </p:nvSpPr>
        <p:spPr>
          <a:xfrm>
            <a:off x="1249395" y="62392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53DE058E-DDD8-63AE-6BA0-1DBDF2709404}"/>
              </a:ext>
            </a:extLst>
          </p:cNvPr>
          <p:cNvSpPr/>
          <p:nvPr/>
        </p:nvSpPr>
        <p:spPr>
          <a:xfrm>
            <a:off x="1751046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54911BCE-E861-90A3-6336-ACB1071FAB22}"/>
              </a:ext>
            </a:extLst>
          </p:cNvPr>
          <p:cNvSpPr/>
          <p:nvPr/>
        </p:nvSpPr>
        <p:spPr>
          <a:xfrm>
            <a:off x="1827241" y="5599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BF07A38A-CE57-199C-4FAA-58DAC7CBA5FB}"/>
              </a:ext>
            </a:extLst>
          </p:cNvPr>
          <p:cNvSpPr/>
          <p:nvPr/>
        </p:nvSpPr>
        <p:spPr>
          <a:xfrm>
            <a:off x="474692" y="63531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BDA03825-0459-9766-16F5-2688C50DA655}"/>
              </a:ext>
            </a:extLst>
          </p:cNvPr>
          <p:cNvSpPr/>
          <p:nvPr/>
        </p:nvSpPr>
        <p:spPr>
          <a:xfrm>
            <a:off x="3935972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3A6D90F0-2BC1-5212-AC01-24306C220F89}"/>
              </a:ext>
            </a:extLst>
          </p:cNvPr>
          <p:cNvSpPr/>
          <p:nvPr/>
        </p:nvSpPr>
        <p:spPr>
          <a:xfrm>
            <a:off x="4323322" y="1507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90C33FDD-7C5C-49C8-CC50-6EAF212D86D2}"/>
              </a:ext>
            </a:extLst>
          </p:cNvPr>
          <p:cNvSpPr/>
          <p:nvPr/>
        </p:nvSpPr>
        <p:spPr>
          <a:xfrm>
            <a:off x="4824973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DEA90F18-0424-2ACA-7D04-6711737E0866}"/>
              </a:ext>
            </a:extLst>
          </p:cNvPr>
          <p:cNvSpPr/>
          <p:nvPr/>
        </p:nvSpPr>
        <p:spPr>
          <a:xfrm>
            <a:off x="5651512" y="3203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2EE85850-B127-1115-9D3B-B35BCA0BB394}"/>
              </a:ext>
            </a:extLst>
          </p:cNvPr>
          <p:cNvSpPr/>
          <p:nvPr/>
        </p:nvSpPr>
        <p:spPr>
          <a:xfrm>
            <a:off x="6762760" y="15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D72CD0FE-419C-38E6-CD7B-F42AD777B216}"/>
              </a:ext>
            </a:extLst>
          </p:cNvPr>
          <p:cNvSpPr/>
          <p:nvPr/>
        </p:nvSpPr>
        <p:spPr>
          <a:xfrm>
            <a:off x="6375410" y="2742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DD42B0FE-57EC-0E3B-BE0B-E56877459959}"/>
              </a:ext>
            </a:extLst>
          </p:cNvPr>
          <p:cNvSpPr/>
          <p:nvPr/>
        </p:nvSpPr>
        <p:spPr>
          <a:xfrm>
            <a:off x="7410464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5D4A6C73-F9D3-5585-FF2C-636D4F7B1713}"/>
              </a:ext>
            </a:extLst>
          </p:cNvPr>
          <p:cNvSpPr/>
          <p:nvPr/>
        </p:nvSpPr>
        <p:spPr>
          <a:xfrm>
            <a:off x="7797814" y="1218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44252F88-CC6E-3BC1-AC77-7007B5071AC8}"/>
              </a:ext>
            </a:extLst>
          </p:cNvPr>
          <p:cNvSpPr/>
          <p:nvPr/>
        </p:nvSpPr>
        <p:spPr>
          <a:xfrm>
            <a:off x="8299465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FA9489A8-073C-AC95-C739-1D1634A0B68F}"/>
              </a:ext>
            </a:extLst>
          </p:cNvPr>
          <p:cNvSpPr/>
          <p:nvPr/>
        </p:nvSpPr>
        <p:spPr>
          <a:xfrm>
            <a:off x="1732523" y="5724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EDB2D0-6712-1F41-1D78-F1F3783FBB67}"/>
              </a:ext>
            </a:extLst>
          </p:cNvPr>
          <p:cNvSpPr/>
          <p:nvPr/>
        </p:nvSpPr>
        <p:spPr>
          <a:xfrm>
            <a:off x="1345173" y="2890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EC9F5488-388A-ABC7-D894-2DEF60BD19CC}"/>
              </a:ext>
            </a:extLst>
          </p:cNvPr>
          <p:cNvSpPr/>
          <p:nvPr/>
        </p:nvSpPr>
        <p:spPr>
          <a:xfrm>
            <a:off x="2380227" y="21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0A235401-1F34-A8E3-357A-326C23FD0AB3}"/>
              </a:ext>
            </a:extLst>
          </p:cNvPr>
          <p:cNvSpPr/>
          <p:nvPr/>
        </p:nvSpPr>
        <p:spPr>
          <a:xfrm>
            <a:off x="1961126" y="4191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3D043CC9-D0FE-5006-C427-7FB03D39339B}"/>
              </a:ext>
            </a:extLst>
          </p:cNvPr>
          <p:cNvSpPr/>
          <p:nvPr/>
        </p:nvSpPr>
        <p:spPr>
          <a:xfrm>
            <a:off x="570483" y="130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0680E573-2D90-AB2C-01AE-FBCDBC7D3880}"/>
              </a:ext>
            </a:extLst>
          </p:cNvPr>
          <p:cNvSpPr/>
          <p:nvPr/>
        </p:nvSpPr>
        <p:spPr>
          <a:xfrm>
            <a:off x="3620033" y="81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47CCFC9B-A2C9-F378-A6D7-C461F577EB9C}"/>
              </a:ext>
            </a:extLst>
          </p:cNvPr>
          <p:cNvSpPr/>
          <p:nvPr/>
        </p:nvSpPr>
        <p:spPr>
          <a:xfrm>
            <a:off x="3232683" y="3132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D25A8C32-C2E7-D73E-6B0C-77B9BA7CEC11}"/>
              </a:ext>
            </a:extLst>
          </p:cNvPr>
          <p:cNvSpPr/>
          <p:nvPr/>
        </p:nvSpPr>
        <p:spPr>
          <a:xfrm>
            <a:off x="4956119" y="5957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CE835EF4-7A7C-1C2A-F7F9-8838DBEC2C3F}"/>
              </a:ext>
            </a:extLst>
          </p:cNvPr>
          <p:cNvSpPr/>
          <p:nvPr/>
        </p:nvSpPr>
        <p:spPr>
          <a:xfrm>
            <a:off x="8219535" y="5612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BFF5BA04-5815-593F-54A9-9D4D7B19E481}"/>
              </a:ext>
            </a:extLst>
          </p:cNvPr>
          <p:cNvSpPr/>
          <p:nvPr/>
        </p:nvSpPr>
        <p:spPr>
          <a:xfrm>
            <a:off x="7732179" y="63899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22DB90-7CF4-B299-B983-38DE2EDC2D1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380917" y="3384329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23CCDDD-56D2-A9C1-A994-EE05E585EDC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4600412" y="1263429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EAFAB7-D7A3-A414-204B-5C7325D0FE70}"/>
              </a:ext>
            </a:extLst>
          </p:cNvPr>
          <p:cNvCxnSpPr>
            <a:cxnSpLocks/>
          </p:cNvCxnSpPr>
          <p:nvPr/>
        </p:nvCxnSpPr>
        <p:spPr>
          <a:xfrm flipH="1" flipV="1">
            <a:off x="4095780" y="2193633"/>
            <a:ext cx="503230" cy="118288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05CD94-14C3-CD07-188A-C84ED868508D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4120050" y="1576387"/>
            <a:ext cx="1163152" cy="61506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3465361F-0444-9EF5-55A1-6E3A86E2972D}"/>
              </a:ext>
            </a:extLst>
          </p:cNvPr>
          <p:cNvSpPr txBox="1">
            <a:spLocks/>
          </p:cNvSpPr>
          <p:nvPr/>
        </p:nvSpPr>
        <p:spPr>
          <a:xfrm>
            <a:off x="650415" y="284400"/>
            <a:ext cx="4136907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 err="1"/>
              <a:t>Outphasing</a:t>
            </a:r>
            <a:endParaRPr lang="en-US" sz="28700" dirty="0"/>
          </a:p>
        </p:txBody>
      </p:sp>
    </p:spTree>
    <p:extLst>
      <p:ext uri="{BB962C8B-B14F-4D97-AF65-F5344CB8AC3E}">
        <p14:creationId xmlns:p14="http://schemas.microsoft.com/office/powerpoint/2010/main" val="1226477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280">
            <a:extLst>
              <a:ext uri="{FF2B5EF4-FFF2-40B4-BE49-F238E27FC236}">
                <a16:creationId xmlns:a16="http://schemas.microsoft.com/office/drawing/2014/main" id="{928E7D35-4122-8D09-35CF-0DCB58CED4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DE1F9-FD86-61E4-4342-28081DCC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/>
          <a:lstStyle/>
          <a:p>
            <a:fld id="{93005692-73BE-493E-93AB-ECD6027A7652}" type="slidenum">
              <a:rPr lang="en-US" smtClean="0"/>
              <a:pPr/>
              <a:t>156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2B9BF-D5C2-9883-A118-9BB6A27A7353}"/>
              </a:ext>
            </a:extLst>
          </p:cNvPr>
          <p:cNvSpPr/>
          <p:nvPr/>
        </p:nvSpPr>
        <p:spPr>
          <a:xfrm>
            <a:off x="2635249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D6ADA8-9B48-FC24-00D0-3AC30A999D25}"/>
              </a:ext>
            </a:extLst>
          </p:cNvPr>
          <p:cNvSpPr/>
          <p:nvPr/>
        </p:nvSpPr>
        <p:spPr>
          <a:xfrm>
            <a:off x="3022599" y="15366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DB717C-111C-44FF-22AA-9892AF1BD8BC}"/>
              </a:ext>
            </a:extLst>
          </p:cNvPr>
          <p:cNvSpPr/>
          <p:nvPr/>
        </p:nvSpPr>
        <p:spPr>
          <a:xfrm>
            <a:off x="3022598" y="18986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CD4A50-7440-6338-6340-1755A2F8115C}"/>
              </a:ext>
            </a:extLst>
          </p:cNvPr>
          <p:cNvSpPr/>
          <p:nvPr/>
        </p:nvSpPr>
        <p:spPr>
          <a:xfrm>
            <a:off x="3524250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5718D2-A23E-B581-22EB-E3D95B384BB4}"/>
              </a:ext>
            </a:extLst>
          </p:cNvPr>
          <p:cNvSpPr/>
          <p:nvPr/>
        </p:nvSpPr>
        <p:spPr>
          <a:xfrm>
            <a:off x="2635248" y="21304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85EA89-654B-050D-9994-BD76597737CE}"/>
              </a:ext>
            </a:extLst>
          </p:cNvPr>
          <p:cNvSpPr/>
          <p:nvPr/>
        </p:nvSpPr>
        <p:spPr>
          <a:xfrm>
            <a:off x="2216148" y="18192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B8F216-0AC5-4041-CDD2-0C018580B753}"/>
              </a:ext>
            </a:extLst>
          </p:cNvPr>
          <p:cNvSpPr/>
          <p:nvPr/>
        </p:nvSpPr>
        <p:spPr>
          <a:xfrm>
            <a:off x="3670302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684E8C-0F94-3CD2-7680-553DDB4AF6CE}"/>
              </a:ext>
            </a:extLst>
          </p:cNvPr>
          <p:cNvSpPr/>
          <p:nvPr/>
        </p:nvSpPr>
        <p:spPr>
          <a:xfrm>
            <a:off x="4057652" y="19780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47E730-F903-9E6B-2408-473EDC93B45D}"/>
              </a:ext>
            </a:extLst>
          </p:cNvPr>
          <p:cNvSpPr/>
          <p:nvPr/>
        </p:nvSpPr>
        <p:spPr>
          <a:xfrm>
            <a:off x="4057651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D57A37-3BC7-4CD5-5B9B-AB8260C501E8}"/>
              </a:ext>
            </a:extLst>
          </p:cNvPr>
          <p:cNvSpPr/>
          <p:nvPr/>
        </p:nvSpPr>
        <p:spPr>
          <a:xfrm>
            <a:off x="4559303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E36BA4-0BC1-5A07-92C8-02098F820D08}"/>
              </a:ext>
            </a:extLst>
          </p:cNvPr>
          <p:cNvSpPr/>
          <p:nvPr/>
        </p:nvSpPr>
        <p:spPr>
          <a:xfrm>
            <a:off x="3670301" y="2571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BDA2B8-7A62-EF4D-D55D-8F3D89E64B23}"/>
              </a:ext>
            </a:extLst>
          </p:cNvPr>
          <p:cNvSpPr/>
          <p:nvPr/>
        </p:nvSpPr>
        <p:spPr>
          <a:xfrm>
            <a:off x="3251201" y="226059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03F95D-FB15-D1E6-47C1-B60ED6778869}"/>
              </a:ext>
            </a:extLst>
          </p:cNvPr>
          <p:cNvSpPr/>
          <p:nvPr/>
        </p:nvSpPr>
        <p:spPr>
          <a:xfrm>
            <a:off x="4248149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5EAE25-344D-2236-AAE8-70234988CE0B}"/>
              </a:ext>
            </a:extLst>
          </p:cNvPr>
          <p:cNvSpPr/>
          <p:nvPr/>
        </p:nvSpPr>
        <p:spPr>
          <a:xfrm>
            <a:off x="4635499" y="9763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F30CCD-174E-B4FF-01F6-FE78D0778490}"/>
              </a:ext>
            </a:extLst>
          </p:cNvPr>
          <p:cNvSpPr/>
          <p:nvPr/>
        </p:nvSpPr>
        <p:spPr>
          <a:xfrm>
            <a:off x="4635498" y="13382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3ECBAFB-D0FD-51C6-6899-AD79804396DE}"/>
              </a:ext>
            </a:extLst>
          </p:cNvPr>
          <p:cNvSpPr/>
          <p:nvPr/>
        </p:nvSpPr>
        <p:spPr>
          <a:xfrm>
            <a:off x="5137150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B1FD2D5-EB73-3168-40B5-3A64AC0B6C22}"/>
              </a:ext>
            </a:extLst>
          </p:cNvPr>
          <p:cNvSpPr/>
          <p:nvPr/>
        </p:nvSpPr>
        <p:spPr>
          <a:xfrm>
            <a:off x="4248148" y="1570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BC3FC6-7E38-2B34-7A9F-1FDB5EE4A7D9}"/>
              </a:ext>
            </a:extLst>
          </p:cNvPr>
          <p:cNvSpPr/>
          <p:nvPr/>
        </p:nvSpPr>
        <p:spPr>
          <a:xfrm>
            <a:off x="5283202" y="14970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A01941-1B43-49B4-BC31-A71342AE818C}"/>
              </a:ext>
            </a:extLst>
          </p:cNvPr>
          <p:cNvSpPr/>
          <p:nvPr/>
        </p:nvSpPr>
        <p:spPr>
          <a:xfrm>
            <a:off x="5670552" y="14176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966CFF-3C71-5C1E-4C8D-DAAC44C68AC1}"/>
              </a:ext>
            </a:extLst>
          </p:cNvPr>
          <p:cNvSpPr/>
          <p:nvPr/>
        </p:nvSpPr>
        <p:spPr>
          <a:xfrm>
            <a:off x="5670551" y="177958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AF9E564-96C3-23EF-A724-4B5B4C10A4CA}"/>
              </a:ext>
            </a:extLst>
          </p:cNvPr>
          <p:cNvSpPr/>
          <p:nvPr/>
        </p:nvSpPr>
        <p:spPr>
          <a:xfrm>
            <a:off x="6172203" y="14970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D2C984-077E-2FB2-C307-91330A324A7F}"/>
              </a:ext>
            </a:extLst>
          </p:cNvPr>
          <p:cNvSpPr/>
          <p:nvPr/>
        </p:nvSpPr>
        <p:spPr>
          <a:xfrm>
            <a:off x="5283201" y="20113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F6603B-A98F-1439-C4D9-B021DD1EDBE8}"/>
              </a:ext>
            </a:extLst>
          </p:cNvPr>
          <p:cNvSpPr/>
          <p:nvPr/>
        </p:nvSpPr>
        <p:spPr>
          <a:xfrm>
            <a:off x="4864101" y="170021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582D3F-D43F-8940-3FF0-0B4A5741917A}"/>
              </a:ext>
            </a:extLst>
          </p:cNvPr>
          <p:cNvSpPr/>
          <p:nvPr/>
        </p:nvSpPr>
        <p:spPr>
          <a:xfrm>
            <a:off x="4737106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A5E5CA-081B-9ED9-19D8-EBECB1F9EE07}"/>
              </a:ext>
            </a:extLst>
          </p:cNvPr>
          <p:cNvSpPr/>
          <p:nvPr/>
        </p:nvSpPr>
        <p:spPr>
          <a:xfrm>
            <a:off x="5124456" y="24377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DDE62C4-9D6A-7079-45CF-21A3EBCCB6BE}"/>
              </a:ext>
            </a:extLst>
          </p:cNvPr>
          <p:cNvSpPr/>
          <p:nvPr/>
        </p:nvSpPr>
        <p:spPr>
          <a:xfrm>
            <a:off x="5124455" y="27996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B382CE2-6A05-71F1-F851-D21D1C3080B0}"/>
              </a:ext>
            </a:extLst>
          </p:cNvPr>
          <p:cNvSpPr/>
          <p:nvPr/>
        </p:nvSpPr>
        <p:spPr>
          <a:xfrm>
            <a:off x="5626107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137338-B07B-CACB-9428-38836419933B}"/>
              </a:ext>
            </a:extLst>
          </p:cNvPr>
          <p:cNvSpPr/>
          <p:nvPr/>
        </p:nvSpPr>
        <p:spPr>
          <a:xfrm>
            <a:off x="4737105" y="30314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4690361-A45F-6D73-1C68-F6F1059935EC}"/>
              </a:ext>
            </a:extLst>
          </p:cNvPr>
          <p:cNvSpPr/>
          <p:nvPr/>
        </p:nvSpPr>
        <p:spPr>
          <a:xfrm>
            <a:off x="4318005" y="27203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B587BD-65EA-4971-B20F-73A31C59C01F}"/>
              </a:ext>
            </a:extLst>
          </p:cNvPr>
          <p:cNvSpPr/>
          <p:nvPr/>
        </p:nvSpPr>
        <p:spPr>
          <a:xfrm>
            <a:off x="5772159" y="29584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94B756-5669-27B4-C8AE-E1AEE3CD6A2E}"/>
              </a:ext>
            </a:extLst>
          </p:cNvPr>
          <p:cNvSpPr/>
          <p:nvPr/>
        </p:nvSpPr>
        <p:spPr>
          <a:xfrm>
            <a:off x="6159509" y="28790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2DEA218-D31C-480F-E5FF-000113B709C2}"/>
              </a:ext>
            </a:extLst>
          </p:cNvPr>
          <p:cNvSpPr/>
          <p:nvPr/>
        </p:nvSpPr>
        <p:spPr>
          <a:xfrm>
            <a:off x="6159508" y="32410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29C2CF3-D515-67EF-C44C-A06D875609A5}"/>
              </a:ext>
            </a:extLst>
          </p:cNvPr>
          <p:cNvSpPr/>
          <p:nvPr/>
        </p:nvSpPr>
        <p:spPr>
          <a:xfrm>
            <a:off x="6661160" y="29584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7999C90-E3E2-095C-8364-9342431E48F2}"/>
              </a:ext>
            </a:extLst>
          </p:cNvPr>
          <p:cNvSpPr/>
          <p:nvPr/>
        </p:nvSpPr>
        <p:spPr>
          <a:xfrm>
            <a:off x="5772158" y="347278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E810E87-5262-E7E4-884C-EB805CDC54AB}"/>
              </a:ext>
            </a:extLst>
          </p:cNvPr>
          <p:cNvSpPr/>
          <p:nvPr/>
        </p:nvSpPr>
        <p:spPr>
          <a:xfrm>
            <a:off x="5353058" y="31616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7A9B397-44AF-682B-CF35-7AE33C6112EB}"/>
              </a:ext>
            </a:extLst>
          </p:cNvPr>
          <p:cNvSpPr/>
          <p:nvPr/>
        </p:nvSpPr>
        <p:spPr>
          <a:xfrm>
            <a:off x="6350006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B4F6140-E548-80D4-43CC-20A5F2390593}"/>
              </a:ext>
            </a:extLst>
          </p:cNvPr>
          <p:cNvSpPr/>
          <p:nvPr/>
        </p:nvSpPr>
        <p:spPr>
          <a:xfrm>
            <a:off x="6737356" y="18773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3574EF-44DD-8F35-A051-2BA0E56363EB}"/>
              </a:ext>
            </a:extLst>
          </p:cNvPr>
          <p:cNvSpPr/>
          <p:nvPr/>
        </p:nvSpPr>
        <p:spPr>
          <a:xfrm>
            <a:off x="6737355" y="22392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DCA00E3-9CDA-86B9-4018-F69874A060F9}"/>
              </a:ext>
            </a:extLst>
          </p:cNvPr>
          <p:cNvSpPr/>
          <p:nvPr/>
        </p:nvSpPr>
        <p:spPr>
          <a:xfrm>
            <a:off x="7239007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389A94D-7D94-768F-D476-FEFE5BD68092}"/>
              </a:ext>
            </a:extLst>
          </p:cNvPr>
          <p:cNvSpPr/>
          <p:nvPr/>
        </p:nvSpPr>
        <p:spPr>
          <a:xfrm>
            <a:off x="6350005" y="24710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62417C-8226-FC9C-49E4-0FE6DB989E32}"/>
              </a:ext>
            </a:extLst>
          </p:cNvPr>
          <p:cNvSpPr/>
          <p:nvPr/>
        </p:nvSpPr>
        <p:spPr>
          <a:xfrm>
            <a:off x="5930905" y="2159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1AB847D-0730-F817-C3FD-625E191DFB9A}"/>
              </a:ext>
            </a:extLst>
          </p:cNvPr>
          <p:cNvSpPr/>
          <p:nvPr/>
        </p:nvSpPr>
        <p:spPr>
          <a:xfrm>
            <a:off x="7385059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E83DC65-B179-7E2A-9F60-DEE17025D1C2}"/>
              </a:ext>
            </a:extLst>
          </p:cNvPr>
          <p:cNvSpPr/>
          <p:nvPr/>
        </p:nvSpPr>
        <p:spPr>
          <a:xfrm>
            <a:off x="7673998" y="457498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5CF6D5-534F-D224-6034-B4E826886358}"/>
              </a:ext>
            </a:extLst>
          </p:cNvPr>
          <p:cNvSpPr/>
          <p:nvPr/>
        </p:nvSpPr>
        <p:spPr>
          <a:xfrm>
            <a:off x="7772408" y="26806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EBA7117-1128-1560-FDD1-B4B95B3C0EA9}"/>
              </a:ext>
            </a:extLst>
          </p:cNvPr>
          <p:cNvSpPr/>
          <p:nvPr/>
        </p:nvSpPr>
        <p:spPr>
          <a:xfrm>
            <a:off x="8274060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F3E3FF5-C19D-ECDD-5C9A-17A855580CBB}"/>
              </a:ext>
            </a:extLst>
          </p:cNvPr>
          <p:cNvSpPr/>
          <p:nvPr/>
        </p:nvSpPr>
        <p:spPr>
          <a:xfrm>
            <a:off x="7385058" y="29124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7F33B89-3888-F6BF-3ECF-618F039F63B9}"/>
              </a:ext>
            </a:extLst>
          </p:cNvPr>
          <p:cNvSpPr/>
          <p:nvPr/>
        </p:nvSpPr>
        <p:spPr>
          <a:xfrm>
            <a:off x="6965958" y="260124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49BFD5E-8006-3A04-7B47-37AAF9A0AB06}"/>
              </a:ext>
            </a:extLst>
          </p:cNvPr>
          <p:cNvSpPr/>
          <p:nvPr/>
        </p:nvSpPr>
        <p:spPr>
          <a:xfrm>
            <a:off x="1676414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BEA425C-9BDA-8914-C20A-88ED9E764674}"/>
              </a:ext>
            </a:extLst>
          </p:cNvPr>
          <p:cNvSpPr/>
          <p:nvPr/>
        </p:nvSpPr>
        <p:spPr>
          <a:xfrm>
            <a:off x="1212857" y="32387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EDD82BD-AEF5-BBAA-FB2B-922794FBE521}"/>
              </a:ext>
            </a:extLst>
          </p:cNvPr>
          <p:cNvSpPr/>
          <p:nvPr/>
        </p:nvSpPr>
        <p:spPr>
          <a:xfrm>
            <a:off x="1714508" y="33181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B6161FB-5DC5-C71B-C454-E8838DDD690E}"/>
              </a:ext>
            </a:extLst>
          </p:cNvPr>
          <p:cNvSpPr/>
          <p:nvPr/>
        </p:nvSpPr>
        <p:spPr>
          <a:xfrm>
            <a:off x="1676413" y="28543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A4CCFEA-BBD0-1465-6135-09A52BC732BD}"/>
              </a:ext>
            </a:extLst>
          </p:cNvPr>
          <p:cNvSpPr/>
          <p:nvPr/>
        </p:nvSpPr>
        <p:spPr>
          <a:xfrm>
            <a:off x="1257313" y="2543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7549CE-8AE5-90F7-423D-E449D863D19E}"/>
              </a:ext>
            </a:extLst>
          </p:cNvPr>
          <p:cNvSpPr/>
          <p:nvPr/>
        </p:nvSpPr>
        <p:spPr>
          <a:xfrm>
            <a:off x="1860560" y="37594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2DC08EA-7800-4234-B51B-1AB97686A3A3}"/>
              </a:ext>
            </a:extLst>
          </p:cNvPr>
          <p:cNvSpPr/>
          <p:nvPr/>
        </p:nvSpPr>
        <p:spPr>
          <a:xfrm>
            <a:off x="2247910" y="36800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89CC46-88F7-4986-76B9-49A2EBA280B6}"/>
              </a:ext>
            </a:extLst>
          </p:cNvPr>
          <p:cNvSpPr/>
          <p:nvPr/>
        </p:nvSpPr>
        <p:spPr>
          <a:xfrm>
            <a:off x="2247909" y="40420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DD737CA-31ED-946E-4CD5-7ECE64FABA66}"/>
              </a:ext>
            </a:extLst>
          </p:cNvPr>
          <p:cNvSpPr/>
          <p:nvPr/>
        </p:nvSpPr>
        <p:spPr>
          <a:xfrm>
            <a:off x="2825761" y="37915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DBBFF37-4A1E-F41B-D6B6-3ADA07B08AA6}"/>
              </a:ext>
            </a:extLst>
          </p:cNvPr>
          <p:cNvSpPr/>
          <p:nvPr/>
        </p:nvSpPr>
        <p:spPr>
          <a:xfrm>
            <a:off x="1860559" y="427379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B0992F4-3732-F8EF-7A40-EFB5CA62B78C}"/>
              </a:ext>
            </a:extLst>
          </p:cNvPr>
          <p:cNvSpPr/>
          <p:nvPr/>
        </p:nvSpPr>
        <p:spPr>
          <a:xfrm>
            <a:off x="1441459" y="396264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8461545-9C0C-F6D7-70CF-77C61DD5687F}"/>
              </a:ext>
            </a:extLst>
          </p:cNvPr>
          <p:cNvSpPr/>
          <p:nvPr/>
        </p:nvSpPr>
        <p:spPr>
          <a:xfrm>
            <a:off x="2438407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B8D053E-4D11-EBD4-CD3F-47919C4618C7}"/>
              </a:ext>
            </a:extLst>
          </p:cNvPr>
          <p:cNvSpPr/>
          <p:nvPr/>
        </p:nvSpPr>
        <p:spPr>
          <a:xfrm>
            <a:off x="2825757" y="26783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CAF9222-23E9-C864-A6BC-9DCDDE0E4868}"/>
              </a:ext>
            </a:extLst>
          </p:cNvPr>
          <p:cNvSpPr/>
          <p:nvPr/>
        </p:nvSpPr>
        <p:spPr>
          <a:xfrm>
            <a:off x="2825756" y="3040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1991A55-2BE8-D586-3FAA-25C6D45E4243}"/>
              </a:ext>
            </a:extLst>
          </p:cNvPr>
          <p:cNvSpPr/>
          <p:nvPr/>
        </p:nvSpPr>
        <p:spPr>
          <a:xfrm>
            <a:off x="3327408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CF56E0D-A33B-D89C-EF40-B83359CC5D07}"/>
              </a:ext>
            </a:extLst>
          </p:cNvPr>
          <p:cNvSpPr/>
          <p:nvPr/>
        </p:nvSpPr>
        <p:spPr>
          <a:xfrm>
            <a:off x="2438406" y="32720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DAD6EAC-CD4B-2121-8B73-30B4B65F1232}"/>
              </a:ext>
            </a:extLst>
          </p:cNvPr>
          <p:cNvSpPr/>
          <p:nvPr/>
        </p:nvSpPr>
        <p:spPr>
          <a:xfrm>
            <a:off x="2019306" y="29609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D0EF0D-87C2-12DA-C47F-31719C26BD70}"/>
              </a:ext>
            </a:extLst>
          </p:cNvPr>
          <p:cNvSpPr/>
          <p:nvPr/>
        </p:nvSpPr>
        <p:spPr>
          <a:xfrm>
            <a:off x="3473460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3865AC-76E4-1C37-B1CE-5CB83EE32025}"/>
              </a:ext>
            </a:extLst>
          </p:cNvPr>
          <p:cNvSpPr/>
          <p:nvPr/>
        </p:nvSpPr>
        <p:spPr>
          <a:xfrm>
            <a:off x="3860810" y="3119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7C5A8ED-CDEA-CB96-015B-9B0E62993BAB}"/>
              </a:ext>
            </a:extLst>
          </p:cNvPr>
          <p:cNvSpPr/>
          <p:nvPr/>
        </p:nvSpPr>
        <p:spPr>
          <a:xfrm>
            <a:off x="3860809" y="34816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AB9A41D-B366-DDB6-C343-2CD947ABA7A9}"/>
              </a:ext>
            </a:extLst>
          </p:cNvPr>
          <p:cNvSpPr/>
          <p:nvPr/>
        </p:nvSpPr>
        <p:spPr>
          <a:xfrm>
            <a:off x="4362461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731931C-2EE7-AACC-D09F-1142D5C39199}"/>
              </a:ext>
            </a:extLst>
          </p:cNvPr>
          <p:cNvSpPr/>
          <p:nvPr/>
        </p:nvSpPr>
        <p:spPr>
          <a:xfrm>
            <a:off x="3473459" y="37134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AC61524-C3E2-304B-2345-F3CE68C06448}"/>
              </a:ext>
            </a:extLst>
          </p:cNvPr>
          <p:cNvSpPr/>
          <p:nvPr/>
        </p:nvSpPr>
        <p:spPr>
          <a:xfrm>
            <a:off x="3054359" y="34022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0E6E977-3F72-5EA7-B4D3-9F928175E129}"/>
              </a:ext>
            </a:extLst>
          </p:cNvPr>
          <p:cNvSpPr/>
          <p:nvPr/>
        </p:nvSpPr>
        <p:spPr>
          <a:xfrm>
            <a:off x="2927364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7EF136D-2963-B81D-B3E3-B2E453CAABB4}"/>
              </a:ext>
            </a:extLst>
          </p:cNvPr>
          <p:cNvSpPr/>
          <p:nvPr/>
        </p:nvSpPr>
        <p:spPr>
          <a:xfrm>
            <a:off x="3314714" y="413977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0E4EC2F-2BFF-778C-F912-0E58EDEF6BEB}"/>
              </a:ext>
            </a:extLst>
          </p:cNvPr>
          <p:cNvSpPr/>
          <p:nvPr/>
        </p:nvSpPr>
        <p:spPr>
          <a:xfrm>
            <a:off x="3314713" y="45017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8B357D5-5608-9380-6B8A-D26273059F22}"/>
              </a:ext>
            </a:extLst>
          </p:cNvPr>
          <p:cNvSpPr/>
          <p:nvPr/>
        </p:nvSpPr>
        <p:spPr>
          <a:xfrm>
            <a:off x="3816365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E9557DD-F4B9-AF40-06DD-7C1F6E6295D5}"/>
              </a:ext>
            </a:extLst>
          </p:cNvPr>
          <p:cNvSpPr/>
          <p:nvPr/>
        </p:nvSpPr>
        <p:spPr>
          <a:xfrm>
            <a:off x="2974985" y="466005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9E1E04B-9E49-D072-36B6-6C70BB67ACE3}"/>
              </a:ext>
            </a:extLst>
          </p:cNvPr>
          <p:cNvSpPr/>
          <p:nvPr/>
        </p:nvSpPr>
        <p:spPr>
          <a:xfrm>
            <a:off x="2362225" y="44536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5251DAE-3DE1-D118-E547-AB3EDFA91346}"/>
              </a:ext>
            </a:extLst>
          </p:cNvPr>
          <p:cNvSpPr/>
          <p:nvPr/>
        </p:nvSpPr>
        <p:spPr>
          <a:xfrm>
            <a:off x="3962417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0E90AC9-707F-01D2-0BA1-3660148B66E8}"/>
              </a:ext>
            </a:extLst>
          </p:cNvPr>
          <p:cNvSpPr/>
          <p:nvPr/>
        </p:nvSpPr>
        <p:spPr>
          <a:xfrm>
            <a:off x="4349767" y="4581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CD29486-006B-94BC-F201-0FB67554FD41}"/>
              </a:ext>
            </a:extLst>
          </p:cNvPr>
          <p:cNvSpPr/>
          <p:nvPr/>
        </p:nvSpPr>
        <p:spPr>
          <a:xfrm>
            <a:off x="4502164" y="501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77AFF6D-10C9-8C1E-74F4-BB5C8060C617}"/>
              </a:ext>
            </a:extLst>
          </p:cNvPr>
          <p:cNvSpPr/>
          <p:nvPr/>
        </p:nvSpPr>
        <p:spPr>
          <a:xfrm>
            <a:off x="4851418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3E16519-5467-292E-EF24-5C32E3715ED9}"/>
              </a:ext>
            </a:extLst>
          </p:cNvPr>
          <p:cNvSpPr/>
          <p:nvPr/>
        </p:nvSpPr>
        <p:spPr>
          <a:xfrm>
            <a:off x="3962416" y="5174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1CA9EFB-7000-2795-EF22-F25B263EE733}"/>
              </a:ext>
            </a:extLst>
          </p:cNvPr>
          <p:cNvSpPr/>
          <p:nvPr/>
        </p:nvSpPr>
        <p:spPr>
          <a:xfrm>
            <a:off x="4540264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FA1DDC9-2093-BBC3-D59B-1BD6D8A21EA3}"/>
              </a:ext>
            </a:extLst>
          </p:cNvPr>
          <p:cNvSpPr/>
          <p:nvPr/>
        </p:nvSpPr>
        <p:spPr>
          <a:xfrm>
            <a:off x="4927614" y="35793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AA199A5-488C-5BBB-1C0C-D35A293436A2}"/>
              </a:ext>
            </a:extLst>
          </p:cNvPr>
          <p:cNvSpPr/>
          <p:nvPr/>
        </p:nvSpPr>
        <p:spPr>
          <a:xfrm>
            <a:off x="4927613" y="39413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F8D924-3F2D-6637-21A4-518007240DFE}"/>
              </a:ext>
            </a:extLst>
          </p:cNvPr>
          <p:cNvSpPr/>
          <p:nvPr/>
        </p:nvSpPr>
        <p:spPr>
          <a:xfrm>
            <a:off x="5429265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7FDDCD71-512F-776B-AAF3-894C19818883}"/>
              </a:ext>
            </a:extLst>
          </p:cNvPr>
          <p:cNvSpPr/>
          <p:nvPr/>
        </p:nvSpPr>
        <p:spPr>
          <a:xfrm>
            <a:off x="4540263" y="41731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090F2FD-8D15-1C2E-44C0-1975D884528B}"/>
              </a:ext>
            </a:extLst>
          </p:cNvPr>
          <p:cNvSpPr/>
          <p:nvPr/>
        </p:nvSpPr>
        <p:spPr>
          <a:xfrm>
            <a:off x="4121163" y="38619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B3DDFCC-F6F0-EB7E-C94E-5FEE34AED74F}"/>
              </a:ext>
            </a:extLst>
          </p:cNvPr>
          <p:cNvSpPr/>
          <p:nvPr/>
        </p:nvSpPr>
        <p:spPr>
          <a:xfrm>
            <a:off x="5575317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84FD964-1EC9-50BB-2EA6-7F54020D3484}"/>
              </a:ext>
            </a:extLst>
          </p:cNvPr>
          <p:cNvSpPr/>
          <p:nvPr/>
        </p:nvSpPr>
        <p:spPr>
          <a:xfrm>
            <a:off x="5962667" y="40207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5983B15-67F1-1B0D-BC71-5FE02E2A44BD}"/>
              </a:ext>
            </a:extLst>
          </p:cNvPr>
          <p:cNvSpPr/>
          <p:nvPr/>
        </p:nvSpPr>
        <p:spPr>
          <a:xfrm>
            <a:off x="5962666" y="43826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731A91A-1B2B-B9D0-8134-996E6A82DA72}"/>
              </a:ext>
            </a:extLst>
          </p:cNvPr>
          <p:cNvSpPr/>
          <p:nvPr/>
        </p:nvSpPr>
        <p:spPr>
          <a:xfrm>
            <a:off x="6464318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7808A98-4371-1BDE-18DA-E80FD857BBDC}"/>
              </a:ext>
            </a:extLst>
          </p:cNvPr>
          <p:cNvSpPr/>
          <p:nvPr/>
        </p:nvSpPr>
        <p:spPr>
          <a:xfrm>
            <a:off x="5575316" y="46144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9BE08C5-2A37-7482-A6C7-96CB560DF255}"/>
              </a:ext>
            </a:extLst>
          </p:cNvPr>
          <p:cNvSpPr/>
          <p:nvPr/>
        </p:nvSpPr>
        <p:spPr>
          <a:xfrm>
            <a:off x="5156216" y="43032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D3D4F5-1A83-BC17-516A-02DA827F1CB9}"/>
              </a:ext>
            </a:extLst>
          </p:cNvPr>
          <p:cNvSpPr/>
          <p:nvPr/>
        </p:nvSpPr>
        <p:spPr>
          <a:xfrm>
            <a:off x="7067565" y="3309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AC694FB-9F2B-446E-578C-123192E0FD5B}"/>
              </a:ext>
            </a:extLst>
          </p:cNvPr>
          <p:cNvSpPr/>
          <p:nvPr/>
        </p:nvSpPr>
        <p:spPr>
          <a:xfrm>
            <a:off x="7213617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9A625430-B9D4-0F0A-396E-8233D2E93DC7}"/>
              </a:ext>
            </a:extLst>
          </p:cNvPr>
          <p:cNvSpPr/>
          <p:nvPr/>
        </p:nvSpPr>
        <p:spPr>
          <a:xfrm>
            <a:off x="7600967" y="36716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8320FD6-5325-308E-F60F-81706553F3C0}"/>
              </a:ext>
            </a:extLst>
          </p:cNvPr>
          <p:cNvSpPr/>
          <p:nvPr/>
        </p:nvSpPr>
        <p:spPr>
          <a:xfrm>
            <a:off x="7600966" y="40336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148432F-2319-0040-0505-3986B67CEBA6}"/>
              </a:ext>
            </a:extLst>
          </p:cNvPr>
          <p:cNvSpPr/>
          <p:nvPr/>
        </p:nvSpPr>
        <p:spPr>
          <a:xfrm>
            <a:off x="8102618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3B4FF6C5-8FAB-0977-B239-44F2FD853D9D}"/>
              </a:ext>
            </a:extLst>
          </p:cNvPr>
          <p:cNvSpPr/>
          <p:nvPr/>
        </p:nvSpPr>
        <p:spPr>
          <a:xfrm>
            <a:off x="7213616" y="42654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D62ADAC-4422-03DD-FE78-5605A5ED0723}"/>
              </a:ext>
            </a:extLst>
          </p:cNvPr>
          <p:cNvSpPr/>
          <p:nvPr/>
        </p:nvSpPr>
        <p:spPr>
          <a:xfrm>
            <a:off x="7842254" y="30888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DD8BABB-B7B8-2328-8CFF-31974E2ADDB6}"/>
              </a:ext>
            </a:extLst>
          </p:cNvPr>
          <p:cNvSpPr/>
          <p:nvPr/>
        </p:nvSpPr>
        <p:spPr>
          <a:xfrm>
            <a:off x="6610370" y="34816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3D47FBA-1447-DB70-1CA1-2C608808D8FE}"/>
              </a:ext>
            </a:extLst>
          </p:cNvPr>
          <p:cNvSpPr/>
          <p:nvPr/>
        </p:nvSpPr>
        <p:spPr>
          <a:xfrm>
            <a:off x="6238881" y="373045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122F9B8-E619-86CA-E7B5-DAA12A5A9029}"/>
              </a:ext>
            </a:extLst>
          </p:cNvPr>
          <p:cNvSpPr/>
          <p:nvPr/>
        </p:nvSpPr>
        <p:spPr>
          <a:xfrm>
            <a:off x="6664344" y="4524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C0253FF-0465-B649-8113-C8A487E334D9}"/>
              </a:ext>
            </a:extLst>
          </p:cNvPr>
          <p:cNvSpPr/>
          <p:nvPr/>
        </p:nvSpPr>
        <p:spPr>
          <a:xfrm>
            <a:off x="6883420" y="40024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BE3FE1C-1704-C547-686C-9654D615ABA4}"/>
              </a:ext>
            </a:extLst>
          </p:cNvPr>
          <p:cNvSpPr/>
          <p:nvPr/>
        </p:nvSpPr>
        <p:spPr>
          <a:xfrm>
            <a:off x="7943871" y="42288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0F1E584B-EF2A-431B-52F6-AD324D4E8B52}"/>
              </a:ext>
            </a:extLst>
          </p:cNvPr>
          <p:cNvSpPr/>
          <p:nvPr/>
        </p:nvSpPr>
        <p:spPr>
          <a:xfrm>
            <a:off x="8289957" y="31902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0A014AE7-D500-51D1-06D6-320FA17574FC}"/>
              </a:ext>
            </a:extLst>
          </p:cNvPr>
          <p:cNvSpPr/>
          <p:nvPr/>
        </p:nvSpPr>
        <p:spPr>
          <a:xfrm>
            <a:off x="8121668" y="2028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0317B02-DA4E-42A4-C89A-C2725463C7E8}"/>
              </a:ext>
            </a:extLst>
          </p:cNvPr>
          <p:cNvSpPr/>
          <p:nvPr/>
        </p:nvSpPr>
        <p:spPr>
          <a:xfrm>
            <a:off x="1860559" y="14573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9A79757-EB1F-47A7-3FAC-72435C441844}"/>
              </a:ext>
            </a:extLst>
          </p:cNvPr>
          <p:cNvSpPr/>
          <p:nvPr/>
        </p:nvSpPr>
        <p:spPr>
          <a:xfrm>
            <a:off x="1860558" y="1971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C205D94-D96B-E617-2B5B-E96E738D52A0}"/>
              </a:ext>
            </a:extLst>
          </p:cNvPr>
          <p:cNvSpPr/>
          <p:nvPr/>
        </p:nvSpPr>
        <p:spPr>
          <a:xfrm>
            <a:off x="1441458" y="16605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289EE28-CA15-D88A-7876-50B01F5850DA}"/>
              </a:ext>
            </a:extLst>
          </p:cNvPr>
          <p:cNvSpPr/>
          <p:nvPr/>
        </p:nvSpPr>
        <p:spPr>
          <a:xfrm>
            <a:off x="2114567" y="24099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2631BAE8-8510-65B7-97F9-62EED545781B}"/>
              </a:ext>
            </a:extLst>
          </p:cNvPr>
          <p:cNvSpPr/>
          <p:nvPr/>
        </p:nvSpPr>
        <p:spPr>
          <a:xfrm>
            <a:off x="5963689" y="11458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0FD243E-91D1-F0C3-FED1-171DAA88E1FA}"/>
              </a:ext>
            </a:extLst>
          </p:cNvPr>
          <p:cNvSpPr/>
          <p:nvPr/>
        </p:nvSpPr>
        <p:spPr>
          <a:xfrm>
            <a:off x="6687588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E9AA385B-5692-DA74-ECE9-7ACADC9FF274}"/>
              </a:ext>
            </a:extLst>
          </p:cNvPr>
          <p:cNvSpPr/>
          <p:nvPr/>
        </p:nvSpPr>
        <p:spPr>
          <a:xfrm>
            <a:off x="7074938" y="50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239163D-E4F0-EBC8-4718-C6224A48F98C}"/>
              </a:ext>
            </a:extLst>
          </p:cNvPr>
          <p:cNvSpPr/>
          <p:nvPr/>
        </p:nvSpPr>
        <p:spPr>
          <a:xfrm>
            <a:off x="7074937" y="8680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97CEC47-6C43-E9B5-8CAF-812E2FA97983}"/>
              </a:ext>
            </a:extLst>
          </p:cNvPr>
          <p:cNvSpPr/>
          <p:nvPr/>
        </p:nvSpPr>
        <p:spPr>
          <a:xfrm>
            <a:off x="7576589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DDF4A69-D7C2-E653-E175-EA2C54446735}"/>
              </a:ext>
            </a:extLst>
          </p:cNvPr>
          <p:cNvSpPr/>
          <p:nvPr/>
        </p:nvSpPr>
        <p:spPr>
          <a:xfrm>
            <a:off x="6687587" y="10998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9880CF49-DCBA-792E-1439-4B09E3D0A1E3}"/>
              </a:ext>
            </a:extLst>
          </p:cNvPr>
          <p:cNvSpPr/>
          <p:nvPr/>
        </p:nvSpPr>
        <p:spPr>
          <a:xfrm>
            <a:off x="6268487" y="7886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E66B371-9DD9-BEC9-47CB-8FCA34F5E4B6}"/>
              </a:ext>
            </a:extLst>
          </p:cNvPr>
          <p:cNvSpPr/>
          <p:nvPr/>
        </p:nvSpPr>
        <p:spPr>
          <a:xfrm>
            <a:off x="7722641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C7F65F1-A18C-A0D1-43C4-4D6471CD4EED}"/>
              </a:ext>
            </a:extLst>
          </p:cNvPr>
          <p:cNvSpPr/>
          <p:nvPr/>
        </p:nvSpPr>
        <p:spPr>
          <a:xfrm>
            <a:off x="8109991" y="9474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46D3EEC-3FED-1C57-4D10-CF8DDBD145FA}"/>
              </a:ext>
            </a:extLst>
          </p:cNvPr>
          <p:cNvSpPr/>
          <p:nvPr/>
        </p:nvSpPr>
        <p:spPr>
          <a:xfrm>
            <a:off x="8611642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31CBF60-070D-16E0-6D8C-7D4B4745EF04}"/>
              </a:ext>
            </a:extLst>
          </p:cNvPr>
          <p:cNvSpPr/>
          <p:nvPr/>
        </p:nvSpPr>
        <p:spPr>
          <a:xfrm>
            <a:off x="7303540" y="12299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545A874-9D46-25C8-209F-54FF3294CF6E}"/>
              </a:ext>
            </a:extLst>
          </p:cNvPr>
          <p:cNvSpPr/>
          <p:nvPr/>
        </p:nvSpPr>
        <p:spPr>
          <a:xfrm>
            <a:off x="6768004" y="15128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801B6A0-8880-01FC-9073-47A86CBD5249}"/>
              </a:ext>
            </a:extLst>
          </p:cNvPr>
          <p:cNvSpPr/>
          <p:nvPr/>
        </p:nvSpPr>
        <p:spPr>
          <a:xfrm>
            <a:off x="7497215" y="1570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0745CB7-BE6F-0716-ABC2-1CB2EE40A75E}"/>
              </a:ext>
            </a:extLst>
          </p:cNvPr>
          <p:cNvSpPr/>
          <p:nvPr/>
        </p:nvSpPr>
        <p:spPr>
          <a:xfrm>
            <a:off x="7963957" y="16027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1225B17-46EE-0D43-21E5-1048F9654181}"/>
              </a:ext>
            </a:extLst>
          </p:cNvPr>
          <p:cNvSpPr/>
          <p:nvPr/>
        </p:nvSpPr>
        <p:spPr>
          <a:xfrm>
            <a:off x="8430699" y="14906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F4074F6B-E511-2ED8-3484-E9D20438D5C2}"/>
              </a:ext>
            </a:extLst>
          </p:cNvPr>
          <p:cNvSpPr/>
          <p:nvPr/>
        </p:nvSpPr>
        <p:spPr>
          <a:xfrm>
            <a:off x="1657351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54AF4D4-4743-D317-E5B9-E8B418828882}"/>
              </a:ext>
            </a:extLst>
          </p:cNvPr>
          <p:cNvSpPr/>
          <p:nvPr/>
        </p:nvSpPr>
        <p:spPr>
          <a:xfrm>
            <a:off x="2044700" y="8827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AC72243-6D47-DF47-14E9-922517FC2655}"/>
              </a:ext>
            </a:extLst>
          </p:cNvPr>
          <p:cNvSpPr/>
          <p:nvPr/>
        </p:nvSpPr>
        <p:spPr>
          <a:xfrm>
            <a:off x="2546352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2005E50-447D-7F29-DD12-08D34AEB73F8}"/>
              </a:ext>
            </a:extLst>
          </p:cNvPr>
          <p:cNvSpPr/>
          <p:nvPr/>
        </p:nvSpPr>
        <p:spPr>
          <a:xfrm>
            <a:off x="1657350" y="11145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6100BF3-2315-A830-DB39-7696A06EC19E}"/>
              </a:ext>
            </a:extLst>
          </p:cNvPr>
          <p:cNvSpPr/>
          <p:nvPr/>
        </p:nvSpPr>
        <p:spPr>
          <a:xfrm>
            <a:off x="1238250" y="803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FDAFD04-E7A4-77D2-0856-765034316FEF}"/>
              </a:ext>
            </a:extLst>
          </p:cNvPr>
          <p:cNvSpPr/>
          <p:nvPr/>
        </p:nvSpPr>
        <p:spPr>
          <a:xfrm>
            <a:off x="2692404" y="10415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4D02A1B0-B4CF-0CEA-CAA2-165FCCA51456}"/>
              </a:ext>
            </a:extLst>
          </p:cNvPr>
          <p:cNvSpPr/>
          <p:nvPr/>
        </p:nvSpPr>
        <p:spPr>
          <a:xfrm>
            <a:off x="2273303" y="1244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C6F607-6E74-A509-4910-C3D1CD5E4E60}"/>
              </a:ext>
            </a:extLst>
          </p:cNvPr>
          <p:cNvSpPr/>
          <p:nvPr/>
        </p:nvSpPr>
        <p:spPr>
          <a:xfrm>
            <a:off x="698516" y="13241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313DC39-FA78-0132-B1BF-F631359BE7A7}"/>
              </a:ext>
            </a:extLst>
          </p:cNvPr>
          <p:cNvSpPr/>
          <p:nvPr/>
        </p:nvSpPr>
        <p:spPr>
          <a:xfrm>
            <a:off x="882661" y="44145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6AC3B9E-D73B-D7EC-E9B7-25745CE86114}"/>
              </a:ext>
            </a:extLst>
          </p:cNvPr>
          <p:cNvSpPr/>
          <p:nvPr/>
        </p:nvSpPr>
        <p:spPr>
          <a:xfrm>
            <a:off x="882660" y="9558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1088F425-0795-7639-948F-6F6882746241}"/>
              </a:ext>
            </a:extLst>
          </p:cNvPr>
          <p:cNvSpPr/>
          <p:nvPr/>
        </p:nvSpPr>
        <p:spPr>
          <a:xfrm>
            <a:off x="463560" y="6446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0483D6F-0ECD-458E-1F40-3FC8035C6BA8}"/>
              </a:ext>
            </a:extLst>
          </p:cNvPr>
          <p:cNvSpPr/>
          <p:nvPr/>
        </p:nvSpPr>
        <p:spPr>
          <a:xfrm>
            <a:off x="3544861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0142BDC-5FE0-BC8D-3E97-4A4EA76D6CF6}"/>
              </a:ext>
            </a:extLst>
          </p:cNvPr>
          <p:cNvSpPr/>
          <p:nvPr/>
        </p:nvSpPr>
        <p:spPr>
          <a:xfrm>
            <a:off x="3932211" y="545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619C468E-6629-5675-E900-41AD5D24D02D}"/>
              </a:ext>
            </a:extLst>
          </p:cNvPr>
          <p:cNvSpPr/>
          <p:nvPr/>
        </p:nvSpPr>
        <p:spPr>
          <a:xfrm>
            <a:off x="3932210" y="9070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8D61CDA-14FA-DAF9-77AC-8758B26E0B15}"/>
              </a:ext>
            </a:extLst>
          </p:cNvPr>
          <p:cNvSpPr/>
          <p:nvPr/>
        </p:nvSpPr>
        <p:spPr>
          <a:xfrm>
            <a:off x="4433862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90CC60EC-AF97-70B0-B948-172D4F1263D2}"/>
              </a:ext>
            </a:extLst>
          </p:cNvPr>
          <p:cNvSpPr/>
          <p:nvPr/>
        </p:nvSpPr>
        <p:spPr>
          <a:xfrm>
            <a:off x="3544860" y="1138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66BE42A-26E2-E859-2D99-70ED445C6DBE}"/>
              </a:ext>
            </a:extLst>
          </p:cNvPr>
          <p:cNvSpPr/>
          <p:nvPr/>
        </p:nvSpPr>
        <p:spPr>
          <a:xfrm>
            <a:off x="3125760" y="8276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B859D1F-9600-A863-12B3-4D872926FE5C}"/>
              </a:ext>
            </a:extLst>
          </p:cNvPr>
          <p:cNvSpPr/>
          <p:nvPr/>
        </p:nvSpPr>
        <p:spPr>
          <a:xfrm>
            <a:off x="4041789" y="13382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657B575-3442-64BF-88AB-F79A5DEE5E13}"/>
              </a:ext>
            </a:extLst>
          </p:cNvPr>
          <p:cNvSpPr/>
          <p:nvPr/>
        </p:nvSpPr>
        <p:spPr>
          <a:xfrm>
            <a:off x="5286318" y="4464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ABECEC59-FE8B-B01C-1796-B0F9941FE793}"/>
              </a:ext>
            </a:extLst>
          </p:cNvPr>
          <p:cNvSpPr/>
          <p:nvPr/>
        </p:nvSpPr>
        <p:spPr>
          <a:xfrm>
            <a:off x="5432370" y="887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1AFAD69-8F37-3350-FF6B-F500C7953630}"/>
              </a:ext>
            </a:extLst>
          </p:cNvPr>
          <p:cNvSpPr/>
          <p:nvPr/>
        </p:nvSpPr>
        <p:spPr>
          <a:xfrm>
            <a:off x="5819720" y="8084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02B76C7-18A0-EA3B-110E-7B54A86A1F7A}"/>
              </a:ext>
            </a:extLst>
          </p:cNvPr>
          <p:cNvSpPr/>
          <p:nvPr/>
        </p:nvSpPr>
        <p:spPr>
          <a:xfrm>
            <a:off x="6112857" y="53661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DB3A4388-F2F7-69C7-9492-2E22A1384747}"/>
              </a:ext>
            </a:extLst>
          </p:cNvPr>
          <p:cNvSpPr/>
          <p:nvPr/>
        </p:nvSpPr>
        <p:spPr>
          <a:xfrm>
            <a:off x="1460505" y="2702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99CA41E-B6F0-4AE5-2555-C1514EEDD8C1}"/>
              </a:ext>
            </a:extLst>
          </p:cNvPr>
          <p:cNvSpPr/>
          <p:nvPr/>
        </p:nvSpPr>
        <p:spPr>
          <a:xfrm>
            <a:off x="1460504" y="32164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BCA9DAD-31B3-76A9-6A23-9D3EC8A61085}"/>
              </a:ext>
            </a:extLst>
          </p:cNvPr>
          <p:cNvSpPr/>
          <p:nvPr/>
        </p:nvSpPr>
        <p:spPr>
          <a:xfrm>
            <a:off x="1031888" y="28358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D6CBA767-9297-342C-37F3-0B4C8527673F}"/>
              </a:ext>
            </a:extLst>
          </p:cNvPr>
          <p:cNvSpPr/>
          <p:nvPr/>
        </p:nvSpPr>
        <p:spPr>
          <a:xfrm>
            <a:off x="357196" y="3399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C923F3B2-057C-9D97-246E-C44AB8F6ED8E}"/>
              </a:ext>
            </a:extLst>
          </p:cNvPr>
          <p:cNvSpPr/>
          <p:nvPr/>
        </p:nvSpPr>
        <p:spPr>
          <a:xfrm>
            <a:off x="311174" y="448012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062FAFEB-183B-06FF-47DC-3A6ADBDB65E7}"/>
              </a:ext>
            </a:extLst>
          </p:cNvPr>
          <p:cNvSpPr/>
          <p:nvPr/>
        </p:nvSpPr>
        <p:spPr>
          <a:xfrm>
            <a:off x="355605" y="39729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2DA2B76A-22E5-5BC0-7E09-96D6BED89BE1}"/>
              </a:ext>
            </a:extLst>
          </p:cNvPr>
          <p:cNvSpPr/>
          <p:nvPr/>
        </p:nvSpPr>
        <p:spPr>
          <a:xfrm>
            <a:off x="793769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7C1CB2E-61D7-E5E7-2E61-AA484892AE97}"/>
              </a:ext>
            </a:extLst>
          </p:cNvPr>
          <p:cNvSpPr/>
          <p:nvPr/>
        </p:nvSpPr>
        <p:spPr>
          <a:xfrm>
            <a:off x="1073166" y="47660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8FE0C7C5-ECA6-5A57-AD29-7A578853752E}"/>
              </a:ext>
            </a:extLst>
          </p:cNvPr>
          <p:cNvSpPr/>
          <p:nvPr/>
        </p:nvSpPr>
        <p:spPr>
          <a:xfrm>
            <a:off x="1073165" y="51279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BFFC411-B7BA-CC68-7CA8-B87755531814}"/>
              </a:ext>
            </a:extLst>
          </p:cNvPr>
          <p:cNvSpPr/>
          <p:nvPr/>
        </p:nvSpPr>
        <p:spPr>
          <a:xfrm>
            <a:off x="685815" y="53597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921FB1B4-9006-9776-8A1F-B28CE7D97159}"/>
              </a:ext>
            </a:extLst>
          </p:cNvPr>
          <p:cNvSpPr/>
          <p:nvPr/>
        </p:nvSpPr>
        <p:spPr>
          <a:xfrm>
            <a:off x="266715" y="50486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244C874-D848-A840-5581-2219DA019C34}"/>
              </a:ext>
            </a:extLst>
          </p:cNvPr>
          <p:cNvSpPr/>
          <p:nvPr/>
        </p:nvSpPr>
        <p:spPr>
          <a:xfrm>
            <a:off x="1377959" y="365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DCC9BF70-3202-F804-20B1-90226A98CB16}"/>
              </a:ext>
            </a:extLst>
          </p:cNvPr>
          <p:cNvSpPr/>
          <p:nvPr/>
        </p:nvSpPr>
        <p:spPr>
          <a:xfrm>
            <a:off x="1581159" y="44880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F8AC7238-97DD-2409-6B55-536EA24E9AC7}"/>
              </a:ext>
            </a:extLst>
          </p:cNvPr>
          <p:cNvSpPr/>
          <p:nvPr/>
        </p:nvSpPr>
        <p:spPr>
          <a:xfrm>
            <a:off x="1263662" y="43580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27CCEF0B-F486-36D3-7378-C91A0C3D02C8}"/>
              </a:ext>
            </a:extLst>
          </p:cNvPr>
          <p:cNvSpPr/>
          <p:nvPr/>
        </p:nvSpPr>
        <p:spPr>
          <a:xfrm>
            <a:off x="844562" y="40469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F1D2DCC-A818-D2CE-3DF3-6980EF7AC9D7}"/>
              </a:ext>
            </a:extLst>
          </p:cNvPr>
          <p:cNvSpPr/>
          <p:nvPr/>
        </p:nvSpPr>
        <p:spPr>
          <a:xfrm>
            <a:off x="1450983" y="55083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4C62F54C-2EAA-6D5A-7750-4107B968471F}"/>
              </a:ext>
            </a:extLst>
          </p:cNvPr>
          <p:cNvSpPr/>
          <p:nvPr/>
        </p:nvSpPr>
        <p:spPr>
          <a:xfrm>
            <a:off x="685815" y="25433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832CFAB-47C8-8CCE-C94E-D82E8ADB90A1}"/>
              </a:ext>
            </a:extLst>
          </p:cNvPr>
          <p:cNvSpPr/>
          <p:nvPr/>
        </p:nvSpPr>
        <p:spPr>
          <a:xfrm>
            <a:off x="685814" y="30576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06D0414-852E-5D36-454C-E84C147F674C}"/>
              </a:ext>
            </a:extLst>
          </p:cNvPr>
          <p:cNvSpPr/>
          <p:nvPr/>
        </p:nvSpPr>
        <p:spPr>
          <a:xfrm>
            <a:off x="266714" y="27465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F39BC3D-BF9D-A0D4-6C09-7FF950675802}"/>
              </a:ext>
            </a:extLst>
          </p:cNvPr>
          <p:cNvSpPr/>
          <p:nvPr/>
        </p:nvSpPr>
        <p:spPr>
          <a:xfrm>
            <a:off x="939823" y="34959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37C541FD-146C-4013-4C17-6077880965A7}"/>
              </a:ext>
            </a:extLst>
          </p:cNvPr>
          <p:cNvSpPr/>
          <p:nvPr/>
        </p:nvSpPr>
        <p:spPr>
          <a:xfrm>
            <a:off x="482607" y="16861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9A908F26-D6A3-90EA-21C7-36D9F77BF0DB}"/>
              </a:ext>
            </a:extLst>
          </p:cNvPr>
          <p:cNvSpPr/>
          <p:nvPr/>
        </p:nvSpPr>
        <p:spPr>
          <a:xfrm>
            <a:off x="869957" y="16068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9D5451A1-12E7-8774-D720-3C16BCAF0FD6}"/>
              </a:ext>
            </a:extLst>
          </p:cNvPr>
          <p:cNvSpPr/>
          <p:nvPr/>
        </p:nvSpPr>
        <p:spPr>
          <a:xfrm>
            <a:off x="869956" y="1968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2838423F-7DED-887F-84CB-D7C164F95131}"/>
              </a:ext>
            </a:extLst>
          </p:cNvPr>
          <p:cNvSpPr/>
          <p:nvPr/>
        </p:nvSpPr>
        <p:spPr>
          <a:xfrm>
            <a:off x="482606" y="22005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E013FA3-C5F6-5D2F-42B4-F384389A9B28}"/>
              </a:ext>
            </a:extLst>
          </p:cNvPr>
          <p:cNvSpPr/>
          <p:nvPr/>
        </p:nvSpPr>
        <p:spPr>
          <a:xfrm>
            <a:off x="1517660" y="2127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E9C6B202-3377-6AE0-8D4C-1C22A764F08B}"/>
              </a:ext>
            </a:extLst>
          </p:cNvPr>
          <p:cNvSpPr/>
          <p:nvPr/>
        </p:nvSpPr>
        <p:spPr>
          <a:xfrm>
            <a:off x="1162070" y="20854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A9ED0A9-A587-0E66-B5A4-CE23D0A30871}"/>
              </a:ext>
            </a:extLst>
          </p:cNvPr>
          <p:cNvSpPr/>
          <p:nvPr/>
        </p:nvSpPr>
        <p:spPr>
          <a:xfrm>
            <a:off x="1860559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E09ABBE-BC0E-8966-93EF-758AE49DB9D4}"/>
              </a:ext>
            </a:extLst>
          </p:cNvPr>
          <p:cNvSpPr/>
          <p:nvPr/>
        </p:nvSpPr>
        <p:spPr>
          <a:xfrm>
            <a:off x="2247908" y="50644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B1519685-DB07-DB7E-846A-4A8253FFE7C3}"/>
              </a:ext>
            </a:extLst>
          </p:cNvPr>
          <p:cNvSpPr/>
          <p:nvPr/>
        </p:nvSpPr>
        <p:spPr>
          <a:xfrm>
            <a:off x="2749560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79830D0-E967-20E4-2376-0DE33827E82C}"/>
              </a:ext>
            </a:extLst>
          </p:cNvPr>
          <p:cNvSpPr/>
          <p:nvPr/>
        </p:nvSpPr>
        <p:spPr>
          <a:xfrm>
            <a:off x="2035193" y="55575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1CC1A63-C89A-DAEA-699A-DABAD8204C35}"/>
              </a:ext>
            </a:extLst>
          </p:cNvPr>
          <p:cNvSpPr/>
          <p:nvPr/>
        </p:nvSpPr>
        <p:spPr>
          <a:xfrm>
            <a:off x="1441458" y="49851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750AC7B0-3BE0-F26B-AED1-AB77BA74C2DF}"/>
              </a:ext>
            </a:extLst>
          </p:cNvPr>
          <p:cNvSpPr/>
          <p:nvPr/>
        </p:nvSpPr>
        <p:spPr>
          <a:xfrm>
            <a:off x="3543315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75C08EE6-9233-9996-3CF3-DB13FB963D83}"/>
              </a:ext>
            </a:extLst>
          </p:cNvPr>
          <p:cNvSpPr/>
          <p:nvPr/>
        </p:nvSpPr>
        <p:spPr>
          <a:xfrm>
            <a:off x="2927363" y="52416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E9A307CC-DBFF-8793-C830-E3499B4E715B}"/>
              </a:ext>
            </a:extLst>
          </p:cNvPr>
          <p:cNvSpPr/>
          <p:nvPr/>
        </p:nvSpPr>
        <p:spPr>
          <a:xfrm>
            <a:off x="3314713" y="51622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C6B406E-4139-9D68-281A-8935CF7E1D26}"/>
              </a:ext>
            </a:extLst>
          </p:cNvPr>
          <p:cNvSpPr/>
          <p:nvPr/>
        </p:nvSpPr>
        <p:spPr>
          <a:xfrm>
            <a:off x="3314712" y="55242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98B40820-B83A-9B07-D068-50FECC88EC2D}"/>
              </a:ext>
            </a:extLst>
          </p:cNvPr>
          <p:cNvSpPr/>
          <p:nvPr/>
        </p:nvSpPr>
        <p:spPr>
          <a:xfrm>
            <a:off x="3730643" y="53756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9F547D96-F8E6-0C04-9F2D-68F6C56EE0B3}"/>
              </a:ext>
            </a:extLst>
          </p:cNvPr>
          <p:cNvSpPr/>
          <p:nvPr/>
        </p:nvSpPr>
        <p:spPr>
          <a:xfrm>
            <a:off x="2927362" y="57559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A0375B9-DCEF-F52B-64C1-FB66C60AF8D4}"/>
              </a:ext>
            </a:extLst>
          </p:cNvPr>
          <p:cNvSpPr/>
          <p:nvPr/>
        </p:nvSpPr>
        <p:spPr>
          <a:xfrm>
            <a:off x="2508262" y="54448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AFD3A8D1-4E8B-D273-3403-E2608F88ED2F}"/>
              </a:ext>
            </a:extLst>
          </p:cNvPr>
          <p:cNvSpPr/>
          <p:nvPr/>
        </p:nvSpPr>
        <p:spPr>
          <a:xfrm>
            <a:off x="4349766" y="56035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0C153898-3463-3385-AD08-81A81B3414A4}"/>
              </a:ext>
            </a:extLst>
          </p:cNvPr>
          <p:cNvSpPr/>
          <p:nvPr/>
        </p:nvSpPr>
        <p:spPr>
          <a:xfrm>
            <a:off x="2183624" y="650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B3E04D91-A302-51CC-C733-F7768B949BE5}"/>
              </a:ext>
            </a:extLst>
          </p:cNvPr>
          <p:cNvSpPr/>
          <p:nvPr/>
        </p:nvSpPr>
        <p:spPr>
          <a:xfrm>
            <a:off x="4851417" y="56829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083A3EFE-9ACC-71FE-186E-5673FAF92B2A}"/>
              </a:ext>
            </a:extLst>
          </p:cNvPr>
          <p:cNvSpPr/>
          <p:nvPr/>
        </p:nvSpPr>
        <p:spPr>
          <a:xfrm>
            <a:off x="3962415" y="61973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551973A3-52E7-1325-A58D-039FC9D475DF}"/>
              </a:ext>
            </a:extLst>
          </p:cNvPr>
          <p:cNvSpPr/>
          <p:nvPr/>
        </p:nvSpPr>
        <p:spPr>
          <a:xfrm>
            <a:off x="3411559" y="5987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C32E1AF-32B1-CD61-E5A9-0DD169F5AC3C}"/>
              </a:ext>
            </a:extLst>
          </p:cNvPr>
          <p:cNvSpPr/>
          <p:nvPr/>
        </p:nvSpPr>
        <p:spPr>
          <a:xfrm>
            <a:off x="4927612" y="49638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F0A2FAB-E296-6946-BF43-BF30374429A4}"/>
              </a:ext>
            </a:extLst>
          </p:cNvPr>
          <p:cNvSpPr/>
          <p:nvPr/>
        </p:nvSpPr>
        <p:spPr>
          <a:xfrm>
            <a:off x="4641859" y="53089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F031749E-4E36-4528-8EEA-171A8AD8011B}"/>
              </a:ext>
            </a:extLst>
          </p:cNvPr>
          <p:cNvSpPr/>
          <p:nvPr/>
        </p:nvSpPr>
        <p:spPr>
          <a:xfrm>
            <a:off x="4121162" y="48844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FA7A4987-94CD-E9CC-16DF-C0B063EE5BDE}"/>
              </a:ext>
            </a:extLst>
          </p:cNvPr>
          <p:cNvSpPr/>
          <p:nvPr/>
        </p:nvSpPr>
        <p:spPr>
          <a:xfrm>
            <a:off x="5575316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DFA6D316-E19C-69CF-165A-FB8F2E9364BC}"/>
              </a:ext>
            </a:extLst>
          </p:cNvPr>
          <p:cNvSpPr/>
          <p:nvPr/>
        </p:nvSpPr>
        <p:spPr>
          <a:xfrm>
            <a:off x="5962666" y="50431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6590CAA1-5040-A2AE-45AC-D1B1CE5D1363}"/>
              </a:ext>
            </a:extLst>
          </p:cNvPr>
          <p:cNvSpPr/>
          <p:nvPr/>
        </p:nvSpPr>
        <p:spPr>
          <a:xfrm>
            <a:off x="5962665" y="54051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AA3962C1-8927-49A9-6FD1-54771C36E70D}"/>
              </a:ext>
            </a:extLst>
          </p:cNvPr>
          <p:cNvSpPr/>
          <p:nvPr/>
        </p:nvSpPr>
        <p:spPr>
          <a:xfrm>
            <a:off x="6464317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85E599D-B8A7-C24B-9615-8BD6A4DA12B1}"/>
              </a:ext>
            </a:extLst>
          </p:cNvPr>
          <p:cNvSpPr/>
          <p:nvPr/>
        </p:nvSpPr>
        <p:spPr>
          <a:xfrm>
            <a:off x="5575315" y="563692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CF72D4EA-80A3-F35D-4F66-96FF27FCE5FB}"/>
              </a:ext>
            </a:extLst>
          </p:cNvPr>
          <p:cNvSpPr/>
          <p:nvPr/>
        </p:nvSpPr>
        <p:spPr>
          <a:xfrm>
            <a:off x="5156215" y="5325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4EBA52FD-581D-5EC6-8029-8B47F8BEDEA4}"/>
              </a:ext>
            </a:extLst>
          </p:cNvPr>
          <p:cNvSpPr/>
          <p:nvPr/>
        </p:nvSpPr>
        <p:spPr>
          <a:xfrm>
            <a:off x="7213616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683061F9-3B9B-D3C1-752D-EA62132BD599}"/>
              </a:ext>
            </a:extLst>
          </p:cNvPr>
          <p:cNvSpPr/>
          <p:nvPr/>
        </p:nvSpPr>
        <p:spPr>
          <a:xfrm>
            <a:off x="7600965" y="50561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CAA88E57-E697-152C-BA08-845C72C52CB7}"/>
              </a:ext>
            </a:extLst>
          </p:cNvPr>
          <p:cNvSpPr/>
          <p:nvPr/>
        </p:nvSpPr>
        <p:spPr>
          <a:xfrm>
            <a:off x="8102617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C66EFEFE-6239-2943-DBF8-036A4794A69D}"/>
              </a:ext>
            </a:extLst>
          </p:cNvPr>
          <p:cNvSpPr/>
          <p:nvPr/>
        </p:nvSpPr>
        <p:spPr>
          <a:xfrm>
            <a:off x="7213615" y="52878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8E85F784-16DE-FFB9-A80E-DC7DB7CE8E97}"/>
              </a:ext>
            </a:extLst>
          </p:cNvPr>
          <p:cNvSpPr/>
          <p:nvPr/>
        </p:nvSpPr>
        <p:spPr>
          <a:xfrm>
            <a:off x="6238880" y="47529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63C1BEA1-B74D-19FD-0BE0-BF938F2D4621}"/>
              </a:ext>
            </a:extLst>
          </p:cNvPr>
          <p:cNvSpPr/>
          <p:nvPr/>
        </p:nvSpPr>
        <p:spPr>
          <a:xfrm>
            <a:off x="6664343" y="55466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E70829C-F57C-FCFA-AD65-EAC471F2C9F2}"/>
              </a:ext>
            </a:extLst>
          </p:cNvPr>
          <p:cNvSpPr/>
          <p:nvPr/>
        </p:nvSpPr>
        <p:spPr>
          <a:xfrm>
            <a:off x="6883419" y="50249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E2F6FB84-1628-73CD-0648-59DC1FABC4F3}"/>
              </a:ext>
            </a:extLst>
          </p:cNvPr>
          <p:cNvSpPr/>
          <p:nvPr/>
        </p:nvSpPr>
        <p:spPr>
          <a:xfrm>
            <a:off x="7943870" y="52513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30A69D69-E11C-4283-077E-25BBC75D743B}"/>
              </a:ext>
            </a:extLst>
          </p:cNvPr>
          <p:cNvSpPr/>
          <p:nvPr/>
        </p:nvSpPr>
        <p:spPr>
          <a:xfrm>
            <a:off x="357196" y="5484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CF4A979B-589C-D889-D935-D95D34E20CA7}"/>
              </a:ext>
            </a:extLst>
          </p:cNvPr>
          <p:cNvSpPr/>
          <p:nvPr/>
        </p:nvSpPr>
        <p:spPr>
          <a:xfrm>
            <a:off x="584218" y="49658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8FB20C3-3A23-4316-9C16-55EB8F9D3489}"/>
              </a:ext>
            </a:extLst>
          </p:cNvPr>
          <p:cNvSpPr/>
          <p:nvPr/>
        </p:nvSpPr>
        <p:spPr>
          <a:xfrm>
            <a:off x="685815" y="586788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37954FC-C0D8-D68F-F67C-E95FB09A72B1}"/>
              </a:ext>
            </a:extLst>
          </p:cNvPr>
          <p:cNvSpPr/>
          <p:nvPr/>
        </p:nvSpPr>
        <p:spPr>
          <a:xfrm>
            <a:off x="1073165" y="5788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2286F54-6C68-F8C0-05E2-CD0ADF95D8BD}"/>
              </a:ext>
            </a:extLst>
          </p:cNvPr>
          <p:cNvSpPr/>
          <p:nvPr/>
        </p:nvSpPr>
        <p:spPr>
          <a:xfrm>
            <a:off x="1651011" y="51487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D590255-FB8C-BA64-4AAC-875AC4BE9D2D}"/>
              </a:ext>
            </a:extLst>
          </p:cNvPr>
          <p:cNvSpPr/>
          <p:nvPr/>
        </p:nvSpPr>
        <p:spPr>
          <a:xfrm>
            <a:off x="298462" y="59023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7EFEA54-893C-961D-8B94-348A3BE931FF}"/>
              </a:ext>
            </a:extLst>
          </p:cNvPr>
          <p:cNvSpPr/>
          <p:nvPr/>
        </p:nvSpPr>
        <p:spPr>
          <a:xfrm>
            <a:off x="6838973" y="52973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A83F8A9D-60AD-3580-A4A0-2CFCA8934181}"/>
              </a:ext>
            </a:extLst>
          </p:cNvPr>
          <p:cNvSpPr/>
          <p:nvPr/>
        </p:nvSpPr>
        <p:spPr>
          <a:xfrm>
            <a:off x="5522948" y="60607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1AD5D620-8178-54E4-BB8F-1AFF10170EB6}"/>
              </a:ext>
            </a:extLst>
          </p:cNvPr>
          <p:cNvSpPr/>
          <p:nvPr/>
        </p:nvSpPr>
        <p:spPr>
          <a:xfrm>
            <a:off x="6137295" y="58164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966F7CC6-37AF-BA1D-ADE7-63C8CBF840BB}"/>
              </a:ext>
            </a:extLst>
          </p:cNvPr>
          <p:cNvSpPr/>
          <p:nvPr/>
        </p:nvSpPr>
        <p:spPr>
          <a:xfrm>
            <a:off x="6137294" y="617838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00D94C0-EA60-7342-8149-ECD4DE8E62F5}"/>
              </a:ext>
            </a:extLst>
          </p:cNvPr>
          <p:cNvSpPr/>
          <p:nvPr/>
        </p:nvSpPr>
        <p:spPr>
          <a:xfrm>
            <a:off x="6638946" y="589580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83732EB-E452-47C6-1F26-7C7BC453F849}"/>
              </a:ext>
            </a:extLst>
          </p:cNvPr>
          <p:cNvSpPr/>
          <p:nvPr/>
        </p:nvSpPr>
        <p:spPr>
          <a:xfrm>
            <a:off x="5749944" y="64101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116764C-048F-D528-7242-D948025D8C19}"/>
              </a:ext>
            </a:extLst>
          </p:cNvPr>
          <p:cNvSpPr/>
          <p:nvPr/>
        </p:nvSpPr>
        <p:spPr>
          <a:xfrm>
            <a:off x="4997468" y="6140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C1E802DF-050A-C2BC-4B85-7FC8BB8DCDF7}"/>
              </a:ext>
            </a:extLst>
          </p:cNvPr>
          <p:cNvSpPr/>
          <p:nvPr/>
        </p:nvSpPr>
        <p:spPr>
          <a:xfrm>
            <a:off x="7388245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A92D0301-5B03-3C40-927B-C20971DC236D}"/>
              </a:ext>
            </a:extLst>
          </p:cNvPr>
          <p:cNvSpPr/>
          <p:nvPr/>
        </p:nvSpPr>
        <p:spPr>
          <a:xfrm>
            <a:off x="7775594" y="58293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02CD984D-E60F-0C7D-D745-BCC7E8FFCDCB}"/>
              </a:ext>
            </a:extLst>
          </p:cNvPr>
          <p:cNvSpPr/>
          <p:nvPr/>
        </p:nvSpPr>
        <p:spPr>
          <a:xfrm>
            <a:off x="8277246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EC508E05-C2EE-5D76-CE8E-51E30D8C7F6F}"/>
              </a:ext>
            </a:extLst>
          </p:cNvPr>
          <p:cNvSpPr/>
          <p:nvPr/>
        </p:nvSpPr>
        <p:spPr>
          <a:xfrm>
            <a:off x="7388244" y="6061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59D483A7-C6CE-02DD-F8E2-38D861E4C638}"/>
              </a:ext>
            </a:extLst>
          </p:cNvPr>
          <p:cNvSpPr/>
          <p:nvPr/>
        </p:nvSpPr>
        <p:spPr>
          <a:xfrm>
            <a:off x="6413509" y="55261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24AA3E0D-1BBB-CE2F-A451-DB0FE451B1A6}"/>
              </a:ext>
            </a:extLst>
          </p:cNvPr>
          <p:cNvSpPr/>
          <p:nvPr/>
        </p:nvSpPr>
        <p:spPr>
          <a:xfrm>
            <a:off x="6838972" y="63198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CBC43EFC-D4D3-0157-9147-80897517A9B6}"/>
              </a:ext>
            </a:extLst>
          </p:cNvPr>
          <p:cNvSpPr/>
          <p:nvPr/>
        </p:nvSpPr>
        <p:spPr>
          <a:xfrm>
            <a:off x="7058048" y="5798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3C659D7A-C423-7D75-394C-390C408D5CCE}"/>
              </a:ext>
            </a:extLst>
          </p:cNvPr>
          <p:cNvSpPr/>
          <p:nvPr/>
        </p:nvSpPr>
        <p:spPr>
          <a:xfrm>
            <a:off x="8118499" y="60246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6BF7FF5A-0340-462C-41E9-358E693EDE14}"/>
              </a:ext>
            </a:extLst>
          </p:cNvPr>
          <p:cNvSpPr/>
          <p:nvPr/>
        </p:nvSpPr>
        <p:spPr>
          <a:xfrm>
            <a:off x="8782050" y="23684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FA0D2294-B21D-DD9A-54B9-AB3F74F7EAF3}"/>
              </a:ext>
            </a:extLst>
          </p:cNvPr>
          <p:cNvSpPr/>
          <p:nvPr/>
        </p:nvSpPr>
        <p:spPr>
          <a:xfrm>
            <a:off x="8610608" y="37214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486ED602-CF2D-BE1B-8380-4C382AB98633}"/>
              </a:ext>
            </a:extLst>
          </p:cNvPr>
          <p:cNvSpPr/>
          <p:nvPr/>
        </p:nvSpPr>
        <p:spPr>
          <a:xfrm>
            <a:off x="8451861" y="41993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7F43B75F-8DE3-23AA-F40F-8F51C3A2FCCC}"/>
              </a:ext>
            </a:extLst>
          </p:cNvPr>
          <p:cNvSpPr/>
          <p:nvPr/>
        </p:nvSpPr>
        <p:spPr>
          <a:xfrm>
            <a:off x="8797947" y="31606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EC027CFB-728E-3EC4-B962-95D5A632EF33}"/>
              </a:ext>
            </a:extLst>
          </p:cNvPr>
          <p:cNvSpPr/>
          <p:nvPr/>
        </p:nvSpPr>
        <p:spPr>
          <a:xfrm>
            <a:off x="8531233" y="280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2025796F-ED0B-31FB-85E4-554088775A4D}"/>
              </a:ext>
            </a:extLst>
          </p:cNvPr>
          <p:cNvSpPr/>
          <p:nvPr/>
        </p:nvSpPr>
        <p:spPr>
          <a:xfrm>
            <a:off x="8610607" y="47439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2D6F45BB-4182-87A5-D16D-92F58EFEA713}"/>
              </a:ext>
            </a:extLst>
          </p:cNvPr>
          <p:cNvSpPr/>
          <p:nvPr/>
        </p:nvSpPr>
        <p:spPr>
          <a:xfrm>
            <a:off x="8451860" y="5221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8DEA360-02C3-D087-2DD6-000C059C925B}"/>
              </a:ext>
            </a:extLst>
          </p:cNvPr>
          <p:cNvSpPr/>
          <p:nvPr/>
        </p:nvSpPr>
        <p:spPr>
          <a:xfrm>
            <a:off x="8785236" y="55171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2E30CC9E-AE86-97F6-0BAF-9C189F2CF137}"/>
              </a:ext>
            </a:extLst>
          </p:cNvPr>
          <p:cNvSpPr/>
          <p:nvPr/>
        </p:nvSpPr>
        <p:spPr>
          <a:xfrm>
            <a:off x="8626489" y="59950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0C169BA-7261-7812-6059-763D13B77634}"/>
              </a:ext>
            </a:extLst>
          </p:cNvPr>
          <p:cNvSpPr/>
          <p:nvPr/>
        </p:nvSpPr>
        <p:spPr>
          <a:xfrm>
            <a:off x="2597153" y="63625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1E39E7EE-95D8-F67C-6B80-EBF83552220E}"/>
              </a:ext>
            </a:extLst>
          </p:cNvPr>
          <p:cNvSpPr/>
          <p:nvPr/>
        </p:nvSpPr>
        <p:spPr>
          <a:xfrm>
            <a:off x="1627213" y="59590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DBE8CA11-ACB6-B0EB-11C9-825828171C27}"/>
              </a:ext>
            </a:extLst>
          </p:cNvPr>
          <p:cNvSpPr/>
          <p:nvPr/>
        </p:nvSpPr>
        <p:spPr>
          <a:xfrm>
            <a:off x="2211423" y="60083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BE9C3DB7-0AA1-AE31-AB19-C947A7ABC826}"/>
              </a:ext>
            </a:extLst>
          </p:cNvPr>
          <p:cNvSpPr/>
          <p:nvPr/>
        </p:nvSpPr>
        <p:spPr>
          <a:xfrm>
            <a:off x="3906873" y="5826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8A17BA45-B716-3B0A-EAC9-9BDC3396966D}"/>
              </a:ext>
            </a:extLst>
          </p:cNvPr>
          <p:cNvSpPr/>
          <p:nvPr/>
        </p:nvSpPr>
        <p:spPr>
          <a:xfrm>
            <a:off x="3103592" y="62067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09B37478-0B00-86AB-CCDA-ADC345D1C0D7}"/>
              </a:ext>
            </a:extLst>
          </p:cNvPr>
          <p:cNvSpPr/>
          <p:nvPr/>
        </p:nvSpPr>
        <p:spPr>
          <a:xfrm>
            <a:off x="2684492" y="58955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B5AC8582-9144-FFF9-1943-DDCB58FE420F}"/>
              </a:ext>
            </a:extLst>
          </p:cNvPr>
          <p:cNvSpPr/>
          <p:nvPr/>
        </p:nvSpPr>
        <p:spPr>
          <a:xfrm>
            <a:off x="5194306" y="64932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42EEE0BF-D7A2-C86E-9328-E3C39FFA9940}"/>
              </a:ext>
            </a:extLst>
          </p:cNvPr>
          <p:cNvSpPr/>
          <p:nvPr/>
        </p:nvSpPr>
        <p:spPr>
          <a:xfrm>
            <a:off x="4525996" y="60543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C575D9ED-B9CA-D6E4-E0F7-5E98F4E0DC22}"/>
              </a:ext>
            </a:extLst>
          </p:cNvPr>
          <p:cNvSpPr/>
          <p:nvPr/>
        </p:nvSpPr>
        <p:spPr>
          <a:xfrm>
            <a:off x="4525995" y="6416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80B998C7-3E5B-613A-9F74-1E3943F1C67D}"/>
              </a:ext>
            </a:extLst>
          </p:cNvPr>
          <p:cNvSpPr/>
          <p:nvPr/>
        </p:nvSpPr>
        <p:spPr>
          <a:xfrm>
            <a:off x="4158471" y="657258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DF39FA77-C41D-AAE7-30D4-8A04053F459E}"/>
              </a:ext>
            </a:extLst>
          </p:cNvPr>
          <p:cNvSpPr/>
          <p:nvPr/>
        </p:nvSpPr>
        <p:spPr>
          <a:xfrm>
            <a:off x="3587789" y="64386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9F62EA32-A87D-7C4A-DF19-960784E1DC48}"/>
              </a:ext>
            </a:extLst>
          </p:cNvPr>
          <p:cNvSpPr/>
          <p:nvPr/>
        </p:nvSpPr>
        <p:spPr>
          <a:xfrm>
            <a:off x="862045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FC9986CD-6DAB-9B74-4AA5-04DE95704675}"/>
              </a:ext>
            </a:extLst>
          </p:cNvPr>
          <p:cNvSpPr/>
          <p:nvPr/>
        </p:nvSpPr>
        <p:spPr>
          <a:xfrm>
            <a:off x="1249395" y="62392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53DE058E-DDD8-63AE-6BA0-1DBDF2709404}"/>
              </a:ext>
            </a:extLst>
          </p:cNvPr>
          <p:cNvSpPr/>
          <p:nvPr/>
        </p:nvSpPr>
        <p:spPr>
          <a:xfrm>
            <a:off x="1751046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54911BCE-E861-90A3-6336-ACB1071FAB22}"/>
              </a:ext>
            </a:extLst>
          </p:cNvPr>
          <p:cNvSpPr/>
          <p:nvPr/>
        </p:nvSpPr>
        <p:spPr>
          <a:xfrm>
            <a:off x="1827241" y="5599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BF07A38A-CE57-199C-4FAA-58DAC7CBA5FB}"/>
              </a:ext>
            </a:extLst>
          </p:cNvPr>
          <p:cNvSpPr/>
          <p:nvPr/>
        </p:nvSpPr>
        <p:spPr>
          <a:xfrm>
            <a:off x="474692" y="63531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BDA03825-0459-9766-16F5-2688C50DA655}"/>
              </a:ext>
            </a:extLst>
          </p:cNvPr>
          <p:cNvSpPr/>
          <p:nvPr/>
        </p:nvSpPr>
        <p:spPr>
          <a:xfrm>
            <a:off x="3935972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3A6D90F0-2BC1-5212-AC01-24306C220F89}"/>
              </a:ext>
            </a:extLst>
          </p:cNvPr>
          <p:cNvSpPr/>
          <p:nvPr/>
        </p:nvSpPr>
        <p:spPr>
          <a:xfrm>
            <a:off x="4323322" y="1507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90C33FDD-7C5C-49C8-CC50-6EAF212D86D2}"/>
              </a:ext>
            </a:extLst>
          </p:cNvPr>
          <p:cNvSpPr/>
          <p:nvPr/>
        </p:nvSpPr>
        <p:spPr>
          <a:xfrm>
            <a:off x="4824973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DEA90F18-0424-2ACA-7D04-6711737E0866}"/>
              </a:ext>
            </a:extLst>
          </p:cNvPr>
          <p:cNvSpPr/>
          <p:nvPr/>
        </p:nvSpPr>
        <p:spPr>
          <a:xfrm>
            <a:off x="5651512" y="3203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2EE85850-B127-1115-9D3B-B35BCA0BB394}"/>
              </a:ext>
            </a:extLst>
          </p:cNvPr>
          <p:cNvSpPr/>
          <p:nvPr/>
        </p:nvSpPr>
        <p:spPr>
          <a:xfrm>
            <a:off x="6762760" y="15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D72CD0FE-419C-38E6-CD7B-F42AD777B216}"/>
              </a:ext>
            </a:extLst>
          </p:cNvPr>
          <p:cNvSpPr/>
          <p:nvPr/>
        </p:nvSpPr>
        <p:spPr>
          <a:xfrm>
            <a:off x="6375410" y="2742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DD42B0FE-57EC-0E3B-BE0B-E56877459959}"/>
              </a:ext>
            </a:extLst>
          </p:cNvPr>
          <p:cNvSpPr/>
          <p:nvPr/>
        </p:nvSpPr>
        <p:spPr>
          <a:xfrm>
            <a:off x="7410464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5D4A6C73-F9D3-5585-FF2C-636D4F7B1713}"/>
              </a:ext>
            </a:extLst>
          </p:cNvPr>
          <p:cNvSpPr/>
          <p:nvPr/>
        </p:nvSpPr>
        <p:spPr>
          <a:xfrm>
            <a:off x="7797814" y="1218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44252F88-CC6E-3BC1-AC77-7007B5071AC8}"/>
              </a:ext>
            </a:extLst>
          </p:cNvPr>
          <p:cNvSpPr/>
          <p:nvPr/>
        </p:nvSpPr>
        <p:spPr>
          <a:xfrm>
            <a:off x="8299465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FA9489A8-073C-AC95-C739-1D1634A0B68F}"/>
              </a:ext>
            </a:extLst>
          </p:cNvPr>
          <p:cNvSpPr/>
          <p:nvPr/>
        </p:nvSpPr>
        <p:spPr>
          <a:xfrm>
            <a:off x="1732523" y="5724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EDB2D0-6712-1F41-1D78-F1F3783FBB67}"/>
              </a:ext>
            </a:extLst>
          </p:cNvPr>
          <p:cNvSpPr/>
          <p:nvPr/>
        </p:nvSpPr>
        <p:spPr>
          <a:xfrm>
            <a:off x="1345173" y="2890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EC9F5488-388A-ABC7-D894-2DEF60BD19CC}"/>
              </a:ext>
            </a:extLst>
          </p:cNvPr>
          <p:cNvSpPr/>
          <p:nvPr/>
        </p:nvSpPr>
        <p:spPr>
          <a:xfrm>
            <a:off x="2380227" y="21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0A235401-1F34-A8E3-357A-326C23FD0AB3}"/>
              </a:ext>
            </a:extLst>
          </p:cNvPr>
          <p:cNvSpPr/>
          <p:nvPr/>
        </p:nvSpPr>
        <p:spPr>
          <a:xfrm>
            <a:off x="1961126" y="4191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3D043CC9-D0FE-5006-C427-7FB03D39339B}"/>
              </a:ext>
            </a:extLst>
          </p:cNvPr>
          <p:cNvSpPr/>
          <p:nvPr/>
        </p:nvSpPr>
        <p:spPr>
          <a:xfrm>
            <a:off x="570483" y="130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0680E573-2D90-AB2C-01AE-FBCDBC7D3880}"/>
              </a:ext>
            </a:extLst>
          </p:cNvPr>
          <p:cNvSpPr/>
          <p:nvPr/>
        </p:nvSpPr>
        <p:spPr>
          <a:xfrm>
            <a:off x="3620033" y="81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47CCFC9B-A2C9-F378-A6D7-C461F577EB9C}"/>
              </a:ext>
            </a:extLst>
          </p:cNvPr>
          <p:cNvSpPr/>
          <p:nvPr/>
        </p:nvSpPr>
        <p:spPr>
          <a:xfrm>
            <a:off x="3232683" y="3132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D25A8C32-C2E7-D73E-6B0C-77B9BA7CEC11}"/>
              </a:ext>
            </a:extLst>
          </p:cNvPr>
          <p:cNvSpPr/>
          <p:nvPr/>
        </p:nvSpPr>
        <p:spPr>
          <a:xfrm>
            <a:off x="4956119" y="5957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CE835EF4-7A7C-1C2A-F7F9-8838DBEC2C3F}"/>
              </a:ext>
            </a:extLst>
          </p:cNvPr>
          <p:cNvSpPr/>
          <p:nvPr/>
        </p:nvSpPr>
        <p:spPr>
          <a:xfrm>
            <a:off x="8219535" y="5612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BFF5BA04-5815-593F-54A9-9D4D7B19E481}"/>
              </a:ext>
            </a:extLst>
          </p:cNvPr>
          <p:cNvSpPr/>
          <p:nvPr/>
        </p:nvSpPr>
        <p:spPr>
          <a:xfrm>
            <a:off x="7732179" y="63899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22DB90-7CF4-B299-B983-38DE2EDC2D1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380917" y="3384329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23CCDDD-56D2-A9C1-A994-EE05E585EDC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4600412" y="1263429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EAFAB7-D7A3-A414-204B-5C7325D0FE70}"/>
              </a:ext>
            </a:extLst>
          </p:cNvPr>
          <p:cNvCxnSpPr>
            <a:cxnSpLocks/>
          </p:cNvCxnSpPr>
          <p:nvPr/>
        </p:nvCxnSpPr>
        <p:spPr>
          <a:xfrm flipH="1" flipV="1">
            <a:off x="4279909" y="2028405"/>
            <a:ext cx="319101" cy="134811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05CD94-14C3-CD07-188A-C84ED868508D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4317218" y="1858963"/>
            <a:ext cx="1353333" cy="16944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itle 1">
            <a:extLst>
              <a:ext uri="{FF2B5EF4-FFF2-40B4-BE49-F238E27FC236}">
                <a16:creationId xmlns:a16="http://schemas.microsoft.com/office/drawing/2014/main" id="{F87B61EC-F958-570D-3A46-B37BB182899B}"/>
              </a:ext>
            </a:extLst>
          </p:cNvPr>
          <p:cNvSpPr txBox="1">
            <a:spLocks/>
          </p:cNvSpPr>
          <p:nvPr/>
        </p:nvSpPr>
        <p:spPr>
          <a:xfrm>
            <a:off x="650415" y="284400"/>
            <a:ext cx="4136907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 err="1"/>
              <a:t>Outphasing</a:t>
            </a:r>
            <a:endParaRPr lang="en-US" sz="28700" dirty="0"/>
          </a:p>
        </p:txBody>
      </p:sp>
    </p:spTree>
    <p:extLst>
      <p:ext uri="{BB962C8B-B14F-4D97-AF65-F5344CB8AC3E}">
        <p14:creationId xmlns:p14="http://schemas.microsoft.com/office/powerpoint/2010/main" val="3111169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280">
            <a:extLst>
              <a:ext uri="{FF2B5EF4-FFF2-40B4-BE49-F238E27FC236}">
                <a16:creationId xmlns:a16="http://schemas.microsoft.com/office/drawing/2014/main" id="{928E7D35-4122-8D09-35CF-0DCB58CED4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DE1F9-FD86-61E4-4342-28081DCC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/>
          <a:lstStyle/>
          <a:p>
            <a:fld id="{93005692-73BE-493E-93AB-ECD6027A7652}" type="slidenum">
              <a:rPr lang="en-US" smtClean="0"/>
              <a:pPr/>
              <a:t>157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2B9BF-D5C2-9883-A118-9BB6A27A7353}"/>
              </a:ext>
            </a:extLst>
          </p:cNvPr>
          <p:cNvSpPr/>
          <p:nvPr/>
        </p:nvSpPr>
        <p:spPr>
          <a:xfrm>
            <a:off x="2635249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D6ADA8-9B48-FC24-00D0-3AC30A999D25}"/>
              </a:ext>
            </a:extLst>
          </p:cNvPr>
          <p:cNvSpPr/>
          <p:nvPr/>
        </p:nvSpPr>
        <p:spPr>
          <a:xfrm>
            <a:off x="3022599" y="15366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DB717C-111C-44FF-22AA-9892AF1BD8BC}"/>
              </a:ext>
            </a:extLst>
          </p:cNvPr>
          <p:cNvSpPr/>
          <p:nvPr/>
        </p:nvSpPr>
        <p:spPr>
          <a:xfrm>
            <a:off x="3022598" y="18986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CD4A50-7440-6338-6340-1755A2F8115C}"/>
              </a:ext>
            </a:extLst>
          </p:cNvPr>
          <p:cNvSpPr/>
          <p:nvPr/>
        </p:nvSpPr>
        <p:spPr>
          <a:xfrm>
            <a:off x="3524250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5718D2-A23E-B581-22EB-E3D95B384BB4}"/>
              </a:ext>
            </a:extLst>
          </p:cNvPr>
          <p:cNvSpPr/>
          <p:nvPr/>
        </p:nvSpPr>
        <p:spPr>
          <a:xfrm>
            <a:off x="2635248" y="21304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85EA89-654B-050D-9994-BD76597737CE}"/>
              </a:ext>
            </a:extLst>
          </p:cNvPr>
          <p:cNvSpPr/>
          <p:nvPr/>
        </p:nvSpPr>
        <p:spPr>
          <a:xfrm>
            <a:off x="2216148" y="18192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B8F216-0AC5-4041-CDD2-0C018580B753}"/>
              </a:ext>
            </a:extLst>
          </p:cNvPr>
          <p:cNvSpPr/>
          <p:nvPr/>
        </p:nvSpPr>
        <p:spPr>
          <a:xfrm>
            <a:off x="3670302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684E8C-0F94-3CD2-7680-553DDB4AF6CE}"/>
              </a:ext>
            </a:extLst>
          </p:cNvPr>
          <p:cNvSpPr/>
          <p:nvPr/>
        </p:nvSpPr>
        <p:spPr>
          <a:xfrm>
            <a:off x="4057652" y="19780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47E730-F903-9E6B-2408-473EDC93B45D}"/>
              </a:ext>
            </a:extLst>
          </p:cNvPr>
          <p:cNvSpPr/>
          <p:nvPr/>
        </p:nvSpPr>
        <p:spPr>
          <a:xfrm>
            <a:off x="4057651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D57A37-3BC7-4CD5-5B9B-AB8260C501E8}"/>
              </a:ext>
            </a:extLst>
          </p:cNvPr>
          <p:cNvSpPr/>
          <p:nvPr/>
        </p:nvSpPr>
        <p:spPr>
          <a:xfrm>
            <a:off x="4559303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E36BA4-0BC1-5A07-92C8-02098F820D08}"/>
              </a:ext>
            </a:extLst>
          </p:cNvPr>
          <p:cNvSpPr/>
          <p:nvPr/>
        </p:nvSpPr>
        <p:spPr>
          <a:xfrm>
            <a:off x="3670301" y="2571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BDA2B8-7A62-EF4D-D55D-8F3D89E64B23}"/>
              </a:ext>
            </a:extLst>
          </p:cNvPr>
          <p:cNvSpPr/>
          <p:nvPr/>
        </p:nvSpPr>
        <p:spPr>
          <a:xfrm>
            <a:off x="3251201" y="226059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03F95D-FB15-D1E6-47C1-B60ED6778869}"/>
              </a:ext>
            </a:extLst>
          </p:cNvPr>
          <p:cNvSpPr/>
          <p:nvPr/>
        </p:nvSpPr>
        <p:spPr>
          <a:xfrm>
            <a:off x="4248149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5EAE25-344D-2236-AAE8-70234988CE0B}"/>
              </a:ext>
            </a:extLst>
          </p:cNvPr>
          <p:cNvSpPr/>
          <p:nvPr/>
        </p:nvSpPr>
        <p:spPr>
          <a:xfrm>
            <a:off x="4635499" y="9763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F30CCD-174E-B4FF-01F6-FE78D0778490}"/>
              </a:ext>
            </a:extLst>
          </p:cNvPr>
          <p:cNvSpPr/>
          <p:nvPr/>
        </p:nvSpPr>
        <p:spPr>
          <a:xfrm>
            <a:off x="4635498" y="13382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3ECBAFB-D0FD-51C6-6899-AD79804396DE}"/>
              </a:ext>
            </a:extLst>
          </p:cNvPr>
          <p:cNvSpPr/>
          <p:nvPr/>
        </p:nvSpPr>
        <p:spPr>
          <a:xfrm>
            <a:off x="5137150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B1FD2D5-EB73-3168-40B5-3A64AC0B6C22}"/>
              </a:ext>
            </a:extLst>
          </p:cNvPr>
          <p:cNvSpPr/>
          <p:nvPr/>
        </p:nvSpPr>
        <p:spPr>
          <a:xfrm>
            <a:off x="4248148" y="1570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BC3FC6-7E38-2B34-7A9F-1FDB5EE4A7D9}"/>
              </a:ext>
            </a:extLst>
          </p:cNvPr>
          <p:cNvSpPr/>
          <p:nvPr/>
        </p:nvSpPr>
        <p:spPr>
          <a:xfrm>
            <a:off x="5283202" y="14970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A01941-1B43-49B4-BC31-A71342AE818C}"/>
              </a:ext>
            </a:extLst>
          </p:cNvPr>
          <p:cNvSpPr/>
          <p:nvPr/>
        </p:nvSpPr>
        <p:spPr>
          <a:xfrm>
            <a:off x="5670552" y="14176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966CFF-3C71-5C1E-4C8D-DAAC44C68AC1}"/>
              </a:ext>
            </a:extLst>
          </p:cNvPr>
          <p:cNvSpPr/>
          <p:nvPr/>
        </p:nvSpPr>
        <p:spPr>
          <a:xfrm>
            <a:off x="5670551" y="177958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AF9E564-96C3-23EF-A724-4B5B4C10A4CA}"/>
              </a:ext>
            </a:extLst>
          </p:cNvPr>
          <p:cNvSpPr/>
          <p:nvPr/>
        </p:nvSpPr>
        <p:spPr>
          <a:xfrm>
            <a:off x="6172203" y="14970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D2C984-077E-2FB2-C307-91330A324A7F}"/>
              </a:ext>
            </a:extLst>
          </p:cNvPr>
          <p:cNvSpPr/>
          <p:nvPr/>
        </p:nvSpPr>
        <p:spPr>
          <a:xfrm>
            <a:off x="5283201" y="20113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F6603B-A98F-1439-C4D9-B021DD1EDBE8}"/>
              </a:ext>
            </a:extLst>
          </p:cNvPr>
          <p:cNvSpPr/>
          <p:nvPr/>
        </p:nvSpPr>
        <p:spPr>
          <a:xfrm>
            <a:off x="4864101" y="170021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582D3F-D43F-8940-3FF0-0B4A5741917A}"/>
              </a:ext>
            </a:extLst>
          </p:cNvPr>
          <p:cNvSpPr/>
          <p:nvPr/>
        </p:nvSpPr>
        <p:spPr>
          <a:xfrm>
            <a:off x="4737106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A5E5CA-081B-9ED9-19D8-EBECB1F9EE07}"/>
              </a:ext>
            </a:extLst>
          </p:cNvPr>
          <p:cNvSpPr/>
          <p:nvPr/>
        </p:nvSpPr>
        <p:spPr>
          <a:xfrm>
            <a:off x="5124456" y="24377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DDE62C4-9D6A-7079-45CF-21A3EBCCB6BE}"/>
              </a:ext>
            </a:extLst>
          </p:cNvPr>
          <p:cNvSpPr/>
          <p:nvPr/>
        </p:nvSpPr>
        <p:spPr>
          <a:xfrm>
            <a:off x="5124455" y="27996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B382CE2-6A05-71F1-F851-D21D1C3080B0}"/>
              </a:ext>
            </a:extLst>
          </p:cNvPr>
          <p:cNvSpPr/>
          <p:nvPr/>
        </p:nvSpPr>
        <p:spPr>
          <a:xfrm>
            <a:off x="5626107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137338-B07B-CACB-9428-38836419933B}"/>
              </a:ext>
            </a:extLst>
          </p:cNvPr>
          <p:cNvSpPr/>
          <p:nvPr/>
        </p:nvSpPr>
        <p:spPr>
          <a:xfrm>
            <a:off x="4737105" y="30314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4690361-A45F-6D73-1C68-F6F1059935EC}"/>
              </a:ext>
            </a:extLst>
          </p:cNvPr>
          <p:cNvSpPr/>
          <p:nvPr/>
        </p:nvSpPr>
        <p:spPr>
          <a:xfrm>
            <a:off x="4318005" y="27203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B587BD-65EA-4971-B20F-73A31C59C01F}"/>
              </a:ext>
            </a:extLst>
          </p:cNvPr>
          <p:cNvSpPr/>
          <p:nvPr/>
        </p:nvSpPr>
        <p:spPr>
          <a:xfrm>
            <a:off x="5772159" y="29584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94B756-5669-27B4-C8AE-E1AEE3CD6A2E}"/>
              </a:ext>
            </a:extLst>
          </p:cNvPr>
          <p:cNvSpPr/>
          <p:nvPr/>
        </p:nvSpPr>
        <p:spPr>
          <a:xfrm>
            <a:off x="6159509" y="28790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2DEA218-D31C-480F-E5FF-000113B709C2}"/>
              </a:ext>
            </a:extLst>
          </p:cNvPr>
          <p:cNvSpPr/>
          <p:nvPr/>
        </p:nvSpPr>
        <p:spPr>
          <a:xfrm>
            <a:off x="6159508" y="32410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29C2CF3-D515-67EF-C44C-A06D875609A5}"/>
              </a:ext>
            </a:extLst>
          </p:cNvPr>
          <p:cNvSpPr/>
          <p:nvPr/>
        </p:nvSpPr>
        <p:spPr>
          <a:xfrm>
            <a:off x="6661160" y="295842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7999C90-E3E2-095C-8364-9342431E48F2}"/>
              </a:ext>
            </a:extLst>
          </p:cNvPr>
          <p:cNvSpPr/>
          <p:nvPr/>
        </p:nvSpPr>
        <p:spPr>
          <a:xfrm>
            <a:off x="5772158" y="347278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E810E87-5262-E7E4-884C-EB805CDC54AB}"/>
              </a:ext>
            </a:extLst>
          </p:cNvPr>
          <p:cNvSpPr/>
          <p:nvPr/>
        </p:nvSpPr>
        <p:spPr>
          <a:xfrm>
            <a:off x="5353058" y="31616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7A9B397-44AF-682B-CF35-7AE33C6112EB}"/>
              </a:ext>
            </a:extLst>
          </p:cNvPr>
          <p:cNvSpPr/>
          <p:nvPr/>
        </p:nvSpPr>
        <p:spPr>
          <a:xfrm>
            <a:off x="6350006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B4F6140-E548-80D4-43CC-20A5F2390593}"/>
              </a:ext>
            </a:extLst>
          </p:cNvPr>
          <p:cNvSpPr/>
          <p:nvPr/>
        </p:nvSpPr>
        <p:spPr>
          <a:xfrm>
            <a:off x="6737356" y="18773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3574EF-44DD-8F35-A051-2BA0E56363EB}"/>
              </a:ext>
            </a:extLst>
          </p:cNvPr>
          <p:cNvSpPr/>
          <p:nvPr/>
        </p:nvSpPr>
        <p:spPr>
          <a:xfrm>
            <a:off x="6737355" y="22392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DCA00E3-9CDA-86B9-4018-F69874A060F9}"/>
              </a:ext>
            </a:extLst>
          </p:cNvPr>
          <p:cNvSpPr/>
          <p:nvPr/>
        </p:nvSpPr>
        <p:spPr>
          <a:xfrm>
            <a:off x="7239007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389A94D-7D94-768F-D476-FEFE5BD68092}"/>
              </a:ext>
            </a:extLst>
          </p:cNvPr>
          <p:cNvSpPr/>
          <p:nvPr/>
        </p:nvSpPr>
        <p:spPr>
          <a:xfrm>
            <a:off x="6350005" y="24710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62417C-8226-FC9C-49E4-0FE6DB989E32}"/>
              </a:ext>
            </a:extLst>
          </p:cNvPr>
          <p:cNvSpPr/>
          <p:nvPr/>
        </p:nvSpPr>
        <p:spPr>
          <a:xfrm>
            <a:off x="5930905" y="2159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1AB847D-0730-F817-C3FD-625E191DFB9A}"/>
              </a:ext>
            </a:extLst>
          </p:cNvPr>
          <p:cNvSpPr/>
          <p:nvPr/>
        </p:nvSpPr>
        <p:spPr>
          <a:xfrm>
            <a:off x="7385059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E83DC65-B179-7E2A-9F60-DEE17025D1C2}"/>
              </a:ext>
            </a:extLst>
          </p:cNvPr>
          <p:cNvSpPr/>
          <p:nvPr/>
        </p:nvSpPr>
        <p:spPr>
          <a:xfrm>
            <a:off x="7673998" y="457498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5CF6D5-534F-D224-6034-B4E826886358}"/>
              </a:ext>
            </a:extLst>
          </p:cNvPr>
          <p:cNvSpPr/>
          <p:nvPr/>
        </p:nvSpPr>
        <p:spPr>
          <a:xfrm>
            <a:off x="7772408" y="26806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EBA7117-1128-1560-FDD1-B4B95B3C0EA9}"/>
              </a:ext>
            </a:extLst>
          </p:cNvPr>
          <p:cNvSpPr/>
          <p:nvPr/>
        </p:nvSpPr>
        <p:spPr>
          <a:xfrm>
            <a:off x="8274060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F3E3FF5-C19D-ECDD-5C9A-17A855580CBB}"/>
              </a:ext>
            </a:extLst>
          </p:cNvPr>
          <p:cNvSpPr/>
          <p:nvPr/>
        </p:nvSpPr>
        <p:spPr>
          <a:xfrm>
            <a:off x="7385058" y="29124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7F33B89-3888-F6BF-3ECF-618F039F63B9}"/>
              </a:ext>
            </a:extLst>
          </p:cNvPr>
          <p:cNvSpPr/>
          <p:nvPr/>
        </p:nvSpPr>
        <p:spPr>
          <a:xfrm>
            <a:off x="6965958" y="260124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49BFD5E-8006-3A04-7B47-37AAF9A0AB06}"/>
              </a:ext>
            </a:extLst>
          </p:cNvPr>
          <p:cNvSpPr/>
          <p:nvPr/>
        </p:nvSpPr>
        <p:spPr>
          <a:xfrm>
            <a:off x="1676414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BEA425C-9BDA-8914-C20A-88ED9E764674}"/>
              </a:ext>
            </a:extLst>
          </p:cNvPr>
          <p:cNvSpPr/>
          <p:nvPr/>
        </p:nvSpPr>
        <p:spPr>
          <a:xfrm>
            <a:off x="1212857" y="32387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EDD82BD-AEF5-BBAA-FB2B-922794FBE521}"/>
              </a:ext>
            </a:extLst>
          </p:cNvPr>
          <p:cNvSpPr/>
          <p:nvPr/>
        </p:nvSpPr>
        <p:spPr>
          <a:xfrm>
            <a:off x="1714508" y="33181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B6161FB-5DC5-C71B-C454-E8838DDD690E}"/>
              </a:ext>
            </a:extLst>
          </p:cNvPr>
          <p:cNvSpPr/>
          <p:nvPr/>
        </p:nvSpPr>
        <p:spPr>
          <a:xfrm>
            <a:off x="1676413" y="28543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A4CCFEA-BBD0-1465-6135-09A52BC732BD}"/>
              </a:ext>
            </a:extLst>
          </p:cNvPr>
          <p:cNvSpPr/>
          <p:nvPr/>
        </p:nvSpPr>
        <p:spPr>
          <a:xfrm>
            <a:off x="1257313" y="2543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7549CE-8AE5-90F7-423D-E449D863D19E}"/>
              </a:ext>
            </a:extLst>
          </p:cNvPr>
          <p:cNvSpPr/>
          <p:nvPr/>
        </p:nvSpPr>
        <p:spPr>
          <a:xfrm>
            <a:off x="1860560" y="37594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2DC08EA-7800-4234-B51B-1AB97686A3A3}"/>
              </a:ext>
            </a:extLst>
          </p:cNvPr>
          <p:cNvSpPr/>
          <p:nvPr/>
        </p:nvSpPr>
        <p:spPr>
          <a:xfrm>
            <a:off x="2247910" y="36800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89CC46-88F7-4986-76B9-49A2EBA280B6}"/>
              </a:ext>
            </a:extLst>
          </p:cNvPr>
          <p:cNvSpPr/>
          <p:nvPr/>
        </p:nvSpPr>
        <p:spPr>
          <a:xfrm>
            <a:off x="2247909" y="40420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DD737CA-31ED-946E-4CD5-7ECE64FABA66}"/>
              </a:ext>
            </a:extLst>
          </p:cNvPr>
          <p:cNvSpPr/>
          <p:nvPr/>
        </p:nvSpPr>
        <p:spPr>
          <a:xfrm>
            <a:off x="2825761" y="37915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DBBFF37-4A1E-F41B-D6B6-3ADA07B08AA6}"/>
              </a:ext>
            </a:extLst>
          </p:cNvPr>
          <p:cNvSpPr/>
          <p:nvPr/>
        </p:nvSpPr>
        <p:spPr>
          <a:xfrm>
            <a:off x="1860559" y="427379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B0992F4-3732-F8EF-7A40-EFB5CA62B78C}"/>
              </a:ext>
            </a:extLst>
          </p:cNvPr>
          <p:cNvSpPr/>
          <p:nvPr/>
        </p:nvSpPr>
        <p:spPr>
          <a:xfrm>
            <a:off x="1441459" y="396264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8461545-9C0C-F6D7-70CF-77C61DD5687F}"/>
              </a:ext>
            </a:extLst>
          </p:cNvPr>
          <p:cNvSpPr/>
          <p:nvPr/>
        </p:nvSpPr>
        <p:spPr>
          <a:xfrm>
            <a:off x="2438407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B8D053E-4D11-EBD4-CD3F-47919C4618C7}"/>
              </a:ext>
            </a:extLst>
          </p:cNvPr>
          <p:cNvSpPr/>
          <p:nvPr/>
        </p:nvSpPr>
        <p:spPr>
          <a:xfrm>
            <a:off x="2825757" y="26783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CAF9222-23E9-C864-A6BC-9DCDDE0E4868}"/>
              </a:ext>
            </a:extLst>
          </p:cNvPr>
          <p:cNvSpPr/>
          <p:nvPr/>
        </p:nvSpPr>
        <p:spPr>
          <a:xfrm>
            <a:off x="2825756" y="3040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1991A55-2BE8-D586-3FAA-25C6D45E4243}"/>
              </a:ext>
            </a:extLst>
          </p:cNvPr>
          <p:cNvSpPr/>
          <p:nvPr/>
        </p:nvSpPr>
        <p:spPr>
          <a:xfrm>
            <a:off x="3327408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CF56E0D-A33B-D89C-EF40-B83359CC5D07}"/>
              </a:ext>
            </a:extLst>
          </p:cNvPr>
          <p:cNvSpPr/>
          <p:nvPr/>
        </p:nvSpPr>
        <p:spPr>
          <a:xfrm>
            <a:off x="2438406" y="32720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DAD6EAC-CD4B-2121-8B73-30B4B65F1232}"/>
              </a:ext>
            </a:extLst>
          </p:cNvPr>
          <p:cNvSpPr/>
          <p:nvPr/>
        </p:nvSpPr>
        <p:spPr>
          <a:xfrm>
            <a:off x="2019306" y="29609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D0EF0D-87C2-12DA-C47F-31719C26BD70}"/>
              </a:ext>
            </a:extLst>
          </p:cNvPr>
          <p:cNvSpPr/>
          <p:nvPr/>
        </p:nvSpPr>
        <p:spPr>
          <a:xfrm>
            <a:off x="3473460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3865AC-76E4-1C37-B1CE-5CB83EE32025}"/>
              </a:ext>
            </a:extLst>
          </p:cNvPr>
          <p:cNvSpPr/>
          <p:nvPr/>
        </p:nvSpPr>
        <p:spPr>
          <a:xfrm>
            <a:off x="3860810" y="3119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7C5A8ED-CDEA-CB96-015B-9B0E62993BAB}"/>
              </a:ext>
            </a:extLst>
          </p:cNvPr>
          <p:cNvSpPr/>
          <p:nvPr/>
        </p:nvSpPr>
        <p:spPr>
          <a:xfrm>
            <a:off x="3860809" y="34816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AB9A41D-B366-DDB6-C343-2CD947ABA7A9}"/>
              </a:ext>
            </a:extLst>
          </p:cNvPr>
          <p:cNvSpPr/>
          <p:nvPr/>
        </p:nvSpPr>
        <p:spPr>
          <a:xfrm>
            <a:off x="4362461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731931C-2EE7-AACC-D09F-1142D5C39199}"/>
              </a:ext>
            </a:extLst>
          </p:cNvPr>
          <p:cNvSpPr/>
          <p:nvPr/>
        </p:nvSpPr>
        <p:spPr>
          <a:xfrm>
            <a:off x="3473459" y="37134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AC61524-C3E2-304B-2345-F3CE68C06448}"/>
              </a:ext>
            </a:extLst>
          </p:cNvPr>
          <p:cNvSpPr/>
          <p:nvPr/>
        </p:nvSpPr>
        <p:spPr>
          <a:xfrm>
            <a:off x="3054359" y="34022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0E6E977-3F72-5EA7-B4D3-9F928175E129}"/>
              </a:ext>
            </a:extLst>
          </p:cNvPr>
          <p:cNvSpPr/>
          <p:nvPr/>
        </p:nvSpPr>
        <p:spPr>
          <a:xfrm>
            <a:off x="2927364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7EF136D-2963-B81D-B3E3-B2E453CAABB4}"/>
              </a:ext>
            </a:extLst>
          </p:cNvPr>
          <p:cNvSpPr/>
          <p:nvPr/>
        </p:nvSpPr>
        <p:spPr>
          <a:xfrm>
            <a:off x="3314714" y="413977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0E4EC2F-2BFF-778C-F912-0E58EDEF6BEB}"/>
              </a:ext>
            </a:extLst>
          </p:cNvPr>
          <p:cNvSpPr/>
          <p:nvPr/>
        </p:nvSpPr>
        <p:spPr>
          <a:xfrm>
            <a:off x="3314713" y="45017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8B357D5-5608-9380-6B8A-D26273059F22}"/>
              </a:ext>
            </a:extLst>
          </p:cNvPr>
          <p:cNvSpPr/>
          <p:nvPr/>
        </p:nvSpPr>
        <p:spPr>
          <a:xfrm>
            <a:off x="3816365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E9557DD-F4B9-AF40-06DD-7C1F6E6295D5}"/>
              </a:ext>
            </a:extLst>
          </p:cNvPr>
          <p:cNvSpPr/>
          <p:nvPr/>
        </p:nvSpPr>
        <p:spPr>
          <a:xfrm>
            <a:off x="2974985" y="466005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9E1E04B-9E49-D072-36B6-6C70BB67ACE3}"/>
              </a:ext>
            </a:extLst>
          </p:cNvPr>
          <p:cNvSpPr/>
          <p:nvPr/>
        </p:nvSpPr>
        <p:spPr>
          <a:xfrm>
            <a:off x="2362225" y="44536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5251DAE-3DE1-D118-E547-AB3EDFA91346}"/>
              </a:ext>
            </a:extLst>
          </p:cNvPr>
          <p:cNvSpPr/>
          <p:nvPr/>
        </p:nvSpPr>
        <p:spPr>
          <a:xfrm>
            <a:off x="3962417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0E90AC9-707F-01D2-0BA1-3660148B66E8}"/>
              </a:ext>
            </a:extLst>
          </p:cNvPr>
          <p:cNvSpPr/>
          <p:nvPr/>
        </p:nvSpPr>
        <p:spPr>
          <a:xfrm>
            <a:off x="4349767" y="4581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CD29486-006B-94BC-F201-0FB67554FD41}"/>
              </a:ext>
            </a:extLst>
          </p:cNvPr>
          <p:cNvSpPr/>
          <p:nvPr/>
        </p:nvSpPr>
        <p:spPr>
          <a:xfrm>
            <a:off x="4502164" y="501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77AFF6D-10C9-8C1E-74F4-BB5C8060C617}"/>
              </a:ext>
            </a:extLst>
          </p:cNvPr>
          <p:cNvSpPr/>
          <p:nvPr/>
        </p:nvSpPr>
        <p:spPr>
          <a:xfrm>
            <a:off x="4851418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3E16519-5467-292E-EF24-5C32E3715ED9}"/>
              </a:ext>
            </a:extLst>
          </p:cNvPr>
          <p:cNvSpPr/>
          <p:nvPr/>
        </p:nvSpPr>
        <p:spPr>
          <a:xfrm>
            <a:off x="3962416" y="5174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1CA9EFB-7000-2795-EF22-F25B263EE733}"/>
              </a:ext>
            </a:extLst>
          </p:cNvPr>
          <p:cNvSpPr/>
          <p:nvPr/>
        </p:nvSpPr>
        <p:spPr>
          <a:xfrm>
            <a:off x="4540264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FA1DDC9-2093-BBC3-D59B-1BD6D8A21EA3}"/>
              </a:ext>
            </a:extLst>
          </p:cNvPr>
          <p:cNvSpPr/>
          <p:nvPr/>
        </p:nvSpPr>
        <p:spPr>
          <a:xfrm>
            <a:off x="4927614" y="35793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AA199A5-488C-5BBB-1C0C-D35A293436A2}"/>
              </a:ext>
            </a:extLst>
          </p:cNvPr>
          <p:cNvSpPr/>
          <p:nvPr/>
        </p:nvSpPr>
        <p:spPr>
          <a:xfrm>
            <a:off x="4927613" y="39413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F8D924-3F2D-6637-21A4-518007240DFE}"/>
              </a:ext>
            </a:extLst>
          </p:cNvPr>
          <p:cNvSpPr/>
          <p:nvPr/>
        </p:nvSpPr>
        <p:spPr>
          <a:xfrm>
            <a:off x="5429265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7FDDCD71-512F-776B-AAF3-894C19818883}"/>
              </a:ext>
            </a:extLst>
          </p:cNvPr>
          <p:cNvSpPr/>
          <p:nvPr/>
        </p:nvSpPr>
        <p:spPr>
          <a:xfrm>
            <a:off x="4540263" y="41731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090F2FD-8D15-1C2E-44C0-1975D884528B}"/>
              </a:ext>
            </a:extLst>
          </p:cNvPr>
          <p:cNvSpPr/>
          <p:nvPr/>
        </p:nvSpPr>
        <p:spPr>
          <a:xfrm>
            <a:off x="4121163" y="38619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B3DDFCC-F6F0-EB7E-C94E-5FEE34AED74F}"/>
              </a:ext>
            </a:extLst>
          </p:cNvPr>
          <p:cNvSpPr/>
          <p:nvPr/>
        </p:nvSpPr>
        <p:spPr>
          <a:xfrm>
            <a:off x="5575317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84FD964-1EC9-50BB-2EA6-7F54020D3484}"/>
              </a:ext>
            </a:extLst>
          </p:cNvPr>
          <p:cNvSpPr/>
          <p:nvPr/>
        </p:nvSpPr>
        <p:spPr>
          <a:xfrm>
            <a:off x="5962667" y="40207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5983B15-67F1-1B0D-BC71-5FE02E2A44BD}"/>
              </a:ext>
            </a:extLst>
          </p:cNvPr>
          <p:cNvSpPr/>
          <p:nvPr/>
        </p:nvSpPr>
        <p:spPr>
          <a:xfrm>
            <a:off x="5962666" y="43826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731A91A-1B2B-B9D0-8134-996E6A82DA72}"/>
              </a:ext>
            </a:extLst>
          </p:cNvPr>
          <p:cNvSpPr/>
          <p:nvPr/>
        </p:nvSpPr>
        <p:spPr>
          <a:xfrm>
            <a:off x="6464318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7808A98-4371-1BDE-18DA-E80FD857BBDC}"/>
              </a:ext>
            </a:extLst>
          </p:cNvPr>
          <p:cNvSpPr/>
          <p:nvPr/>
        </p:nvSpPr>
        <p:spPr>
          <a:xfrm>
            <a:off x="5575316" y="46144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9BE08C5-2A37-7482-A6C7-96CB560DF255}"/>
              </a:ext>
            </a:extLst>
          </p:cNvPr>
          <p:cNvSpPr/>
          <p:nvPr/>
        </p:nvSpPr>
        <p:spPr>
          <a:xfrm>
            <a:off x="5156216" y="43032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D3D4F5-1A83-BC17-516A-02DA827F1CB9}"/>
              </a:ext>
            </a:extLst>
          </p:cNvPr>
          <p:cNvSpPr/>
          <p:nvPr/>
        </p:nvSpPr>
        <p:spPr>
          <a:xfrm>
            <a:off x="7067565" y="3309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AC694FB-9F2B-446E-578C-123192E0FD5B}"/>
              </a:ext>
            </a:extLst>
          </p:cNvPr>
          <p:cNvSpPr/>
          <p:nvPr/>
        </p:nvSpPr>
        <p:spPr>
          <a:xfrm>
            <a:off x="7213617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9A625430-B9D4-0F0A-396E-8233D2E93DC7}"/>
              </a:ext>
            </a:extLst>
          </p:cNvPr>
          <p:cNvSpPr/>
          <p:nvPr/>
        </p:nvSpPr>
        <p:spPr>
          <a:xfrm>
            <a:off x="7600967" y="36716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8320FD6-5325-308E-F60F-81706553F3C0}"/>
              </a:ext>
            </a:extLst>
          </p:cNvPr>
          <p:cNvSpPr/>
          <p:nvPr/>
        </p:nvSpPr>
        <p:spPr>
          <a:xfrm>
            <a:off x="7600966" y="40336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148432F-2319-0040-0505-3986B67CEBA6}"/>
              </a:ext>
            </a:extLst>
          </p:cNvPr>
          <p:cNvSpPr/>
          <p:nvPr/>
        </p:nvSpPr>
        <p:spPr>
          <a:xfrm>
            <a:off x="8102618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3B4FF6C5-8FAB-0977-B239-44F2FD853D9D}"/>
              </a:ext>
            </a:extLst>
          </p:cNvPr>
          <p:cNvSpPr/>
          <p:nvPr/>
        </p:nvSpPr>
        <p:spPr>
          <a:xfrm>
            <a:off x="7213616" y="42654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D62ADAC-4422-03DD-FE78-5605A5ED0723}"/>
              </a:ext>
            </a:extLst>
          </p:cNvPr>
          <p:cNvSpPr/>
          <p:nvPr/>
        </p:nvSpPr>
        <p:spPr>
          <a:xfrm>
            <a:off x="7842254" y="30888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DD8BABB-B7B8-2328-8CFF-31974E2ADDB6}"/>
              </a:ext>
            </a:extLst>
          </p:cNvPr>
          <p:cNvSpPr/>
          <p:nvPr/>
        </p:nvSpPr>
        <p:spPr>
          <a:xfrm>
            <a:off x="6610370" y="34816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3D47FBA-1447-DB70-1CA1-2C608808D8FE}"/>
              </a:ext>
            </a:extLst>
          </p:cNvPr>
          <p:cNvSpPr/>
          <p:nvPr/>
        </p:nvSpPr>
        <p:spPr>
          <a:xfrm>
            <a:off x="6238881" y="373045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122F9B8-E619-86CA-E7B5-DAA12A5A9029}"/>
              </a:ext>
            </a:extLst>
          </p:cNvPr>
          <p:cNvSpPr/>
          <p:nvPr/>
        </p:nvSpPr>
        <p:spPr>
          <a:xfrm>
            <a:off x="6664344" y="4524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C0253FF-0465-B649-8113-C8A487E334D9}"/>
              </a:ext>
            </a:extLst>
          </p:cNvPr>
          <p:cNvSpPr/>
          <p:nvPr/>
        </p:nvSpPr>
        <p:spPr>
          <a:xfrm>
            <a:off x="6883420" y="40024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BE3FE1C-1704-C547-686C-9654D615ABA4}"/>
              </a:ext>
            </a:extLst>
          </p:cNvPr>
          <p:cNvSpPr/>
          <p:nvPr/>
        </p:nvSpPr>
        <p:spPr>
          <a:xfrm>
            <a:off x="7943871" y="42288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0F1E584B-EF2A-431B-52F6-AD324D4E8B52}"/>
              </a:ext>
            </a:extLst>
          </p:cNvPr>
          <p:cNvSpPr/>
          <p:nvPr/>
        </p:nvSpPr>
        <p:spPr>
          <a:xfrm>
            <a:off x="8289957" y="31902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0A014AE7-D500-51D1-06D6-320FA17574FC}"/>
              </a:ext>
            </a:extLst>
          </p:cNvPr>
          <p:cNvSpPr/>
          <p:nvPr/>
        </p:nvSpPr>
        <p:spPr>
          <a:xfrm>
            <a:off x="8121668" y="2028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0317B02-DA4E-42A4-C89A-C2725463C7E8}"/>
              </a:ext>
            </a:extLst>
          </p:cNvPr>
          <p:cNvSpPr/>
          <p:nvPr/>
        </p:nvSpPr>
        <p:spPr>
          <a:xfrm>
            <a:off x="1860559" y="14573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9A79757-EB1F-47A7-3FAC-72435C441844}"/>
              </a:ext>
            </a:extLst>
          </p:cNvPr>
          <p:cNvSpPr/>
          <p:nvPr/>
        </p:nvSpPr>
        <p:spPr>
          <a:xfrm>
            <a:off x="1860558" y="1971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C205D94-D96B-E617-2B5B-E96E738D52A0}"/>
              </a:ext>
            </a:extLst>
          </p:cNvPr>
          <p:cNvSpPr/>
          <p:nvPr/>
        </p:nvSpPr>
        <p:spPr>
          <a:xfrm>
            <a:off x="1441458" y="16605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289EE28-CA15-D88A-7876-50B01F5850DA}"/>
              </a:ext>
            </a:extLst>
          </p:cNvPr>
          <p:cNvSpPr/>
          <p:nvPr/>
        </p:nvSpPr>
        <p:spPr>
          <a:xfrm>
            <a:off x="2114567" y="24099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2631BAE8-8510-65B7-97F9-62EED545781B}"/>
              </a:ext>
            </a:extLst>
          </p:cNvPr>
          <p:cNvSpPr/>
          <p:nvPr/>
        </p:nvSpPr>
        <p:spPr>
          <a:xfrm>
            <a:off x="5963689" y="11458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0FD243E-91D1-F0C3-FED1-171DAA88E1FA}"/>
              </a:ext>
            </a:extLst>
          </p:cNvPr>
          <p:cNvSpPr/>
          <p:nvPr/>
        </p:nvSpPr>
        <p:spPr>
          <a:xfrm>
            <a:off x="6687588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E9AA385B-5692-DA74-ECE9-7ACADC9FF274}"/>
              </a:ext>
            </a:extLst>
          </p:cNvPr>
          <p:cNvSpPr/>
          <p:nvPr/>
        </p:nvSpPr>
        <p:spPr>
          <a:xfrm>
            <a:off x="7074938" y="50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239163D-E4F0-EBC8-4718-C6224A48F98C}"/>
              </a:ext>
            </a:extLst>
          </p:cNvPr>
          <p:cNvSpPr/>
          <p:nvPr/>
        </p:nvSpPr>
        <p:spPr>
          <a:xfrm>
            <a:off x="7074937" y="8680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97CEC47-6C43-E9B5-8CAF-812E2FA97983}"/>
              </a:ext>
            </a:extLst>
          </p:cNvPr>
          <p:cNvSpPr/>
          <p:nvPr/>
        </p:nvSpPr>
        <p:spPr>
          <a:xfrm>
            <a:off x="7576589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DDF4A69-D7C2-E653-E175-EA2C54446735}"/>
              </a:ext>
            </a:extLst>
          </p:cNvPr>
          <p:cNvSpPr/>
          <p:nvPr/>
        </p:nvSpPr>
        <p:spPr>
          <a:xfrm>
            <a:off x="6687587" y="10998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9880CF49-DCBA-792E-1439-4B09E3D0A1E3}"/>
              </a:ext>
            </a:extLst>
          </p:cNvPr>
          <p:cNvSpPr/>
          <p:nvPr/>
        </p:nvSpPr>
        <p:spPr>
          <a:xfrm>
            <a:off x="6268487" y="7886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E66B371-9DD9-BEC9-47CB-8FCA34F5E4B6}"/>
              </a:ext>
            </a:extLst>
          </p:cNvPr>
          <p:cNvSpPr/>
          <p:nvPr/>
        </p:nvSpPr>
        <p:spPr>
          <a:xfrm>
            <a:off x="7722641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C7F65F1-A18C-A0D1-43C4-4D6471CD4EED}"/>
              </a:ext>
            </a:extLst>
          </p:cNvPr>
          <p:cNvSpPr/>
          <p:nvPr/>
        </p:nvSpPr>
        <p:spPr>
          <a:xfrm>
            <a:off x="8109991" y="9474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46D3EEC-3FED-1C57-4D10-CF8DDBD145FA}"/>
              </a:ext>
            </a:extLst>
          </p:cNvPr>
          <p:cNvSpPr/>
          <p:nvPr/>
        </p:nvSpPr>
        <p:spPr>
          <a:xfrm>
            <a:off x="8611642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31CBF60-070D-16E0-6D8C-7D4B4745EF04}"/>
              </a:ext>
            </a:extLst>
          </p:cNvPr>
          <p:cNvSpPr/>
          <p:nvPr/>
        </p:nvSpPr>
        <p:spPr>
          <a:xfrm>
            <a:off x="7303540" y="12299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545A874-9D46-25C8-209F-54FF3294CF6E}"/>
              </a:ext>
            </a:extLst>
          </p:cNvPr>
          <p:cNvSpPr/>
          <p:nvPr/>
        </p:nvSpPr>
        <p:spPr>
          <a:xfrm>
            <a:off x="6768004" y="15128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801B6A0-8880-01FC-9073-47A86CBD5249}"/>
              </a:ext>
            </a:extLst>
          </p:cNvPr>
          <p:cNvSpPr/>
          <p:nvPr/>
        </p:nvSpPr>
        <p:spPr>
          <a:xfrm>
            <a:off x="7497215" y="1570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0745CB7-BE6F-0716-ABC2-1CB2EE40A75E}"/>
              </a:ext>
            </a:extLst>
          </p:cNvPr>
          <p:cNvSpPr/>
          <p:nvPr/>
        </p:nvSpPr>
        <p:spPr>
          <a:xfrm>
            <a:off x="7963957" y="16027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1225B17-46EE-0D43-21E5-1048F9654181}"/>
              </a:ext>
            </a:extLst>
          </p:cNvPr>
          <p:cNvSpPr/>
          <p:nvPr/>
        </p:nvSpPr>
        <p:spPr>
          <a:xfrm>
            <a:off x="8430699" y="14906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F4074F6B-E511-2ED8-3484-E9D20438D5C2}"/>
              </a:ext>
            </a:extLst>
          </p:cNvPr>
          <p:cNvSpPr/>
          <p:nvPr/>
        </p:nvSpPr>
        <p:spPr>
          <a:xfrm>
            <a:off x="1657351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54AF4D4-4743-D317-E5B9-E8B418828882}"/>
              </a:ext>
            </a:extLst>
          </p:cNvPr>
          <p:cNvSpPr/>
          <p:nvPr/>
        </p:nvSpPr>
        <p:spPr>
          <a:xfrm>
            <a:off x="2044700" y="8827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AC72243-6D47-DF47-14E9-922517FC2655}"/>
              </a:ext>
            </a:extLst>
          </p:cNvPr>
          <p:cNvSpPr/>
          <p:nvPr/>
        </p:nvSpPr>
        <p:spPr>
          <a:xfrm>
            <a:off x="2546352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2005E50-447D-7F29-DD12-08D34AEB73F8}"/>
              </a:ext>
            </a:extLst>
          </p:cNvPr>
          <p:cNvSpPr/>
          <p:nvPr/>
        </p:nvSpPr>
        <p:spPr>
          <a:xfrm>
            <a:off x="1657350" y="11145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6100BF3-2315-A830-DB39-7696A06EC19E}"/>
              </a:ext>
            </a:extLst>
          </p:cNvPr>
          <p:cNvSpPr/>
          <p:nvPr/>
        </p:nvSpPr>
        <p:spPr>
          <a:xfrm>
            <a:off x="1238250" y="803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FDAFD04-E7A4-77D2-0856-765034316FEF}"/>
              </a:ext>
            </a:extLst>
          </p:cNvPr>
          <p:cNvSpPr/>
          <p:nvPr/>
        </p:nvSpPr>
        <p:spPr>
          <a:xfrm>
            <a:off x="2692404" y="10415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4D02A1B0-B4CF-0CEA-CAA2-165FCCA51456}"/>
              </a:ext>
            </a:extLst>
          </p:cNvPr>
          <p:cNvSpPr/>
          <p:nvPr/>
        </p:nvSpPr>
        <p:spPr>
          <a:xfrm>
            <a:off x="2273303" y="1244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C6F607-6E74-A509-4910-C3D1CD5E4E60}"/>
              </a:ext>
            </a:extLst>
          </p:cNvPr>
          <p:cNvSpPr/>
          <p:nvPr/>
        </p:nvSpPr>
        <p:spPr>
          <a:xfrm>
            <a:off x="698516" y="13241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313DC39-FA78-0132-B1BF-F631359BE7A7}"/>
              </a:ext>
            </a:extLst>
          </p:cNvPr>
          <p:cNvSpPr/>
          <p:nvPr/>
        </p:nvSpPr>
        <p:spPr>
          <a:xfrm>
            <a:off x="882661" y="44145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6AC3B9E-D73B-D7EC-E9B7-25745CE86114}"/>
              </a:ext>
            </a:extLst>
          </p:cNvPr>
          <p:cNvSpPr/>
          <p:nvPr/>
        </p:nvSpPr>
        <p:spPr>
          <a:xfrm>
            <a:off x="882660" y="9558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1088F425-0795-7639-948F-6F6882746241}"/>
              </a:ext>
            </a:extLst>
          </p:cNvPr>
          <p:cNvSpPr/>
          <p:nvPr/>
        </p:nvSpPr>
        <p:spPr>
          <a:xfrm>
            <a:off x="463560" y="6446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0483D6F-0ECD-458E-1F40-3FC8035C6BA8}"/>
              </a:ext>
            </a:extLst>
          </p:cNvPr>
          <p:cNvSpPr/>
          <p:nvPr/>
        </p:nvSpPr>
        <p:spPr>
          <a:xfrm>
            <a:off x="3544861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0142BDC-5FE0-BC8D-3E97-4A4EA76D6CF6}"/>
              </a:ext>
            </a:extLst>
          </p:cNvPr>
          <p:cNvSpPr/>
          <p:nvPr/>
        </p:nvSpPr>
        <p:spPr>
          <a:xfrm>
            <a:off x="3932211" y="545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619C468E-6629-5675-E900-41AD5D24D02D}"/>
              </a:ext>
            </a:extLst>
          </p:cNvPr>
          <p:cNvSpPr/>
          <p:nvPr/>
        </p:nvSpPr>
        <p:spPr>
          <a:xfrm>
            <a:off x="3932210" y="9070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8D61CDA-14FA-DAF9-77AC-8758B26E0B15}"/>
              </a:ext>
            </a:extLst>
          </p:cNvPr>
          <p:cNvSpPr/>
          <p:nvPr/>
        </p:nvSpPr>
        <p:spPr>
          <a:xfrm>
            <a:off x="4433862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90CC60EC-AF97-70B0-B948-172D4F1263D2}"/>
              </a:ext>
            </a:extLst>
          </p:cNvPr>
          <p:cNvSpPr/>
          <p:nvPr/>
        </p:nvSpPr>
        <p:spPr>
          <a:xfrm>
            <a:off x="3544860" y="1138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66BE42A-26E2-E859-2D99-70ED445C6DBE}"/>
              </a:ext>
            </a:extLst>
          </p:cNvPr>
          <p:cNvSpPr/>
          <p:nvPr/>
        </p:nvSpPr>
        <p:spPr>
          <a:xfrm>
            <a:off x="3125760" y="8276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B859D1F-9600-A863-12B3-4D872926FE5C}"/>
              </a:ext>
            </a:extLst>
          </p:cNvPr>
          <p:cNvSpPr/>
          <p:nvPr/>
        </p:nvSpPr>
        <p:spPr>
          <a:xfrm>
            <a:off x="4041789" y="13382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657B575-3442-64BF-88AB-F79A5DEE5E13}"/>
              </a:ext>
            </a:extLst>
          </p:cNvPr>
          <p:cNvSpPr/>
          <p:nvPr/>
        </p:nvSpPr>
        <p:spPr>
          <a:xfrm>
            <a:off x="5286318" y="4464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ABECEC59-FE8B-B01C-1796-B0F9941FE793}"/>
              </a:ext>
            </a:extLst>
          </p:cNvPr>
          <p:cNvSpPr/>
          <p:nvPr/>
        </p:nvSpPr>
        <p:spPr>
          <a:xfrm>
            <a:off x="5432370" y="887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1AFAD69-8F37-3350-FF6B-F500C7953630}"/>
              </a:ext>
            </a:extLst>
          </p:cNvPr>
          <p:cNvSpPr/>
          <p:nvPr/>
        </p:nvSpPr>
        <p:spPr>
          <a:xfrm>
            <a:off x="5819720" y="8084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02B76C7-18A0-EA3B-110E-7B54A86A1F7A}"/>
              </a:ext>
            </a:extLst>
          </p:cNvPr>
          <p:cNvSpPr/>
          <p:nvPr/>
        </p:nvSpPr>
        <p:spPr>
          <a:xfrm>
            <a:off x="6112857" y="53661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DB3A4388-F2F7-69C7-9492-2E22A1384747}"/>
              </a:ext>
            </a:extLst>
          </p:cNvPr>
          <p:cNvSpPr/>
          <p:nvPr/>
        </p:nvSpPr>
        <p:spPr>
          <a:xfrm>
            <a:off x="1460505" y="2702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99CA41E-B6F0-4AE5-2555-C1514EEDD8C1}"/>
              </a:ext>
            </a:extLst>
          </p:cNvPr>
          <p:cNvSpPr/>
          <p:nvPr/>
        </p:nvSpPr>
        <p:spPr>
          <a:xfrm>
            <a:off x="1460504" y="32164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BCA9DAD-31B3-76A9-6A23-9D3EC8A61085}"/>
              </a:ext>
            </a:extLst>
          </p:cNvPr>
          <p:cNvSpPr/>
          <p:nvPr/>
        </p:nvSpPr>
        <p:spPr>
          <a:xfrm>
            <a:off x="1031888" y="28358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D6CBA767-9297-342C-37F3-0B4C8527673F}"/>
              </a:ext>
            </a:extLst>
          </p:cNvPr>
          <p:cNvSpPr/>
          <p:nvPr/>
        </p:nvSpPr>
        <p:spPr>
          <a:xfrm>
            <a:off x="357196" y="3399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C923F3B2-057C-9D97-246E-C44AB8F6ED8E}"/>
              </a:ext>
            </a:extLst>
          </p:cNvPr>
          <p:cNvSpPr/>
          <p:nvPr/>
        </p:nvSpPr>
        <p:spPr>
          <a:xfrm>
            <a:off x="311174" y="448012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062FAFEB-183B-06FF-47DC-3A6ADBDB65E7}"/>
              </a:ext>
            </a:extLst>
          </p:cNvPr>
          <p:cNvSpPr/>
          <p:nvPr/>
        </p:nvSpPr>
        <p:spPr>
          <a:xfrm>
            <a:off x="355605" y="39729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2DA2B76A-22E5-5BC0-7E09-96D6BED89BE1}"/>
              </a:ext>
            </a:extLst>
          </p:cNvPr>
          <p:cNvSpPr/>
          <p:nvPr/>
        </p:nvSpPr>
        <p:spPr>
          <a:xfrm>
            <a:off x="793769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7C1CB2E-61D7-E5E7-2E61-AA484892AE97}"/>
              </a:ext>
            </a:extLst>
          </p:cNvPr>
          <p:cNvSpPr/>
          <p:nvPr/>
        </p:nvSpPr>
        <p:spPr>
          <a:xfrm>
            <a:off x="1073166" y="47660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8FE0C7C5-ECA6-5A57-AD29-7A578853752E}"/>
              </a:ext>
            </a:extLst>
          </p:cNvPr>
          <p:cNvSpPr/>
          <p:nvPr/>
        </p:nvSpPr>
        <p:spPr>
          <a:xfrm>
            <a:off x="1073165" y="51279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BFFC411-B7BA-CC68-7CA8-B87755531814}"/>
              </a:ext>
            </a:extLst>
          </p:cNvPr>
          <p:cNvSpPr/>
          <p:nvPr/>
        </p:nvSpPr>
        <p:spPr>
          <a:xfrm>
            <a:off x="685815" y="53597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921FB1B4-9006-9776-8A1F-B28CE7D97159}"/>
              </a:ext>
            </a:extLst>
          </p:cNvPr>
          <p:cNvSpPr/>
          <p:nvPr/>
        </p:nvSpPr>
        <p:spPr>
          <a:xfrm>
            <a:off x="266715" y="50486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244C874-D848-A840-5581-2219DA019C34}"/>
              </a:ext>
            </a:extLst>
          </p:cNvPr>
          <p:cNvSpPr/>
          <p:nvPr/>
        </p:nvSpPr>
        <p:spPr>
          <a:xfrm>
            <a:off x="1377959" y="365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DCC9BF70-3202-F804-20B1-90226A98CB16}"/>
              </a:ext>
            </a:extLst>
          </p:cNvPr>
          <p:cNvSpPr/>
          <p:nvPr/>
        </p:nvSpPr>
        <p:spPr>
          <a:xfrm>
            <a:off x="1581159" y="44880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F8AC7238-97DD-2409-6B55-536EA24E9AC7}"/>
              </a:ext>
            </a:extLst>
          </p:cNvPr>
          <p:cNvSpPr/>
          <p:nvPr/>
        </p:nvSpPr>
        <p:spPr>
          <a:xfrm>
            <a:off x="1263662" y="43580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27CCEF0B-F486-36D3-7378-C91A0C3D02C8}"/>
              </a:ext>
            </a:extLst>
          </p:cNvPr>
          <p:cNvSpPr/>
          <p:nvPr/>
        </p:nvSpPr>
        <p:spPr>
          <a:xfrm>
            <a:off x="844562" y="40469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F1D2DCC-A818-D2CE-3DF3-6980EF7AC9D7}"/>
              </a:ext>
            </a:extLst>
          </p:cNvPr>
          <p:cNvSpPr/>
          <p:nvPr/>
        </p:nvSpPr>
        <p:spPr>
          <a:xfrm>
            <a:off x="1450983" y="55083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4C62F54C-2EAA-6D5A-7750-4107B968471F}"/>
              </a:ext>
            </a:extLst>
          </p:cNvPr>
          <p:cNvSpPr/>
          <p:nvPr/>
        </p:nvSpPr>
        <p:spPr>
          <a:xfrm>
            <a:off x="685815" y="25433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832CFAB-47C8-8CCE-C94E-D82E8ADB90A1}"/>
              </a:ext>
            </a:extLst>
          </p:cNvPr>
          <p:cNvSpPr/>
          <p:nvPr/>
        </p:nvSpPr>
        <p:spPr>
          <a:xfrm>
            <a:off x="685814" y="30576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06D0414-852E-5D36-454C-E84C147F674C}"/>
              </a:ext>
            </a:extLst>
          </p:cNvPr>
          <p:cNvSpPr/>
          <p:nvPr/>
        </p:nvSpPr>
        <p:spPr>
          <a:xfrm>
            <a:off x="266714" y="27465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F39BC3D-BF9D-A0D4-6C09-7FF950675802}"/>
              </a:ext>
            </a:extLst>
          </p:cNvPr>
          <p:cNvSpPr/>
          <p:nvPr/>
        </p:nvSpPr>
        <p:spPr>
          <a:xfrm>
            <a:off x="939823" y="34959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37C541FD-146C-4013-4C17-6077880965A7}"/>
              </a:ext>
            </a:extLst>
          </p:cNvPr>
          <p:cNvSpPr/>
          <p:nvPr/>
        </p:nvSpPr>
        <p:spPr>
          <a:xfrm>
            <a:off x="482607" y="16861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9A908F26-D6A3-90EA-21C7-36D9F77BF0DB}"/>
              </a:ext>
            </a:extLst>
          </p:cNvPr>
          <p:cNvSpPr/>
          <p:nvPr/>
        </p:nvSpPr>
        <p:spPr>
          <a:xfrm>
            <a:off x="869957" y="16068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9D5451A1-12E7-8774-D720-3C16BCAF0FD6}"/>
              </a:ext>
            </a:extLst>
          </p:cNvPr>
          <p:cNvSpPr/>
          <p:nvPr/>
        </p:nvSpPr>
        <p:spPr>
          <a:xfrm>
            <a:off x="869956" y="1968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2838423F-7DED-887F-84CB-D7C164F95131}"/>
              </a:ext>
            </a:extLst>
          </p:cNvPr>
          <p:cNvSpPr/>
          <p:nvPr/>
        </p:nvSpPr>
        <p:spPr>
          <a:xfrm>
            <a:off x="482606" y="22005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E013FA3-C5F6-5D2F-42B4-F384389A9B28}"/>
              </a:ext>
            </a:extLst>
          </p:cNvPr>
          <p:cNvSpPr/>
          <p:nvPr/>
        </p:nvSpPr>
        <p:spPr>
          <a:xfrm>
            <a:off x="1517660" y="2127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E9C6B202-3377-6AE0-8D4C-1C22A764F08B}"/>
              </a:ext>
            </a:extLst>
          </p:cNvPr>
          <p:cNvSpPr/>
          <p:nvPr/>
        </p:nvSpPr>
        <p:spPr>
          <a:xfrm>
            <a:off x="1162070" y="20854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A9ED0A9-A587-0E66-B5A4-CE23D0A30871}"/>
              </a:ext>
            </a:extLst>
          </p:cNvPr>
          <p:cNvSpPr/>
          <p:nvPr/>
        </p:nvSpPr>
        <p:spPr>
          <a:xfrm>
            <a:off x="1860559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E09ABBE-BC0E-8966-93EF-758AE49DB9D4}"/>
              </a:ext>
            </a:extLst>
          </p:cNvPr>
          <p:cNvSpPr/>
          <p:nvPr/>
        </p:nvSpPr>
        <p:spPr>
          <a:xfrm>
            <a:off x="2247908" y="50644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B1519685-DB07-DB7E-846A-4A8253FFE7C3}"/>
              </a:ext>
            </a:extLst>
          </p:cNvPr>
          <p:cNvSpPr/>
          <p:nvPr/>
        </p:nvSpPr>
        <p:spPr>
          <a:xfrm>
            <a:off x="2749560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79830D0-E967-20E4-2376-0DE33827E82C}"/>
              </a:ext>
            </a:extLst>
          </p:cNvPr>
          <p:cNvSpPr/>
          <p:nvPr/>
        </p:nvSpPr>
        <p:spPr>
          <a:xfrm>
            <a:off x="2035193" y="55575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1CC1A63-C89A-DAEA-699A-DABAD8204C35}"/>
              </a:ext>
            </a:extLst>
          </p:cNvPr>
          <p:cNvSpPr/>
          <p:nvPr/>
        </p:nvSpPr>
        <p:spPr>
          <a:xfrm>
            <a:off x="1441458" y="49851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750AC7B0-3BE0-F26B-AED1-AB77BA74C2DF}"/>
              </a:ext>
            </a:extLst>
          </p:cNvPr>
          <p:cNvSpPr/>
          <p:nvPr/>
        </p:nvSpPr>
        <p:spPr>
          <a:xfrm>
            <a:off x="3543315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75C08EE6-9233-9996-3CF3-DB13FB963D83}"/>
              </a:ext>
            </a:extLst>
          </p:cNvPr>
          <p:cNvSpPr/>
          <p:nvPr/>
        </p:nvSpPr>
        <p:spPr>
          <a:xfrm>
            <a:off x="2927363" y="52416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E9A307CC-DBFF-8793-C830-E3499B4E715B}"/>
              </a:ext>
            </a:extLst>
          </p:cNvPr>
          <p:cNvSpPr/>
          <p:nvPr/>
        </p:nvSpPr>
        <p:spPr>
          <a:xfrm>
            <a:off x="3314713" y="51622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C6B406E-4139-9D68-281A-8935CF7E1D26}"/>
              </a:ext>
            </a:extLst>
          </p:cNvPr>
          <p:cNvSpPr/>
          <p:nvPr/>
        </p:nvSpPr>
        <p:spPr>
          <a:xfrm>
            <a:off x="3314712" y="55242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98B40820-B83A-9B07-D068-50FECC88EC2D}"/>
              </a:ext>
            </a:extLst>
          </p:cNvPr>
          <p:cNvSpPr/>
          <p:nvPr/>
        </p:nvSpPr>
        <p:spPr>
          <a:xfrm>
            <a:off x="3730643" y="53756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9F547D96-F8E6-0C04-9F2D-68F6C56EE0B3}"/>
              </a:ext>
            </a:extLst>
          </p:cNvPr>
          <p:cNvSpPr/>
          <p:nvPr/>
        </p:nvSpPr>
        <p:spPr>
          <a:xfrm>
            <a:off x="2927362" y="57559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A0375B9-DCEF-F52B-64C1-FB66C60AF8D4}"/>
              </a:ext>
            </a:extLst>
          </p:cNvPr>
          <p:cNvSpPr/>
          <p:nvPr/>
        </p:nvSpPr>
        <p:spPr>
          <a:xfrm>
            <a:off x="2508262" y="54448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AFD3A8D1-4E8B-D273-3403-E2608F88ED2F}"/>
              </a:ext>
            </a:extLst>
          </p:cNvPr>
          <p:cNvSpPr/>
          <p:nvPr/>
        </p:nvSpPr>
        <p:spPr>
          <a:xfrm>
            <a:off x="4349766" y="56035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0C153898-3463-3385-AD08-81A81B3414A4}"/>
              </a:ext>
            </a:extLst>
          </p:cNvPr>
          <p:cNvSpPr/>
          <p:nvPr/>
        </p:nvSpPr>
        <p:spPr>
          <a:xfrm>
            <a:off x="2183624" y="650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B3E04D91-A302-51CC-C733-F7768B949BE5}"/>
              </a:ext>
            </a:extLst>
          </p:cNvPr>
          <p:cNvSpPr/>
          <p:nvPr/>
        </p:nvSpPr>
        <p:spPr>
          <a:xfrm>
            <a:off x="4851417" y="56829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083A3EFE-9ACC-71FE-186E-5673FAF92B2A}"/>
              </a:ext>
            </a:extLst>
          </p:cNvPr>
          <p:cNvSpPr/>
          <p:nvPr/>
        </p:nvSpPr>
        <p:spPr>
          <a:xfrm>
            <a:off x="3962415" y="61973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551973A3-52E7-1325-A58D-039FC9D475DF}"/>
              </a:ext>
            </a:extLst>
          </p:cNvPr>
          <p:cNvSpPr/>
          <p:nvPr/>
        </p:nvSpPr>
        <p:spPr>
          <a:xfrm>
            <a:off x="3411559" y="5987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C32E1AF-32B1-CD61-E5A9-0DD169F5AC3C}"/>
              </a:ext>
            </a:extLst>
          </p:cNvPr>
          <p:cNvSpPr/>
          <p:nvPr/>
        </p:nvSpPr>
        <p:spPr>
          <a:xfrm>
            <a:off x="4927612" y="49638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F0A2FAB-E296-6946-BF43-BF30374429A4}"/>
              </a:ext>
            </a:extLst>
          </p:cNvPr>
          <p:cNvSpPr/>
          <p:nvPr/>
        </p:nvSpPr>
        <p:spPr>
          <a:xfrm>
            <a:off x="4641859" y="53089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F031749E-4E36-4528-8EEA-171A8AD8011B}"/>
              </a:ext>
            </a:extLst>
          </p:cNvPr>
          <p:cNvSpPr/>
          <p:nvPr/>
        </p:nvSpPr>
        <p:spPr>
          <a:xfrm>
            <a:off x="4121162" y="48844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FA7A4987-94CD-E9CC-16DF-C0B063EE5BDE}"/>
              </a:ext>
            </a:extLst>
          </p:cNvPr>
          <p:cNvSpPr/>
          <p:nvPr/>
        </p:nvSpPr>
        <p:spPr>
          <a:xfrm>
            <a:off x="5575316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DFA6D316-E19C-69CF-165A-FB8F2E9364BC}"/>
              </a:ext>
            </a:extLst>
          </p:cNvPr>
          <p:cNvSpPr/>
          <p:nvPr/>
        </p:nvSpPr>
        <p:spPr>
          <a:xfrm>
            <a:off x="5962666" y="50431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6590CAA1-5040-A2AE-45AC-D1B1CE5D1363}"/>
              </a:ext>
            </a:extLst>
          </p:cNvPr>
          <p:cNvSpPr/>
          <p:nvPr/>
        </p:nvSpPr>
        <p:spPr>
          <a:xfrm>
            <a:off x="5962665" y="54051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AA3962C1-8927-49A9-6FD1-54771C36E70D}"/>
              </a:ext>
            </a:extLst>
          </p:cNvPr>
          <p:cNvSpPr/>
          <p:nvPr/>
        </p:nvSpPr>
        <p:spPr>
          <a:xfrm>
            <a:off x="6464317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85E599D-B8A7-C24B-9615-8BD6A4DA12B1}"/>
              </a:ext>
            </a:extLst>
          </p:cNvPr>
          <p:cNvSpPr/>
          <p:nvPr/>
        </p:nvSpPr>
        <p:spPr>
          <a:xfrm>
            <a:off x="5575315" y="563692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CF72D4EA-80A3-F35D-4F66-96FF27FCE5FB}"/>
              </a:ext>
            </a:extLst>
          </p:cNvPr>
          <p:cNvSpPr/>
          <p:nvPr/>
        </p:nvSpPr>
        <p:spPr>
          <a:xfrm>
            <a:off x="5156215" y="5325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4EBA52FD-581D-5EC6-8029-8B47F8BEDEA4}"/>
              </a:ext>
            </a:extLst>
          </p:cNvPr>
          <p:cNvSpPr/>
          <p:nvPr/>
        </p:nvSpPr>
        <p:spPr>
          <a:xfrm>
            <a:off x="7213616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683061F9-3B9B-D3C1-752D-EA62132BD599}"/>
              </a:ext>
            </a:extLst>
          </p:cNvPr>
          <p:cNvSpPr/>
          <p:nvPr/>
        </p:nvSpPr>
        <p:spPr>
          <a:xfrm>
            <a:off x="7600965" y="50561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CAA88E57-E697-152C-BA08-845C72C52CB7}"/>
              </a:ext>
            </a:extLst>
          </p:cNvPr>
          <p:cNvSpPr/>
          <p:nvPr/>
        </p:nvSpPr>
        <p:spPr>
          <a:xfrm>
            <a:off x="8102617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C66EFEFE-6239-2943-DBF8-036A4794A69D}"/>
              </a:ext>
            </a:extLst>
          </p:cNvPr>
          <p:cNvSpPr/>
          <p:nvPr/>
        </p:nvSpPr>
        <p:spPr>
          <a:xfrm>
            <a:off x="7213615" y="52878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8E85F784-16DE-FFB9-A80E-DC7DB7CE8E97}"/>
              </a:ext>
            </a:extLst>
          </p:cNvPr>
          <p:cNvSpPr/>
          <p:nvPr/>
        </p:nvSpPr>
        <p:spPr>
          <a:xfrm>
            <a:off x="6238880" y="47529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63C1BEA1-B74D-19FD-0BE0-BF938F2D4621}"/>
              </a:ext>
            </a:extLst>
          </p:cNvPr>
          <p:cNvSpPr/>
          <p:nvPr/>
        </p:nvSpPr>
        <p:spPr>
          <a:xfrm>
            <a:off x="6664343" y="55466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E70829C-F57C-FCFA-AD65-EAC471F2C9F2}"/>
              </a:ext>
            </a:extLst>
          </p:cNvPr>
          <p:cNvSpPr/>
          <p:nvPr/>
        </p:nvSpPr>
        <p:spPr>
          <a:xfrm>
            <a:off x="6883419" y="50249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E2F6FB84-1628-73CD-0648-59DC1FABC4F3}"/>
              </a:ext>
            </a:extLst>
          </p:cNvPr>
          <p:cNvSpPr/>
          <p:nvPr/>
        </p:nvSpPr>
        <p:spPr>
          <a:xfrm>
            <a:off x="7943870" y="52513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30A69D69-E11C-4283-077E-25BBC75D743B}"/>
              </a:ext>
            </a:extLst>
          </p:cNvPr>
          <p:cNvSpPr/>
          <p:nvPr/>
        </p:nvSpPr>
        <p:spPr>
          <a:xfrm>
            <a:off x="357196" y="5484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CF4A979B-589C-D889-D935-D95D34E20CA7}"/>
              </a:ext>
            </a:extLst>
          </p:cNvPr>
          <p:cNvSpPr/>
          <p:nvPr/>
        </p:nvSpPr>
        <p:spPr>
          <a:xfrm>
            <a:off x="584218" y="49658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8FB20C3-3A23-4316-9C16-55EB8F9D3489}"/>
              </a:ext>
            </a:extLst>
          </p:cNvPr>
          <p:cNvSpPr/>
          <p:nvPr/>
        </p:nvSpPr>
        <p:spPr>
          <a:xfrm>
            <a:off x="685815" y="586788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37954FC-C0D8-D68F-F67C-E95FB09A72B1}"/>
              </a:ext>
            </a:extLst>
          </p:cNvPr>
          <p:cNvSpPr/>
          <p:nvPr/>
        </p:nvSpPr>
        <p:spPr>
          <a:xfrm>
            <a:off x="1073165" y="5788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2286F54-6C68-F8C0-05E2-CD0ADF95D8BD}"/>
              </a:ext>
            </a:extLst>
          </p:cNvPr>
          <p:cNvSpPr/>
          <p:nvPr/>
        </p:nvSpPr>
        <p:spPr>
          <a:xfrm>
            <a:off x="1651011" y="51487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D590255-FB8C-BA64-4AAC-875AC4BE9D2D}"/>
              </a:ext>
            </a:extLst>
          </p:cNvPr>
          <p:cNvSpPr/>
          <p:nvPr/>
        </p:nvSpPr>
        <p:spPr>
          <a:xfrm>
            <a:off x="298462" y="59023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7EFEA54-893C-961D-8B94-348A3BE931FF}"/>
              </a:ext>
            </a:extLst>
          </p:cNvPr>
          <p:cNvSpPr/>
          <p:nvPr/>
        </p:nvSpPr>
        <p:spPr>
          <a:xfrm>
            <a:off x="6838973" y="52973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A83F8A9D-60AD-3580-A4A0-2CFCA8934181}"/>
              </a:ext>
            </a:extLst>
          </p:cNvPr>
          <p:cNvSpPr/>
          <p:nvPr/>
        </p:nvSpPr>
        <p:spPr>
          <a:xfrm>
            <a:off x="5522948" y="60607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1AD5D620-8178-54E4-BB8F-1AFF10170EB6}"/>
              </a:ext>
            </a:extLst>
          </p:cNvPr>
          <p:cNvSpPr/>
          <p:nvPr/>
        </p:nvSpPr>
        <p:spPr>
          <a:xfrm>
            <a:off x="6137295" y="58164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966F7CC6-37AF-BA1D-ADE7-63C8CBF840BB}"/>
              </a:ext>
            </a:extLst>
          </p:cNvPr>
          <p:cNvSpPr/>
          <p:nvPr/>
        </p:nvSpPr>
        <p:spPr>
          <a:xfrm>
            <a:off x="6137294" y="617838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00D94C0-EA60-7342-8149-ECD4DE8E62F5}"/>
              </a:ext>
            </a:extLst>
          </p:cNvPr>
          <p:cNvSpPr/>
          <p:nvPr/>
        </p:nvSpPr>
        <p:spPr>
          <a:xfrm>
            <a:off x="6638946" y="589580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83732EB-E452-47C6-1F26-7C7BC453F849}"/>
              </a:ext>
            </a:extLst>
          </p:cNvPr>
          <p:cNvSpPr/>
          <p:nvPr/>
        </p:nvSpPr>
        <p:spPr>
          <a:xfrm>
            <a:off x="5749944" y="64101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116764C-048F-D528-7242-D948025D8C19}"/>
              </a:ext>
            </a:extLst>
          </p:cNvPr>
          <p:cNvSpPr/>
          <p:nvPr/>
        </p:nvSpPr>
        <p:spPr>
          <a:xfrm>
            <a:off x="4997468" y="6140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C1E802DF-050A-C2BC-4B85-7FC8BB8DCDF7}"/>
              </a:ext>
            </a:extLst>
          </p:cNvPr>
          <p:cNvSpPr/>
          <p:nvPr/>
        </p:nvSpPr>
        <p:spPr>
          <a:xfrm>
            <a:off x="7388245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A92D0301-5B03-3C40-927B-C20971DC236D}"/>
              </a:ext>
            </a:extLst>
          </p:cNvPr>
          <p:cNvSpPr/>
          <p:nvPr/>
        </p:nvSpPr>
        <p:spPr>
          <a:xfrm>
            <a:off x="7775594" y="58293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02CD984D-E60F-0C7D-D745-BCC7E8FFCDCB}"/>
              </a:ext>
            </a:extLst>
          </p:cNvPr>
          <p:cNvSpPr/>
          <p:nvPr/>
        </p:nvSpPr>
        <p:spPr>
          <a:xfrm>
            <a:off x="8277246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EC508E05-C2EE-5D76-CE8E-51E30D8C7F6F}"/>
              </a:ext>
            </a:extLst>
          </p:cNvPr>
          <p:cNvSpPr/>
          <p:nvPr/>
        </p:nvSpPr>
        <p:spPr>
          <a:xfrm>
            <a:off x="7388244" y="6061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59D483A7-C6CE-02DD-F8E2-38D861E4C638}"/>
              </a:ext>
            </a:extLst>
          </p:cNvPr>
          <p:cNvSpPr/>
          <p:nvPr/>
        </p:nvSpPr>
        <p:spPr>
          <a:xfrm>
            <a:off x="6413509" y="55261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24AA3E0D-1BBB-CE2F-A451-DB0FE451B1A6}"/>
              </a:ext>
            </a:extLst>
          </p:cNvPr>
          <p:cNvSpPr/>
          <p:nvPr/>
        </p:nvSpPr>
        <p:spPr>
          <a:xfrm>
            <a:off x="6838972" y="63198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CBC43EFC-D4D3-0157-9147-80897517A9B6}"/>
              </a:ext>
            </a:extLst>
          </p:cNvPr>
          <p:cNvSpPr/>
          <p:nvPr/>
        </p:nvSpPr>
        <p:spPr>
          <a:xfrm>
            <a:off x="7058048" y="5798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3C659D7A-C423-7D75-394C-390C408D5CCE}"/>
              </a:ext>
            </a:extLst>
          </p:cNvPr>
          <p:cNvSpPr/>
          <p:nvPr/>
        </p:nvSpPr>
        <p:spPr>
          <a:xfrm>
            <a:off x="8118499" y="60246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6BF7FF5A-0340-462C-41E9-358E693EDE14}"/>
              </a:ext>
            </a:extLst>
          </p:cNvPr>
          <p:cNvSpPr/>
          <p:nvPr/>
        </p:nvSpPr>
        <p:spPr>
          <a:xfrm>
            <a:off x="8782050" y="23684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FA0D2294-B21D-DD9A-54B9-AB3F74F7EAF3}"/>
              </a:ext>
            </a:extLst>
          </p:cNvPr>
          <p:cNvSpPr/>
          <p:nvPr/>
        </p:nvSpPr>
        <p:spPr>
          <a:xfrm>
            <a:off x="8610608" y="37214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486ED602-CF2D-BE1B-8380-4C382AB98633}"/>
              </a:ext>
            </a:extLst>
          </p:cNvPr>
          <p:cNvSpPr/>
          <p:nvPr/>
        </p:nvSpPr>
        <p:spPr>
          <a:xfrm>
            <a:off x="8451861" y="41993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7F43B75F-8DE3-23AA-F40F-8F51C3A2FCCC}"/>
              </a:ext>
            </a:extLst>
          </p:cNvPr>
          <p:cNvSpPr/>
          <p:nvPr/>
        </p:nvSpPr>
        <p:spPr>
          <a:xfrm>
            <a:off x="8797947" y="31606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EC027CFB-728E-3EC4-B962-95D5A632EF33}"/>
              </a:ext>
            </a:extLst>
          </p:cNvPr>
          <p:cNvSpPr/>
          <p:nvPr/>
        </p:nvSpPr>
        <p:spPr>
          <a:xfrm>
            <a:off x="8531233" y="280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2025796F-ED0B-31FB-85E4-554088775A4D}"/>
              </a:ext>
            </a:extLst>
          </p:cNvPr>
          <p:cNvSpPr/>
          <p:nvPr/>
        </p:nvSpPr>
        <p:spPr>
          <a:xfrm>
            <a:off x="8610607" y="47439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2D6F45BB-4182-87A5-D16D-92F58EFEA713}"/>
              </a:ext>
            </a:extLst>
          </p:cNvPr>
          <p:cNvSpPr/>
          <p:nvPr/>
        </p:nvSpPr>
        <p:spPr>
          <a:xfrm>
            <a:off x="8451860" y="5221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8DEA360-02C3-D087-2DD6-000C059C925B}"/>
              </a:ext>
            </a:extLst>
          </p:cNvPr>
          <p:cNvSpPr/>
          <p:nvPr/>
        </p:nvSpPr>
        <p:spPr>
          <a:xfrm>
            <a:off x="8785236" y="55171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2E30CC9E-AE86-97F6-0BAF-9C189F2CF137}"/>
              </a:ext>
            </a:extLst>
          </p:cNvPr>
          <p:cNvSpPr/>
          <p:nvPr/>
        </p:nvSpPr>
        <p:spPr>
          <a:xfrm>
            <a:off x="8626489" y="59950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0C169BA-7261-7812-6059-763D13B77634}"/>
              </a:ext>
            </a:extLst>
          </p:cNvPr>
          <p:cNvSpPr/>
          <p:nvPr/>
        </p:nvSpPr>
        <p:spPr>
          <a:xfrm>
            <a:off x="2597153" y="63625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1E39E7EE-95D8-F67C-6B80-EBF83552220E}"/>
              </a:ext>
            </a:extLst>
          </p:cNvPr>
          <p:cNvSpPr/>
          <p:nvPr/>
        </p:nvSpPr>
        <p:spPr>
          <a:xfrm>
            <a:off x="1627213" y="59590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DBE8CA11-ACB6-B0EB-11C9-825828171C27}"/>
              </a:ext>
            </a:extLst>
          </p:cNvPr>
          <p:cNvSpPr/>
          <p:nvPr/>
        </p:nvSpPr>
        <p:spPr>
          <a:xfrm>
            <a:off x="2211423" y="60083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BE9C3DB7-0AA1-AE31-AB19-C947A7ABC826}"/>
              </a:ext>
            </a:extLst>
          </p:cNvPr>
          <p:cNvSpPr/>
          <p:nvPr/>
        </p:nvSpPr>
        <p:spPr>
          <a:xfrm>
            <a:off x="3906873" y="5826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8A17BA45-B716-3B0A-EAC9-9BDC3396966D}"/>
              </a:ext>
            </a:extLst>
          </p:cNvPr>
          <p:cNvSpPr/>
          <p:nvPr/>
        </p:nvSpPr>
        <p:spPr>
          <a:xfrm>
            <a:off x="3103592" y="62067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09B37478-0B00-86AB-CCDA-ADC345D1C0D7}"/>
              </a:ext>
            </a:extLst>
          </p:cNvPr>
          <p:cNvSpPr/>
          <p:nvPr/>
        </p:nvSpPr>
        <p:spPr>
          <a:xfrm>
            <a:off x="2684492" y="58955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B5AC8582-9144-FFF9-1943-DDCB58FE420F}"/>
              </a:ext>
            </a:extLst>
          </p:cNvPr>
          <p:cNvSpPr/>
          <p:nvPr/>
        </p:nvSpPr>
        <p:spPr>
          <a:xfrm>
            <a:off x="5194306" y="64932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42EEE0BF-D7A2-C86E-9328-E3C39FFA9940}"/>
              </a:ext>
            </a:extLst>
          </p:cNvPr>
          <p:cNvSpPr/>
          <p:nvPr/>
        </p:nvSpPr>
        <p:spPr>
          <a:xfrm>
            <a:off x="4525996" y="60543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C575D9ED-B9CA-D6E4-E0F7-5E98F4E0DC22}"/>
              </a:ext>
            </a:extLst>
          </p:cNvPr>
          <p:cNvSpPr/>
          <p:nvPr/>
        </p:nvSpPr>
        <p:spPr>
          <a:xfrm>
            <a:off x="4525995" y="6416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80B998C7-3E5B-613A-9F74-1E3943F1C67D}"/>
              </a:ext>
            </a:extLst>
          </p:cNvPr>
          <p:cNvSpPr/>
          <p:nvPr/>
        </p:nvSpPr>
        <p:spPr>
          <a:xfrm>
            <a:off x="4158471" y="657258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DF39FA77-C41D-AAE7-30D4-8A04053F459E}"/>
              </a:ext>
            </a:extLst>
          </p:cNvPr>
          <p:cNvSpPr/>
          <p:nvPr/>
        </p:nvSpPr>
        <p:spPr>
          <a:xfrm>
            <a:off x="3587789" y="64386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9F62EA32-A87D-7C4A-DF19-960784E1DC48}"/>
              </a:ext>
            </a:extLst>
          </p:cNvPr>
          <p:cNvSpPr/>
          <p:nvPr/>
        </p:nvSpPr>
        <p:spPr>
          <a:xfrm>
            <a:off x="862045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FC9986CD-6DAB-9B74-4AA5-04DE95704675}"/>
              </a:ext>
            </a:extLst>
          </p:cNvPr>
          <p:cNvSpPr/>
          <p:nvPr/>
        </p:nvSpPr>
        <p:spPr>
          <a:xfrm>
            <a:off x="1249395" y="62392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53DE058E-DDD8-63AE-6BA0-1DBDF2709404}"/>
              </a:ext>
            </a:extLst>
          </p:cNvPr>
          <p:cNvSpPr/>
          <p:nvPr/>
        </p:nvSpPr>
        <p:spPr>
          <a:xfrm>
            <a:off x="1751046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54911BCE-E861-90A3-6336-ACB1071FAB22}"/>
              </a:ext>
            </a:extLst>
          </p:cNvPr>
          <p:cNvSpPr/>
          <p:nvPr/>
        </p:nvSpPr>
        <p:spPr>
          <a:xfrm>
            <a:off x="1827241" y="5599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BF07A38A-CE57-199C-4FAA-58DAC7CBA5FB}"/>
              </a:ext>
            </a:extLst>
          </p:cNvPr>
          <p:cNvSpPr/>
          <p:nvPr/>
        </p:nvSpPr>
        <p:spPr>
          <a:xfrm>
            <a:off x="474692" y="63531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BDA03825-0459-9766-16F5-2688C50DA655}"/>
              </a:ext>
            </a:extLst>
          </p:cNvPr>
          <p:cNvSpPr/>
          <p:nvPr/>
        </p:nvSpPr>
        <p:spPr>
          <a:xfrm>
            <a:off x="3935972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3A6D90F0-2BC1-5212-AC01-24306C220F89}"/>
              </a:ext>
            </a:extLst>
          </p:cNvPr>
          <p:cNvSpPr/>
          <p:nvPr/>
        </p:nvSpPr>
        <p:spPr>
          <a:xfrm>
            <a:off x="4323322" y="1507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90C33FDD-7C5C-49C8-CC50-6EAF212D86D2}"/>
              </a:ext>
            </a:extLst>
          </p:cNvPr>
          <p:cNvSpPr/>
          <p:nvPr/>
        </p:nvSpPr>
        <p:spPr>
          <a:xfrm>
            <a:off x="4824973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DEA90F18-0424-2ACA-7D04-6711737E0866}"/>
              </a:ext>
            </a:extLst>
          </p:cNvPr>
          <p:cNvSpPr/>
          <p:nvPr/>
        </p:nvSpPr>
        <p:spPr>
          <a:xfrm>
            <a:off x="5651512" y="3203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2EE85850-B127-1115-9D3B-B35BCA0BB394}"/>
              </a:ext>
            </a:extLst>
          </p:cNvPr>
          <p:cNvSpPr/>
          <p:nvPr/>
        </p:nvSpPr>
        <p:spPr>
          <a:xfrm>
            <a:off x="6762760" y="15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D72CD0FE-419C-38E6-CD7B-F42AD777B216}"/>
              </a:ext>
            </a:extLst>
          </p:cNvPr>
          <p:cNvSpPr/>
          <p:nvPr/>
        </p:nvSpPr>
        <p:spPr>
          <a:xfrm>
            <a:off x="6375410" y="2742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DD42B0FE-57EC-0E3B-BE0B-E56877459959}"/>
              </a:ext>
            </a:extLst>
          </p:cNvPr>
          <p:cNvSpPr/>
          <p:nvPr/>
        </p:nvSpPr>
        <p:spPr>
          <a:xfrm>
            <a:off x="7410464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5D4A6C73-F9D3-5585-FF2C-636D4F7B1713}"/>
              </a:ext>
            </a:extLst>
          </p:cNvPr>
          <p:cNvSpPr/>
          <p:nvPr/>
        </p:nvSpPr>
        <p:spPr>
          <a:xfrm>
            <a:off x="7797814" y="1218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44252F88-CC6E-3BC1-AC77-7007B5071AC8}"/>
              </a:ext>
            </a:extLst>
          </p:cNvPr>
          <p:cNvSpPr/>
          <p:nvPr/>
        </p:nvSpPr>
        <p:spPr>
          <a:xfrm>
            <a:off x="8299465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FA9489A8-073C-AC95-C739-1D1634A0B68F}"/>
              </a:ext>
            </a:extLst>
          </p:cNvPr>
          <p:cNvSpPr/>
          <p:nvPr/>
        </p:nvSpPr>
        <p:spPr>
          <a:xfrm>
            <a:off x="1732523" y="5724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EDB2D0-6712-1F41-1D78-F1F3783FBB67}"/>
              </a:ext>
            </a:extLst>
          </p:cNvPr>
          <p:cNvSpPr/>
          <p:nvPr/>
        </p:nvSpPr>
        <p:spPr>
          <a:xfrm>
            <a:off x="1345173" y="2890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EC9F5488-388A-ABC7-D894-2DEF60BD19CC}"/>
              </a:ext>
            </a:extLst>
          </p:cNvPr>
          <p:cNvSpPr/>
          <p:nvPr/>
        </p:nvSpPr>
        <p:spPr>
          <a:xfrm>
            <a:off x="2380227" y="21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0A235401-1F34-A8E3-357A-326C23FD0AB3}"/>
              </a:ext>
            </a:extLst>
          </p:cNvPr>
          <p:cNvSpPr/>
          <p:nvPr/>
        </p:nvSpPr>
        <p:spPr>
          <a:xfrm>
            <a:off x="1961126" y="4191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3D043CC9-D0FE-5006-C427-7FB03D39339B}"/>
              </a:ext>
            </a:extLst>
          </p:cNvPr>
          <p:cNvSpPr/>
          <p:nvPr/>
        </p:nvSpPr>
        <p:spPr>
          <a:xfrm>
            <a:off x="570483" y="130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0680E573-2D90-AB2C-01AE-FBCDBC7D3880}"/>
              </a:ext>
            </a:extLst>
          </p:cNvPr>
          <p:cNvSpPr/>
          <p:nvPr/>
        </p:nvSpPr>
        <p:spPr>
          <a:xfrm>
            <a:off x="3620033" y="81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47CCFC9B-A2C9-F378-A6D7-C461F577EB9C}"/>
              </a:ext>
            </a:extLst>
          </p:cNvPr>
          <p:cNvSpPr/>
          <p:nvPr/>
        </p:nvSpPr>
        <p:spPr>
          <a:xfrm>
            <a:off x="3232683" y="3132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D25A8C32-C2E7-D73E-6B0C-77B9BA7CEC11}"/>
              </a:ext>
            </a:extLst>
          </p:cNvPr>
          <p:cNvSpPr/>
          <p:nvPr/>
        </p:nvSpPr>
        <p:spPr>
          <a:xfrm>
            <a:off x="4956119" y="5957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CE835EF4-7A7C-1C2A-F7F9-8838DBEC2C3F}"/>
              </a:ext>
            </a:extLst>
          </p:cNvPr>
          <p:cNvSpPr/>
          <p:nvPr/>
        </p:nvSpPr>
        <p:spPr>
          <a:xfrm>
            <a:off x="8219535" y="5612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BFF5BA04-5815-593F-54A9-9D4D7B19E481}"/>
              </a:ext>
            </a:extLst>
          </p:cNvPr>
          <p:cNvSpPr/>
          <p:nvPr/>
        </p:nvSpPr>
        <p:spPr>
          <a:xfrm>
            <a:off x="7732179" y="63899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22DB90-7CF4-B299-B983-38DE2EDC2D1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380917" y="3384329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23CCDDD-56D2-A9C1-A994-EE05E585EDC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4600412" y="1263429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EAFAB7-D7A3-A414-204B-5C7325D0FE70}"/>
              </a:ext>
            </a:extLst>
          </p:cNvPr>
          <p:cNvCxnSpPr>
            <a:cxnSpLocks/>
          </p:cNvCxnSpPr>
          <p:nvPr/>
        </p:nvCxnSpPr>
        <p:spPr>
          <a:xfrm flipV="1">
            <a:off x="4599010" y="2286247"/>
            <a:ext cx="842938" cy="1090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05CD94-14C3-CD07-188A-C84ED868508D}"/>
              </a:ext>
            </a:extLst>
          </p:cNvPr>
          <p:cNvCxnSpPr>
            <a:cxnSpLocks/>
          </p:cNvCxnSpPr>
          <p:nvPr/>
        </p:nvCxnSpPr>
        <p:spPr>
          <a:xfrm>
            <a:off x="5441948" y="2286247"/>
            <a:ext cx="1245639" cy="67218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6AB9031E-FB01-F813-0D36-DBD9521F2F30}"/>
              </a:ext>
            </a:extLst>
          </p:cNvPr>
          <p:cNvSpPr txBox="1">
            <a:spLocks/>
          </p:cNvSpPr>
          <p:nvPr/>
        </p:nvSpPr>
        <p:spPr>
          <a:xfrm>
            <a:off x="650415" y="284400"/>
            <a:ext cx="4136907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 err="1"/>
              <a:t>Outphasing</a:t>
            </a:r>
            <a:endParaRPr lang="en-US" sz="28700" dirty="0"/>
          </a:p>
        </p:txBody>
      </p:sp>
    </p:spTree>
    <p:extLst>
      <p:ext uri="{BB962C8B-B14F-4D97-AF65-F5344CB8AC3E}">
        <p14:creationId xmlns:p14="http://schemas.microsoft.com/office/powerpoint/2010/main" val="1212810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280">
            <a:extLst>
              <a:ext uri="{FF2B5EF4-FFF2-40B4-BE49-F238E27FC236}">
                <a16:creationId xmlns:a16="http://schemas.microsoft.com/office/drawing/2014/main" id="{928E7D35-4122-8D09-35CF-0DCB58CED4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DE1F9-FD86-61E4-4342-28081DCC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/>
          <a:lstStyle/>
          <a:p>
            <a:fld id="{93005692-73BE-493E-93AB-ECD6027A7652}" type="slidenum">
              <a:rPr lang="en-US" smtClean="0"/>
              <a:pPr/>
              <a:t>158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2B9BF-D5C2-9883-A118-9BB6A27A7353}"/>
              </a:ext>
            </a:extLst>
          </p:cNvPr>
          <p:cNvSpPr/>
          <p:nvPr/>
        </p:nvSpPr>
        <p:spPr>
          <a:xfrm>
            <a:off x="2635249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D6ADA8-9B48-FC24-00D0-3AC30A999D25}"/>
              </a:ext>
            </a:extLst>
          </p:cNvPr>
          <p:cNvSpPr/>
          <p:nvPr/>
        </p:nvSpPr>
        <p:spPr>
          <a:xfrm>
            <a:off x="3022599" y="15366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DB717C-111C-44FF-22AA-9892AF1BD8BC}"/>
              </a:ext>
            </a:extLst>
          </p:cNvPr>
          <p:cNvSpPr/>
          <p:nvPr/>
        </p:nvSpPr>
        <p:spPr>
          <a:xfrm>
            <a:off x="3022598" y="18986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CD4A50-7440-6338-6340-1755A2F8115C}"/>
              </a:ext>
            </a:extLst>
          </p:cNvPr>
          <p:cNvSpPr/>
          <p:nvPr/>
        </p:nvSpPr>
        <p:spPr>
          <a:xfrm>
            <a:off x="3524250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5718D2-A23E-B581-22EB-E3D95B384BB4}"/>
              </a:ext>
            </a:extLst>
          </p:cNvPr>
          <p:cNvSpPr/>
          <p:nvPr/>
        </p:nvSpPr>
        <p:spPr>
          <a:xfrm>
            <a:off x="2635248" y="21304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85EA89-654B-050D-9994-BD76597737CE}"/>
              </a:ext>
            </a:extLst>
          </p:cNvPr>
          <p:cNvSpPr/>
          <p:nvPr/>
        </p:nvSpPr>
        <p:spPr>
          <a:xfrm>
            <a:off x="2216148" y="18192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B8F216-0AC5-4041-CDD2-0C018580B753}"/>
              </a:ext>
            </a:extLst>
          </p:cNvPr>
          <p:cNvSpPr/>
          <p:nvPr/>
        </p:nvSpPr>
        <p:spPr>
          <a:xfrm>
            <a:off x="3670302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684E8C-0F94-3CD2-7680-553DDB4AF6CE}"/>
              </a:ext>
            </a:extLst>
          </p:cNvPr>
          <p:cNvSpPr/>
          <p:nvPr/>
        </p:nvSpPr>
        <p:spPr>
          <a:xfrm>
            <a:off x="4057652" y="19780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47E730-F903-9E6B-2408-473EDC93B45D}"/>
              </a:ext>
            </a:extLst>
          </p:cNvPr>
          <p:cNvSpPr/>
          <p:nvPr/>
        </p:nvSpPr>
        <p:spPr>
          <a:xfrm>
            <a:off x="4057651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D57A37-3BC7-4CD5-5B9B-AB8260C501E8}"/>
              </a:ext>
            </a:extLst>
          </p:cNvPr>
          <p:cNvSpPr/>
          <p:nvPr/>
        </p:nvSpPr>
        <p:spPr>
          <a:xfrm>
            <a:off x="4559303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E36BA4-0BC1-5A07-92C8-02098F820D08}"/>
              </a:ext>
            </a:extLst>
          </p:cNvPr>
          <p:cNvSpPr/>
          <p:nvPr/>
        </p:nvSpPr>
        <p:spPr>
          <a:xfrm>
            <a:off x="3670301" y="2571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BDA2B8-7A62-EF4D-D55D-8F3D89E64B23}"/>
              </a:ext>
            </a:extLst>
          </p:cNvPr>
          <p:cNvSpPr/>
          <p:nvPr/>
        </p:nvSpPr>
        <p:spPr>
          <a:xfrm>
            <a:off x="3251201" y="226059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03F95D-FB15-D1E6-47C1-B60ED6778869}"/>
              </a:ext>
            </a:extLst>
          </p:cNvPr>
          <p:cNvSpPr/>
          <p:nvPr/>
        </p:nvSpPr>
        <p:spPr>
          <a:xfrm>
            <a:off x="4248149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5EAE25-344D-2236-AAE8-70234988CE0B}"/>
              </a:ext>
            </a:extLst>
          </p:cNvPr>
          <p:cNvSpPr/>
          <p:nvPr/>
        </p:nvSpPr>
        <p:spPr>
          <a:xfrm>
            <a:off x="4635499" y="9763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F30CCD-174E-B4FF-01F6-FE78D0778490}"/>
              </a:ext>
            </a:extLst>
          </p:cNvPr>
          <p:cNvSpPr/>
          <p:nvPr/>
        </p:nvSpPr>
        <p:spPr>
          <a:xfrm>
            <a:off x="4635498" y="13382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3ECBAFB-D0FD-51C6-6899-AD79804396DE}"/>
              </a:ext>
            </a:extLst>
          </p:cNvPr>
          <p:cNvSpPr/>
          <p:nvPr/>
        </p:nvSpPr>
        <p:spPr>
          <a:xfrm>
            <a:off x="5137150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B1FD2D5-EB73-3168-40B5-3A64AC0B6C22}"/>
              </a:ext>
            </a:extLst>
          </p:cNvPr>
          <p:cNvSpPr/>
          <p:nvPr/>
        </p:nvSpPr>
        <p:spPr>
          <a:xfrm>
            <a:off x="4248148" y="1570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BC3FC6-7E38-2B34-7A9F-1FDB5EE4A7D9}"/>
              </a:ext>
            </a:extLst>
          </p:cNvPr>
          <p:cNvSpPr/>
          <p:nvPr/>
        </p:nvSpPr>
        <p:spPr>
          <a:xfrm>
            <a:off x="5283202" y="14970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A01941-1B43-49B4-BC31-A71342AE818C}"/>
              </a:ext>
            </a:extLst>
          </p:cNvPr>
          <p:cNvSpPr/>
          <p:nvPr/>
        </p:nvSpPr>
        <p:spPr>
          <a:xfrm>
            <a:off x="5670552" y="14176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966CFF-3C71-5C1E-4C8D-DAAC44C68AC1}"/>
              </a:ext>
            </a:extLst>
          </p:cNvPr>
          <p:cNvSpPr/>
          <p:nvPr/>
        </p:nvSpPr>
        <p:spPr>
          <a:xfrm>
            <a:off x="5670551" y="177958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AF9E564-96C3-23EF-A724-4B5B4C10A4CA}"/>
              </a:ext>
            </a:extLst>
          </p:cNvPr>
          <p:cNvSpPr/>
          <p:nvPr/>
        </p:nvSpPr>
        <p:spPr>
          <a:xfrm>
            <a:off x="6172203" y="14970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D2C984-077E-2FB2-C307-91330A324A7F}"/>
              </a:ext>
            </a:extLst>
          </p:cNvPr>
          <p:cNvSpPr/>
          <p:nvPr/>
        </p:nvSpPr>
        <p:spPr>
          <a:xfrm>
            <a:off x="5283201" y="20113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F6603B-A98F-1439-C4D9-B021DD1EDBE8}"/>
              </a:ext>
            </a:extLst>
          </p:cNvPr>
          <p:cNvSpPr/>
          <p:nvPr/>
        </p:nvSpPr>
        <p:spPr>
          <a:xfrm>
            <a:off x="4864101" y="170021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582D3F-D43F-8940-3FF0-0B4A5741917A}"/>
              </a:ext>
            </a:extLst>
          </p:cNvPr>
          <p:cNvSpPr/>
          <p:nvPr/>
        </p:nvSpPr>
        <p:spPr>
          <a:xfrm>
            <a:off x="4737106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A5E5CA-081B-9ED9-19D8-EBECB1F9EE07}"/>
              </a:ext>
            </a:extLst>
          </p:cNvPr>
          <p:cNvSpPr/>
          <p:nvPr/>
        </p:nvSpPr>
        <p:spPr>
          <a:xfrm>
            <a:off x="5124456" y="24377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DDE62C4-9D6A-7079-45CF-21A3EBCCB6BE}"/>
              </a:ext>
            </a:extLst>
          </p:cNvPr>
          <p:cNvSpPr/>
          <p:nvPr/>
        </p:nvSpPr>
        <p:spPr>
          <a:xfrm>
            <a:off x="5124455" y="27996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B382CE2-6A05-71F1-F851-D21D1C3080B0}"/>
              </a:ext>
            </a:extLst>
          </p:cNvPr>
          <p:cNvSpPr/>
          <p:nvPr/>
        </p:nvSpPr>
        <p:spPr>
          <a:xfrm>
            <a:off x="5626107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137338-B07B-CACB-9428-38836419933B}"/>
              </a:ext>
            </a:extLst>
          </p:cNvPr>
          <p:cNvSpPr/>
          <p:nvPr/>
        </p:nvSpPr>
        <p:spPr>
          <a:xfrm>
            <a:off x="4737105" y="30314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4690361-A45F-6D73-1C68-F6F1059935EC}"/>
              </a:ext>
            </a:extLst>
          </p:cNvPr>
          <p:cNvSpPr/>
          <p:nvPr/>
        </p:nvSpPr>
        <p:spPr>
          <a:xfrm>
            <a:off x="4318005" y="27203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B587BD-65EA-4971-B20F-73A31C59C01F}"/>
              </a:ext>
            </a:extLst>
          </p:cNvPr>
          <p:cNvSpPr/>
          <p:nvPr/>
        </p:nvSpPr>
        <p:spPr>
          <a:xfrm>
            <a:off x="5772159" y="29584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94B756-5669-27B4-C8AE-E1AEE3CD6A2E}"/>
              </a:ext>
            </a:extLst>
          </p:cNvPr>
          <p:cNvSpPr/>
          <p:nvPr/>
        </p:nvSpPr>
        <p:spPr>
          <a:xfrm>
            <a:off x="6159509" y="28790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2DEA218-D31C-480F-E5FF-000113B709C2}"/>
              </a:ext>
            </a:extLst>
          </p:cNvPr>
          <p:cNvSpPr/>
          <p:nvPr/>
        </p:nvSpPr>
        <p:spPr>
          <a:xfrm>
            <a:off x="6159508" y="32410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29C2CF3-D515-67EF-C44C-A06D875609A5}"/>
              </a:ext>
            </a:extLst>
          </p:cNvPr>
          <p:cNvSpPr/>
          <p:nvPr/>
        </p:nvSpPr>
        <p:spPr>
          <a:xfrm>
            <a:off x="6661160" y="295842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7999C90-E3E2-095C-8364-9342431E48F2}"/>
              </a:ext>
            </a:extLst>
          </p:cNvPr>
          <p:cNvSpPr/>
          <p:nvPr/>
        </p:nvSpPr>
        <p:spPr>
          <a:xfrm>
            <a:off x="5772158" y="347278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E810E87-5262-E7E4-884C-EB805CDC54AB}"/>
              </a:ext>
            </a:extLst>
          </p:cNvPr>
          <p:cNvSpPr/>
          <p:nvPr/>
        </p:nvSpPr>
        <p:spPr>
          <a:xfrm>
            <a:off x="5353058" y="31616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7A9B397-44AF-682B-CF35-7AE33C6112EB}"/>
              </a:ext>
            </a:extLst>
          </p:cNvPr>
          <p:cNvSpPr/>
          <p:nvPr/>
        </p:nvSpPr>
        <p:spPr>
          <a:xfrm>
            <a:off x="6350006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B4F6140-E548-80D4-43CC-20A5F2390593}"/>
              </a:ext>
            </a:extLst>
          </p:cNvPr>
          <p:cNvSpPr/>
          <p:nvPr/>
        </p:nvSpPr>
        <p:spPr>
          <a:xfrm>
            <a:off x="6737356" y="18773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3574EF-44DD-8F35-A051-2BA0E56363EB}"/>
              </a:ext>
            </a:extLst>
          </p:cNvPr>
          <p:cNvSpPr/>
          <p:nvPr/>
        </p:nvSpPr>
        <p:spPr>
          <a:xfrm>
            <a:off x="6737355" y="22392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DCA00E3-9CDA-86B9-4018-F69874A060F9}"/>
              </a:ext>
            </a:extLst>
          </p:cNvPr>
          <p:cNvSpPr/>
          <p:nvPr/>
        </p:nvSpPr>
        <p:spPr>
          <a:xfrm>
            <a:off x="7239007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389A94D-7D94-768F-D476-FEFE5BD68092}"/>
              </a:ext>
            </a:extLst>
          </p:cNvPr>
          <p:cNvSpPr/>
          <p:nvPr/>
        </p:nvSpPr>
        <p:spPr>
          <a:xfrm>
            <a:off x="6350005" y="24710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62417C-8226-FC9C-49E4-0FE6DB989E32}"/>
              </a:ext>
            </a:extLst>
          </p:cNvPr>
          <p:cNvSpPr/>
          <p:nvPr/>
        </p:nvSpPr>
        <p:spPr>
          <a:xfrm>
            <a:off x="5930905" y="2159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1AB847D-0730-F817-C3FD-625E191DFB9A}"/>
              </a:ext>
            </a:extLst>
          </p:cNvPr>
          <p:cNvSpPr/>
          <p:nvPr/>
        </p:nvSpPr>
        <p:spPr>
          <a:xfrm>
            <a:off x="7385059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E83DC65-B179-7E2A-9F60-DEE17025D1C2}"/>
              </a:ext>
            </a:extLst>
          </p:cNvPr>
          <p:cNvSpPr/>
          <p:nvPr/>
        </p:nvSpPr>
        <p:spPr>
          <a:xfrm>
            <a:off x="7673998" y="457498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5CF6D5-534F-D224-6034-B4E826886358}"/>
              </a:ext>
            </a:extLst>
          </p:cNvPr>
          <p:cNvSpPr/>
          <p:nvPr/>
        </p:nvSpPr>
        <p:spPr>
          <a:xfrm>
            <a:off x="7772408" y="26806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EBA7117-1128-1560-FDD1-B4B95B3C0EA9}"/>
              </a:ext>
            </a:extLst>
          </p:cNvPr>
          <p:cNvSpPr/>
          <p:nvPr/>
        </p:nvSpPr>
        <p:spPr>
          <a:xfrm>
            <a:off x="8274060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F3E3FF5-C19D-ECDD-5C9A-17A855580CBB}"/>
              </a:ext>
            </a:extLst>
          </p:cNvPr>
          <p:cNvSpPr/>
          <p:nvPr/>
        </p:nvSpPr>
        <p:spPr>
          <a:xfrm>
            <a:off x="7385058" y="29124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7F33B89-3888-F6BF-3ECF-618F039F63B9}"/>
              </a:ext>
            </a:extLst>
          </p:cNvPr>
          <p:cNvSpPr/>
          <p:nvPr/>
        </p:nvSpPr>
        <p:spPr>
          <a:xfrm>
            <a:off x="6965958" y="260124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49BFD5E-8006-3A04-7B47-37AAF9A0AB06}"/>
              </a:ext>
            </a:extLst>
          </p:cNvPr>
          <p:cNvSpPr/>
          <p:nvPr/>
        </p:nvSpPr>
        <p:spPr>
          <a:xfrm>
            <a:off x="1676414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BEA425C-9BDA-8914-C20A-88ED9E764674}"/>
              </a:ext>
            </a:extLst>
          </p:cNvPr>
          <p:cNvSpPr/>
          <p:nvPr/>
        </p:nvSpPr>
        <p:spPr>
          <a:xfrm>
            <a:off x="1212857" y="32387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EDD82BD-AEF5-BBAA-FB2B-922794FBE521}"/>
              </a:ext>
            </a:extLst>
          </p:cNvPr>
          <p:cNvSpPr/>
          <p:nvPr/>
        </p:nvSpPr>
        <p:spPr>
          <a:xfrm>
            <a:off x="1714508" y="33181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B6161FB-5DC5-C71B-C454-E8838DDD690E}"/>
              </a:ext>
            </a:extLst>
          </p:cNvPr>
          <p:cNvSpPr/>
          <p:nvPr/>
        </p:nvSpPr>
        <p:spPr>
          <a:xfrm>
            <a:off x="1676413" y="28543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A4CCFEA-BBD0-1465-6135-09A52BC732BD}"/>
              </a:ext>
            </a:extLst>
          </p:cNvPr>
          <p:cNvSpPr/>
          <p:nvPr/>
        </p:nvSpPr>
        <p:spPr>
          <a:xfrm>
            <a:off x="1257313" y="2543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7549CE-8AE5-90F7-423D-E449D863D19E}"/>
              </a:ext>
            </a:extLst>
          </p:cNvPr>
          <p:cNvSpPr/>
          <p:nvPr/>
        </p:nvSpPr>
        <p:spPr>
          <a:xfrm>
            <a:off x="1860560" y="37594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2DC08EA-7800-4234-B51B-1AB97686A3A3}"/>
              </a:ext>
            </a:extLst>
          </p:cNvPr>
          <p:cNvSpPr/>
          <p:nvPr/>
        </p:nvSpPr>
        <p:spPr>
          <a:xfrm>
            <a:off x="2247910" y="36800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89CC46-88F7-4986-76B9-49A2EBA280B6}"/>
              </a:ext>
            </a:extLst>
          </p:cNvPr>
          <p:cNvSpPr/>
          <p:nvPr/>
        </p:nvSpPr>
        <p:spPr>
          <a:xfrm>
            <a:off x="2247909" y="40420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DD737CA-31ED-946E-4CD5-7ECE64FABA66}"/>
              </a:ext>
            </a:extLst>
          </p:cNvPr>
          <p:cNvSpPr/>
          <p:nvPr/>
        </p:nvSpPr>
        <p:spPr>
          <a:xfrm>
            <a:off x="2825761" y="37915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DBBFF37-4A1E-F41B-D6B6-3ADA07B08AA6}"/>
              </a:ext>
            </a:extLst>
          </p:cNvPr>
          <p:cNvSpPr/>
          <p:nvPr/>
        </p:nvSpPr>
        <p:spPr>
          <a:xfrm>
            <a:off x="1860559" y="427379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B0992F4-3732-F8EF-7A40-EFB5CA62B78C}"/>
              </a:ext>
            </a:extLst>
          </p:cNvPr>
          <p:cNvSpPr/>
          <p:nvPr/>
        </p:nvSpPr>
        <p:spPr>
          <a:xfrm>
            <a:off x="1441459" y="396264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8461545-9C0C-F6D7-70CF-77C61DD5687F}"/>
              </a:ext>
            </a:extLst>
          </p:cNvPr>
          <p:cNvSpPr/>
          <p:nvPr/>
        </p:nvSpPr>
        <p:spPr>
          <a:xfrm>
            <a:off x="2438407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B8D053E-4D11-EBD4-CD3F-47919C4618C7}"/>
              </a:ext>
            </a:extLst>
          </p:cNvPr>
          <p:cNvSpPr/>
          <p:nvPr/>
        </p:nvSpPr>
        <p:spPr>
          <a:xfrm>
            <a:off x="2825757" y="26783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CAF9222-23E9-C864-A6BC-9DCDDE0E4868}"/>
              </a:ext>
            </a:extLst>
          </p:cNvPr>
          <p:cNvSpPr/>
          <p:nvPr/>
        </p:nvSpPr>
        <p:spPr>
          <a:xfrm>
            <a:off x="2825756" y="3040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1991A55-2BE8-D586-3FAA-25C6D45E4243}"/>
              </a:ext>
            </a:extLst>
          </p:cNvPr>
          <p:cNvSpPr/>
          <p:nvPr/>
        </p:nvSpPr>
        <p:spPr>
          <a:xfrm>
            <a:off x="3327408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CF56E0D-A33B-D89C-EF40-B83359CC5D07}"/>
              </a:ext>
            </a:extLst>
          </p:cNvPr>
          <p:cNvSpPr/>
          <p:nvPr/>
        </p:nvSpPr>
        <p:spPr>
          <a:xfrm>
            <a:off x="2438406" y="32720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DAD6EAC-CD4B-2121-8B73-30B4B65F1232}"/>
              </a:ext>
            </a:extLst>
          </p:cNvPr>
          <p:cNvSpPr/>
          <p:nvPr/>
        </p:nvSpPr>
        <p:spPr>
          <a:xfrm>
            <a:off x="2019306" y="29609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D0EF0D-87C2-12DA-C47F-31719C26BD70}"/>
              </a:ext>
            </a:extLst>
          </p:cNvPr>
          <p:cNvSpPr/>
          <p:nvPr/>
        </p:nvSpPr>
        <p:spPr>
          <a:xfrm>
            <a:off x="3473460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3865AC-76E4-1C37-B1CE-5CB83EE32025}"/>
              </a:ext>
            </a:extLst>
          </p:cNvPr>
          <p:cNvSpPr/>
          <p:nvPr/>
        </p:nvSpPr>
        <p:spPr>
          <a:xfrm>
            <a:off x="3860810" y="3119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7C5A8ED-CDEA-CB96-015B-9B0E62993BAB}"/>
              </a:ext>
            </a:extLst>
          </p:cNvPr>
          <p:cNvSpPr/>
          <p:nvPr/>
        </p:nvSpPr>
        <p:spPr>
          <a:xfrm>
            <a:off x="3860809" y="34816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AB9A41D-B366-DDB6-C343-2CD947ABA7A9}"/>
              </a:ext>
            </a:extLst>
          </p:cNvPr>
          <p:cNvSpPr/>
          <p:nvPr/>
        </p:nvSpPr>
        <p:spPr>
          <a:xfrm>
            <a:off x="4362461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731931C-2EE7-AACC-D09F-1142D5C39199}"/>
              </a:ext>
            </a:extLst>
          </p:cNvPr>
          <p:cNvSpPr/>
          <p:nvPr/>
        </p:nvSpPr>
        <p:spPr>
          <a:xfrm>
            <a:off x="3473459" y="37134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AC61524-C3E2-304B-2345-F3CE68C06448}"/>
              </a:ext>
            </a:extLst>
          </p:cNvPr>
          <p:cNvSpPr/>
          <p:nvPr/>
        </p:nvSpPr>
        <p:spPr>
          <a:xfrm>
            <a:off x="3054359" y="34022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0E6E977-3F72-5EA7-B4D3-9F928175E129}"/>
              </a:ext>
            </a:extLst>
          </p:cNvPr>
          <p:cNvSpPr/>
          <p:nvPr/>
        </p:nvSpPr>
        <p:spPr>
          <a:xfrm>
            <a:off x="2927364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7EF136D-2963-B81D-B3E3-B2E453CAABB4}"/>
              </a:ext>
            </a:extLst>
          </p:cNvPr>
          <p:cNvSpPr/>
          <p:nvPr/>
        </p:nvSpPr>
        <p:spPr>
          <a:xfrm>
            <a:off x="3314714" y="413977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0E4EC2F-2BFF-778C-F912-0E58EDEF6BEB}"/>
              </a:ext>
            </a:extLst>
          </p:cNvPr>
          <p:cNvSpPr/>
          <p:nvPr/>
        </p:nvSpPr>
        <p:spPr>
          <a:xfrm>
            <a:off x="3314713" y="45017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8B357D5-5608-9380-6B8A-D26273059F22}"/>
              </a:ext>
            </a:extLst>
          </p:cNvPr>
          <p:cNvSpPr/>
          <p:nvPr/>
        </p:nvSpPr>
        <p:spPr>
          <a:xfrm>
            <a:off x="3816365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E9557DD-F4B9-AF40-06DD-7C1F6E6295D5}"/>
              </a:ext>
            </a:extLst>
          </p:cNvPr>
          <p:cNvSpPr/>
          <p:nvPr/>
        </p:nvSpPr>
        <p:spPr>
          <a:xfrm>
            <a:off x="2974985" y="466005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9E1E04B-9E49-D072-36B6-6C70BB67ACE3}"/>
              </a:ext>
            </a:extLst>
          </p:cNvPr>
          <p:cNvSpPr/>
          <p:nvPr/>
        </p:nvSpPr>
        <p:spPr>
          <a:xfrm>
            <a:off x="2362225" y="44536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5251DAE-3DE1-D118-E547-AB3EDFA91346}"/>
              </a:ext>
            </a:extLst>
          </p:cNvPr>
          <p:cNvSpPr/>
          <p:nvPr/>
        </p:nvSpPr>
        <p:spPr>
          <a:xfrm>
            <a:off x="3962417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0E90AC9-707F-01D2-0BA1-3660148B66E8}"/>
              </a:ext>
            </a:extLst>
          </p:cNvPr>
          <p:cNvSpPr/>
          <p:nvPr/>
        </p:nvSpPr>
        <p:spPr>
          <a:xfrm>
            <a:off x="4349767" y="4581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CD29486-006B-94BC-F201-0FB67554FD41}"/>
              </a:ext>
            </a:extLst>
          </p:cNvPr>
          <p:cNvSpPr/>
          <p:nvPr/>
        </p:nvSpPr>
        <p:spPr>
          <a:xfrm>
            <a:off x="4502164" y="501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77AFF6D-10C9-8C1E-74F4-BB5C8060C617}"/>
              </a:ext>
            </a:extLst>
          </p:cNvPr>
          <p:cNvSpPr/>
          <p:nvPr/>
        </p:nvSpPr>
        <p:spPr>
          <a:xfrm>
            <a:off x="4851418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3E16519-5467-292E-EF24-5C32E3715ED9}"/>
              </a:ext>
            </a:extLst>
          </p:cNvPr>
          <p:cNvSpPr/>
          <p:nvPr/>
        </p:nvSpPr>
        <p:spPr>
          <a:xfrm>
            <a:off x="3962416" y="5174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1CA9EFB-7000-2795-EF22-F25B263EE733}"/>
              </a:ext>
            </a:extLst>
          </p:cNvPr>
          <p:cNvSpPr/>
          <p:nvPr/>
        </p:nvSpPr>
        <p:spPr>
          <a:xfrm>
            <a:off x="4540264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FA1DDC9-2093-BBC3-D59B-1BD6D8A21EA3}"/>
              </a:ext>
            </a:extLst>
          </p:cNvPr>
          <p:cNvSpPr/>
          <p:nvPr/>
        </p:nvSpPr>
        <p:spPr>
          <a:xfrm>
            <a:off x="4927614" y="35793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AA199A5-488C-5BBB-1C0C-D35A293436A2}"/>
              </a:ext>
            </a:extLst>
          </p:cNvPr>
          <p:cNvSpPr/>
          <p:nvPr/>
        </p:nvSpPr>
        <p:spPr>
          <a:xfrm>
            <a:off x="4927613" y="39413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F8D924-3F2D-6637-21A4-518007240DFE}"/>
              </a:ext>
            </a:extLst>
          </p:cNvPr>
          <p:cNvSpPr/>
          <p:nvPr/>
        </p:nvSpPr>
        <p:spPr>
          <a:xfrm>
            <a:off x="5429265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7FDDCD71-512F-776B-AAF3-894C19818883}"/>
              </a:ext>
            </a:extLst>
          </p:cNvPr>
          <p:cNvSpPr/>
          <p:nvPr/>
        </p:nvSpPr>
        <p:spPr>
          <a:xfrm>
            <a:off x="4540263" y="41731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090F2FD-8D15-1C2E-44C0-1975D884528B}"/>
              </a:ext>
            </a:extLst>
          </p:cNvPr>
          <p:cNvSpPr/>
          <p:nvPr/>
        </p:nvSpPr>
        <p:spPr>
          <a:xfrm>
            <a:off x="4121163" y="38619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B3DDFCC-F6F0-EB7E-C94E-5FEE34AED74F}"/>
              </a:ext>
            </a:extLst>
          </p:cNvPr>
          <p:cNvSpPr/>
          <p:nvPr/>
        </p:nvSpPr>
        <p:spPr>
          <a:xfrm>
            <a:off x="5575317" y="4100090"/>
            <a:ext cx="158747" cy="158747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84FD964-1EC9-50BB-2EA6-7F54020D3484}"/>
              </a:ext>
            </a:extLst>
          </p:cNvPr>
          <p:cNvSpPr/>
          <p:nvPr/>
        </p:nvSpPr>
        <p:spPr>
          <a:xfrm>
            <a:off x="5962667" y="40207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5983B15-67F1-1B0D-BC71-5FE02E2A44BD}"/>
              </a:ext>
            </a:extLst>
          </p:cNvPr>
          <p:cNvSpPr/>
          <p:nvPr/>
        </p:nvSpPr>
        <p:spPr>
          <a:xfrm>
            <a:off x="5962666" y="43826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731A91A-1B2B-B9D0-8134-996E6A82DA72}"/>
              </a:ext>
            </a:extLst>
          </p:cNvPr>
          <p:cNvSpPr/>
          <p:nvPr/>
        </p:nvSpPr>
        <p:spPr>
          <a:xfrm>
            <a:off x="6464318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7808A98-4371-1BDE-18DA-E80FD857BBDC}"/>
              </a:ext>
            </a:extLst>
          </p:cNvPr>
          <p:cNvSpPr/>
          <p:nvPr/>
        </p:nvSpPr>
        <p:spPr>
          <a:xfrm>
            <a:off x="5575316" y="46144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9BE08C5-2A37-7482-A6C7-96CB560DF255}"/>
              </a:ext>
            </a:extLst>
          </p:cNvPr>
          <p:cNvSpPr/>
          <p:nvPr/>
        </p:nvSpPr>
        <p:spPr>
          <a:xfrm>
            <a:off x="5156216" y="43032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D3D4F5-1A83-BC17-516A-02DA827F1CB9}"/>
              </a:ext>
            </a:extLst>
          </p:cNvPr>
          <p:cNvSpPr/>
          <p:nvPr/>
        </p:nvSpPr>
        <p:spPr>
          <a:xfrm>
            <a:off x="7067565" y="3309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AC694FB-9F2B-446E-578C-123192E0FD5B}"/>
              </a:ext>
            </a:extLst>
          </p:cNvPr>
          <p:cNvSpPr/>
          <p:nvPr/>
        </p:nvSpPr>
        <p:spPr>
          <a:xfrm>
            <a:off x="7213617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9A625430-B9D4-0F0A-396E-8233D2E93DC7}"/>
              </a:ext>
            </a:extLst>
          </p:cNvPr>
          <p:cNvSpPr/>
          <p:nvPr/>
        </p:nvSpPr>
        <p:spPr>
          <a:xfrm>
            <a:off x="7600967" y="36716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8320FD6-5325-308E-F60F-81706553F3C0}"/>
              </a:ext>
            </a:extLst>
          </p:cNvPr>
          <p:cNvSpPr/>
          <p:nvPr/>
        </p:nvSpPr>
        <p:spPr>
          <a:xfrm>
            <a:off x="7600966" y="40336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148432F-2319-0040-0505-3986B67CEBA6}"/>
              </a:ext>
            </a:extLst>
          </p:cNvPr>
          <p:cNvSpPr/>
          <p:nvPr/>
        </p:nvSpPr>
        <p:spPr>
          <a:xfrm>
            <a:off x="8102618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3B4FF6C5-8FAB-0977-B239-44F2FD853D9D}"/>
              </a:ext>
            </a:extLst>
          </p:cNvPr>
          <p:cNvSpPr/>
          <p:nvPr/>
        </p:nvSpPr>
        <p:spPr>
          <a:xfrm>
            <a:off x="7213616" y="42654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D62ADAC-4422-03DD-FE78-5605A5ED0723}"/>
              </a:ext>
            </a:extLst>
          </p:cNvPr>
          <p:cNvSpPr/>
          <p:nvPr/>
        </p:nvSpPr>
        <p:spPr>
          <a:xfrm>
            <a:off x="7842254" y="30888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DD8BABB-B7B8-2328-8CFF-31974E2ADDB6}"/>
              </a:ext>
            </a:extLst>
          </p:cNvPr>
          <p:cNvSpPr/>
          <p:nvPr/>
        </p:nvSpPr>
        <p:spPr>
          <a:xfrm>
            <a:off x="6610370" y="34816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3D47FBA-1447-DB70-1CA1-2C608808D8FE}"/>
              </a:ext>
            </a:extLst>
          </p:cNvPr>
          <p:cNvSpPr/>
          <p:nvPr/>
        </p:nvSpPr>
        <p:spPr>
          <a:xfrm>
            <a:off x="6238881" y="373045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122F9B8-E619-86CA-E7B5-DAA12A5A9029}"/>
              </a:ext>
            </a:extLst>
          </p:cNvPr>
          <p:cNvSpPr/>
          <p:nvPr/>
        </p:nvSpPr>
        <p:spPr>
          <a:xfrm>
            <a:off x="6664344" y="4524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C0253FF-0465-B649-8113-C8A487E334D9}"/>
              </a:ext>
            </a:extLst>
          </p:cNvPr>
          <p:cNvSpPr/>
          <p:nvPr/>
        </p:nvSpPr>
        <p:spPr>
          <a:xfrm>
            <a:off x="6883420" y="40024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BE3FE1C-1704-C547-686C-9654D615ABA4}"/>
              </a:ext>
            </a:extLst>
          </p:cNvPr>
          <p:cNvSpPr/>
          <p:nvPr/>
        </p:nvSpPr>
        <p:spPr>
          <a:xfrm>
            <a:off x="7943871" y="42288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0F1E584B-EF2A-431B-52F6-AD324D4E8B52}"/>
              </a:ext>
            </a:extLst>
          </p:cNvPr>
          <p:cNvSpPr/>
          <p:nvPr/>
        </p:nvSpPr>
        <p:spPr>
          <a:xfrm>
            <a:off x="8289957" y="31902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0A014AE7-D500-51D1-06D6-320FA17574FC}"/>
              </a:ext>
            </a:extLst>
          </p:cNvPr>
          <p:cNvSpPr/>
          <p:nvPr/>
        </p:nvSpPr>
        <p:spPr>
          <a:xfrm>
            <a:off x="8121668" y="2028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0317B02-DA4E-42A4-C89A-C2725463C7E8}"/>
              </a:ext>
            </a:extLst>
          </p:cNvPr>
          <p:cNvSpPr/>
          <p:nvPr/>
        </p:nvSpPr>
        <p:spPr>
          <a:xfrm>
            <a:off x="1860559" y="14573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9A79757-EB1F-47A7-3FAC-72435C441844}"/>
              </a:ext>
            </a:extLst>
          </p:cNvPr>
          <p:cNvSpPr/>
          <p:nvPr/>
        </p:nvSpPr>
        <p:spPr>
          <a:xfrm>
            <a:off x="1860558" y="1971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C205D94-D96B-E617-2B5B-E96E738D52A0}"/>
              </a:ext>
            </a:extLst>
          </p:cNvPr>
          <p:cNvSpPr/>
          <p:nvPr/>
        </p:nvSpPr>
        <p:spPr>
          <a:xfrm>
            <a:off x="1441458" y="16605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289EE28-CA15-D88A-7876-50B01F5850DA}"/>
              </a:ext>
            </a:extLst>
          </p:cNvPr>
          <p:cNvSpPr/>
          <p:nvPr/>
        </p:nvSpPr>
        <p:spPr>
          <a:xfrm>
            <a:off x="2114567" y="24099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2631BAE8-8510-65B7-97F9-62EED545781B}"/>
              </a:ext>
            </a:extLst>
          </p:cNvPr>
          <p:cNvSpPr/>
          <p:nvPr/>
        </p:nvSpPr>
        <p:spPr>
          <a:xfrm>
            <a:off x="5963689" y="11458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0FD243E-91D1-F0C3-FED1-171DAA88E1FA}"/>
              </a:ext>
            </a:extLst>
          </p:cNvPr>
          <p:cNvSpPr/>
          <p:nvPr/>
        </p:nvSpPr>
        <p:spPr>
          <a:xfrm>
            <a:off x="6687588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E9AA385B-5692-DA74-ECE9-7ACADC9FF274}"/>
              </a:ext>
            </a:extLst>
          </p:cNvPr>
          <p:cNvSpPr/>
          <p:nvPr/>
        </p:nvSpPr>
        <p:spPr>
          <a:xfrm>
            <a:off x="7074938" y="50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239163D-E4F0-EBC8-4718-C6224A48F98C}"/>
              </a:ext>
            </a:extLst>
          </p:cNvPr>
          <p:cNvSpPr/>
          <p:nvPr/>
        </p:nvSpPr>
        <p:spPr>
          <a:xfrm>
            <a:off x="7074937" y="8680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97CEC47-6C43-E9B5-8CAF-812E2FA97983}"/>
              </a:ext>
            </a:extLst>
          </p:cNvPr>
          <p:cNvSpPr/>
          <p:nvPr/>
        </p:nvSpPr>
        <p:spPr>
          <a:xfrm>
            <a:off x="7576589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DDF4A69-D7C2-E653-E175-EA2C54446735}"/>
              </a:ext>
            </a:extLst>
          </p:cNvPr>
          <p:cNvSpPr/>
          <p:nvPr/>
        </p:nvSpPr>
        <p:spPr>
          <a:xfrm>
            <a:off x="6687587" y="10998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9880CF49-DCBA-792E-1439-4B09E3D0A1E3}"/>
              </a:ext>
            </a:extLst>
          </p:cNvPr>
          <p:cNvSpPr/>
          <p:nvPr/>
        </p:nvSpPr>
        <p:spPr>
          <a:xfrm>
            <a:off x="6268487" y="7886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E66B371-9DD9-BEC9-47CB-8FCA34F5E4B6}"/>
              </a:ext>
            </a:extLst>
          </p:cNvPr>
          <p:cNvSpPr/>
          <p:nvPr/>
        </p:nvSpPr>
        <p:spPr>
          <a:xfrm>
            <a:off x="7722641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C7F65F1-A18C-A0D1-43C4-4D6471CD4EED}"/>
              </a:ext>
            </a:extLst>
          </p:cNvPr>
          <p:cNvSpPr/>
          <p:nvPr/>
        </p:nvSpPr>
        <p:spPr>
          <a:xfrm>
            <a:off x="8109991" y="9474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46D3EEC-3FED-1C57-4D10-CF8DDBD145FA}"/>
              </a:ext>
            </a:extLst>
          </p:cNvPr>
          <p:cNvSpPr/>
          <p:nvPr/>
        </p:nvSpPr>
        <p:spPr>
          <a:xfrm>
            <a:off x="8611642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31CBF60-070D-16E0-6D8C-7D4B4745EF04}"/>
              </a:ext>
            </a:extLst>
          </p:cNvPr>
          <p:cNvSpPr/>
          <p:nvPr/>
        </p:nvSpPr>
        <p:spPr>
          <a:xfrm>
            <a:off x="7303540" y="12299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545A874-9D46-25C8-209F-54FF3294CF6E}"/>
              </a:ext>
            </a:extLst>
          </p:cNvPr>
          <p:cNvSpPr/>
          <p:nvPr/>
        </p:nvSpPr>
        <p:spPr>
          <a:xfrm>
            <a:off x="6768004" y="15128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801B6A0-8880-01FC-9073-47A86CBD5249}"/>
              </a:ext>
            </a:extLst>
          </p:cNvPr>
          <p:cNvSpPr/>
          <p:nvPr/>
        </p:nvSpPr>
        <p:spPr>
          <a:xfrm>
            <a:off x="7497215" y="1570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0745CB7-BE6F-0716-ABC2-1CB2EE40A75E}"/>
              </a:ext>
            </a:extLst>
          </p:cNvPr>
          <p:cNvSpPr/>
          <p:nvPr/>
        </p:nvSpPr>
        <p:spPr>
          <a:xfrm>
            <a:off x="7963957" y="16027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1225B17-46EE-0D43-21E5-1048F9654181}"/>
              </a:ext>
            </a:extLst>
          </p:cNvPr>
          <p:cNvSpPr/>
          <p:nvPr/>
        </p:nvSpPr>
        <p:spPr>
          <a:xfrm>
            <a:off x="8430699" y="14906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F4074F6B-E511-2ED8-3484-E9D20438D5C2}"/>
              </a:ext>
            </a:extLst>
          </p:cNvPr>
          <p:cNvSpPr/>
          <p:nvPr/>
        </p:nvSpPr>
        <p:spPr>
          <a:xfrm>
            <a:off x="1657351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54AF4D4-4743-D317-E5B9-E8B418828882}"/>
              </a:ext>
            </a:extLst>
          </p:cNvPr>
          <p:cNvSpPr/>
          <p:nvPr/>
        </p:nvSpPr>
        <p:spPr>
          <a:xfrm>
            <a:off x="2044700" y="8827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AC72243-6D47-DF47-14E9-922517FC2655}"/>
              </a:ext>
            </a:extLst>
          </p:cNvPr>
          <p:cNvSpPr/>
          <p:nvPr/>
        </p:nvSpPr>
        <p:spPr>
          <a:xfrm>
            <a:off x="2546352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2005E50-447D-7F29-DD12-08D34AEB73F8}"/>
              </a:ext>
            </a:extLst>
          </p:cNvPr>
          <p:cNvSpPr/>
          <p:nvPr/>
        </p:nvSpPr>
        <p:spPr>
          <a:xfrm>
            <a:off x="1657350" y="11145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6100BF3-2315-A830-DB39-7696A06EC19E}"/>
              </a:ext>
            </a:extLst>
          </p:cNvPr>
          <p:cNvSpPr/>
          <p:nvPr/>
        </p:nvSpPr>
        <p:spPr>
          <a:xfrm>
            <a:off x="1238250" y="803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FDAFD04-E7A4-77D2-0856-765034316FEF}"/>
              </a:ext>
            </a:extLst>
          </p:cNvPr>
          <p:cNvSpPr/>
          <p:nvPr/>
        </p:nvSpPr>
        <p:spPr>
          <a:xfrm>
            <a:off x="2692404" y="10415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4D02A1B0-B4CF-0CEA-CAA2-165FCCA51456}"/>
              </a:ext>
            </a:extLst>
          </p:cNvPr>
          <p:cNvSpPr/>
          <p:nvPr/>
        </p:nvSpPr>
        <p:spPr>
          <a:xfrm>
            <a:off x="2273303" y="1244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C6F607-6E74-A509-4910-C3D1CD5E4E60}"/>
              </a:ext>
            </a:extLst>
          </p:cNvPr>
          <p:cNvSpPr/>
          <p:nvPr/>
        </p:nvSpPr>
        <p:spPr>
          <a:xfrm>
            <a:off x="698516" y="13241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313DC39-FA78-0132-B1BF-F631359BE7A7}"/>
              </a:ext>
            </a:extLst>
          </p:cNvPr>
          <p:cNvSpPr/>
          <p:nvPr/>
        </p:nvSpPr>
        <p:spPr>
          <a:xfrm>
            <a:off x="882661" y="44145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6AC3B9E-D73B-D7EC-E9B7-25745CE86114}"/>
              </a:ext>
            </a:extLst>
          </p:cNvPr>
          <p:cNvSpPr/>
          <p:nvPr/>
        </p:nvSpPr>
        <p:spPr>
          <a:xfrm>
            <a:off x="882660" y="9558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1088F425-0795-7639-948F-6F6882746241}"/>
              </a:ext>
            </a:extLst>
          </p:cNvPr>
          <p:cNvSpPr/>
          <p:nvPr/>
        </p:nvSpPr>
        <p:spPr>
          <a:xfrm>
            <a:off x="463560" y="6446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0483D6F-0ECD-458E-1F40-3FC8035C6BA8}"/>
              </a:ext>
            </a:extLst>
          </p:cNvPr>
          <p:cNvSpPr/>
          <p:nvPr/>
        </p:nvSpPr>
        <p:spPr>
          <a:xfrm>
            <a:off x="3544861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0142BDC-5FE0-BC8D-3E97-4A4EA76D6CF6}"/>
              </a:ext>
            </a:extLst>
          </p:cNvPr>
          <p:cNvSpPr/>
          <p:nvPr/>
        </p:nvSpPr>
        <p:spPr>
          <a:xfrm>
            <a:off x="3932211" y="545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619C468E-6629-5675-E900-41AD5D24D02D}"/>
              </a:ext>
            </a:extLst>
          </p:cNvPr>
          <p:cNvSpPr/>
          <p:nvPr/>
        </p:nvSpPr>
        <p:spPr>
          <a:xfrm>
            <a:off x="3932210" y="9070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8D61CDA-14FA-DAF9-77AC-8758B26E0B15}"/>
              </a:ext>
            </a:extLst>
          </p:cNvPr>
          <p:cNvSpPr/>
          <p:nvPr/>
        </p:nvSpPr>
        <p:spPr>
          <a:xfrm>
            <a:off x="4433862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90CC60EC-AF97-70B0-B948-172D4F1263D2}"/>
              </a:ext>
            </a:extLst>
          </p:cNvPr>
          <p:cNvSpPr/>
          <p:nvPr/>
        </p:nvSpPr>
        <p:spPr>
          <a:xfrm>
            <a:off x="3544860" y="1138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66BE42A-26E2-E859-2D99-70ED445C6DBE}"/>
              </a:ext>
            </a:extLst>
          </p:cNvPr>
          <p:cNvSpPr/>
          <p:nvPr/>
        </p:nvSpPr>
        <p:spPr>
          <a:xfrm>
            <a:off x="3125760" y="8276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B859D1F-9600-A863-12B3-4D872926FE5C}"/>
              </a:ext>
            </a:extLst>
          </p:cNvPr>
          <p:cNvSpPr/>
          <p:nvPr/>
        </p:nvSpPr>
        <p:spPr>
          <a:xfrm>
            <a:off x="4041789" y="13382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657B575-3442-64BF-88AB-F79A5DEE5E13}"/>
              </a:ext>
            </a:extLst>
          </p:cNvPr>
          <p:cNvSpPr/>
          <p:nvPr/>
        </p:nvSpPr>
        <p:spPr>
          <a:xfrm>
            <a:off x="5286318" y="4464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ABECEC59-FE8B-B01C-1796-B0F9941FE793}"/>
              </a:ext>
            </a:extLst>
          </p:cNvPr>
          <p:cNvSpPr/>
          <p:nvPr/>
        </p:nvSpPr>
        <p:spPr>
          <a:xfrm>
            <a:off x="5432370" y="887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1AFAD69-8F37-3350-FF6B-F500C7953630}"/>
              </a:ext>
            </a:extLst>
          </p:cNvPr>
          <p:cNvSpPr/>
          <p:nvPr/>
        </p:nvSpPr>
        <p:spPr>
          <a:xfrm>
            <a:off x="5819720" y="8084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02B76C7-18A0-EA3B-110E-7B54A86A1F7A}"/>
              </a:ext>
            </a:extLst>
          </p:cNvPr>
          <p:cNvSpPr/>
          <p:nvPr/>
        </p:nvSpPr>
        <p:spPr>
          <a:xfrm>
            <a:off x="6112857" y="53661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DB3A4388-F2F7-69C7-9492-2E22A1384747}"/>
              </a:ext>
            </a:extLst>
          </p:cNvPr>
          <p:cNvSpPr/>
          <p:nvPr/>
        </p:nvSpPr>
        <p:spPr>
          <a:xfrm>
            <a:off x="1460505" y="2702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99CA41E-B6F0-4AE5-2555-C1514EEDD8C1}"/>
              </a:ext>
            </a:extLst>
          </p:cNvPr>
          <p:cNvSpPr/>
          <p:nvPr/>
        </p:nvSpPr>
        <p:spPr>
          <a:xfrm>
            <a:off x="1460504" y="32164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BCA9DAD-31B3-76A9-6A23-9D3EC8A61085}"/>
              </a:ext>
            </a:extLst>
          </p:cNvPr>
          <p:cNvSpPr/>
          <p:nvPr/>
        </p:nvSpPr>
        <p:spPr>
          <a:xfrm>
            <a:off x="1031888" y="28358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D6CBA767-9297-342C-37F3-0B4C8527673F}"/>
              </a:ext>
            </a:extLst>
          </p:cNvPr>
          <p:cNvSpPr/>
          <p:nvPr/>
        </p:nvSpPr>
        <p:spPr>
          <a:xfrm>
            <a:off x="357196" y="3399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C923F3B2-057C-9D97-246E-C44AB8F6ED8E}"/>
              </a:ext>
            </a:extLst>
          </p:cNvPr>
          <p:cNvSpPr/>
          <p:nvPr/>
        </p:nvSpPr>
        <p:spPr>
          <a:xfrm>
            <a:off x="311174" y="448012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062FAFEB-183B-06FF-47DC-3A6ADBDB65E7}"/>
              </a:ext>
            </a:extLst>
          </p:cNvPr>
          <p:cNvSpPr/>
          <p:nvPr/>
        </p:nvSpPr>
        <p:spPr>
          <a:xfrm>
            <a:off x="355605" y="39729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2DA2B76A-22E5-5BC0-7E09-96D6BED89BE1}"/>
              </a:ext>
            </a:extLst>
          </p:cNvPr>
          <p:cNvSpPr/>
          <p:nvPr/>
        </p:nvSpPr>
        <p:spPr>
          <a:xfrm>
            <a:off x="793769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7C1CB2E-61D7-E5E7-2E61-AA484892AE97}"/>
              </a:ext>
            </a:extLst>
          </p:cNvPr>
          <p:cNvSpPr/>
          <p:nvPr/>
        </p:nvSpPr>
        <p:spPr>
          <a:xfrm>
            <a:off x="1073166" y="47660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8FE0C7C5-ECA6-5A57-AD29-7A578853752E}"/>
              </a:ext>
            </a:extLst>
          </p:cNvPr>
          <p:cNvSpPr/>
          <p:nvPr/>
        </p:nvSpPr>
        <p:spPr>
          <a:xfrm>
            <a:off x="1073165" y="51279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BFFC411-B7BA-CC68-7CA8-B87755531814}"/>
              </a:ext>
            </a:extLst>
          </p:cNvPr>
          <p:cNvSpPr/>
          <p:nvPr/>
        </p:nvSpPr>
        <p:spPr>
          <a:xfrm>
            <a:off x="685815" y="53597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921FB1B4-9006-9776-8A1F-B28CE7D97159}"/>
              </a:ext>
            </a:extLst>
          </p:cNvPr>
          <p:cNvSpPr/>
          <p:nvPr/>
        </p:nvSpPr>
        <p:spPr>
          <a:xfrm>
            <a:off x="266715" y="50486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244C874-D848-A840-5581-2219DA019C34}"/>
              </a:ext>
            </a:extLst>
          </p:cNvPr>
          <p:cNvSpPr/>
          <p:nvPr/>
        </p:nvSpPr>
        <p:spPr>
          <a:xfrm>
            <a:off x="1377959" y="365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DCC9BF70-3202-F804-20B1-90226A98CB16}"/>
              </a:ext>
            </a:extLst>
          </p:cNvPr>
          <p:cNvSpPr/>
          <p:nvPr/>
        </p:nvSpPr>
        <p:spPr>
          <a:xfrm>
            <a:off x="1581159" y="44880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F8AC7238-97DD-2409-6B55-536EA24E9AC7}"/>
              </a:ext>
            </a:extLst>
          </p:cNvPr>
          <p:cNvSpPr/>
          <p:nvPr/>
        </p:nvSpPr>
        <p:spPr>
          <a:xfrm>
            <a:off x="1263662" y="43580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27CCEF0B-F486-36D3-7378-C91A0C3D02C8}"/>
              </a:ext>
            </a:extLst>
          </p:cNvPr>
          <p:cNvSpPr/>
          <p:nvPr/>
        </p:nvSpPr>
        <p:spPr>
          <a:xfrm>
            <a:off x="844562" y="40469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F1D2DCC-A818-D2CE-3DF3-6980EF7AC9D7}"/>
              </a:ext>
            </a:extLst>
          </p:cNvPr>
          <p:cNvSpPr/>
          <p:nvPr/>
        </p:nvSpPr>
        <p:spPr>
          <a:xfrm>
            <a:off x="1450983" y="55083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4C62F54C-2EAA-6D5A-7750-4107B968471F}"/>
              </a:ext>
            </a:extLst>
          </p:cNvPr>
          <p:cNvSpPr/>
          <p:nvPr/>
        </p:nvSpPr>
        <p:spPr>
          <a:xfrm>
            <a:off x="685815" y="25433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832CFAB-47C8-8CCE-C94E-D82E8ADB90A1}"/>
              </a:ext>
            </a:extLst>
          </p:cNvPr>
          <p:cNvSpPr/>
          <p:nvPr/>
        </p:nvSpPr>
        <p:spPr>
          <a:xfrm>
            <a:off x="685814" y="30576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06D0414-852E-5D36-454C-E84C147F674C}"/>
              </a:ext>
            </a:extLst>
          </p:cNvPr>
          <p:cNvSpPr/>
          <p:nvPr/>
        </p:nvSpPr>
        <p:spPr>
          <a:xfrm>
            <a:off x="266714" y="27465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F39BC3D-BF9D-A0D4-6C09-7FF950675802}"/>
              </a:ext>
            </a:extLst>
          </p:cNvPr>
          <p:cNvSpPr/>
          <p:nvPr/>
        </p:nvSpPr>
        <p:spPr>
          <a:xfrm>
            <a:off x="939823" y="34959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37C541FD-146C-4013-4C17-6077880965A7}"/>
              </a:ext>
            </a:extLst>
          </p:cNvPr>
          <p:cNvSpPr/>
          <p:nvPr/>
        </p:nvSpPr>
        <p:spPr>
          <a:xfrm>
            <a:off x="482607" y="16861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9A908F26-D6A3-90EA-21C7-36D9F77BF0DB}"/>
              </a:ext>
            </a:extLst>
          </p:cNvPr>
          <p:cNvSpPr/>
          <p:nvPr/>
        </p:nvSpPr>
        <p:spPr>
          <a:xfrm>
            <a:off x="869957" y="16068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9D5451A1-12E7-8774-D720-3C16BCAF0FD6}"/>
              </a:ext>
            </a:extLst>
          </p:cNvPr>
          <p:cNvSpPr/>
          <p:nvPr/>
        </p:nvSpPr>
        <p:spPr>
          <a:xfrm>
            <a:off x="869956" y="1968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2838423F-7DED-887F-84CB-D7C164F95131}"/>
              </a:ext>
            </a:extLst>
          </p:cNvPr>
          <p:cNvSpPr/>
          <p:nvPr/>
        </p:nvSpPr>
        <p:spPr>
          <a:xfrm>
            <a:off x="482606" y="22005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E013FA3-C5F6-5D2F-42B4-F384389A9B28}"/>
              </a:ext>
            </a:extLst>
          </p:cNvPr>
          <p:cNvSpPr/>
          <p:nvPr/>
        </p:nvSpPr>
        <p:spPr>
          <a:xfrm>
            <a:off x="1517660" y="2127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E9C6B202-3377-6AE0-8D4C-1C22A764F08B}"/>
              </a:ext>
            </a:extLst>
          </p:cNvPr>
          <p:cNvSpPr/>
          <p:nvPr/>
        </p:nvSpPr>
        <p:spPr>
          <a:xfrm>
            <a:off x="1162070" y="20854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A9ED0A9-A587-0E66-B5A4-CE23D0A30871}"/>
              </a:ext>
            </a:extLst>
          </p:cNvPr>
          <p:cNvSpPr/>
          <p:nvPr/>
        </p:nvSpPr>
        <p:spPr>
          <a:xfrm>
            <a:off x="1860559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E09ABBE-BC0E-8966-93EF-758AE49DB9D4}"/>
              </a:ext>
            </a:extLst>
          </p:cNvPr>
          <p:cNvSpPr/>
          <p:nvPr/>
        </p:nvSpPr>
        <p:spPr>
          <a:xfrm>
            <a:off x="2247908" y="50644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B1519685-DB07-DB7E-846A-4A8253FFE7C3}"/>
              </a:ext>
            </a:extLst>
          </p:cNvPr>
          <p:cNvSpPr/>
          <p:nvPr/>
        </p:nvSpPr>
        <p:spPr>
          <a:xfrm>
            <a:off x="2749560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79830D0-E967-20E4-2376-0DE33827E82C}"/>
              </a:ext>
            </a:extLst>
          </p:cNvPr>
          <p:cNvSpPr/>
          <p:nvPr/>
        </p:nvSpPr>
        <p:spPr>
          <a:xfrm>
            <a:off x="2035193" y="55575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1CC1A63-C89A-DAEA-699A-DABAD8204C35}"/>
              </a:ext>
            </a:extLst>
          </p:cNvPr>
          <p:cNvSpPr/>
          <p:nvPr/>
        </p:nvSpPr>
        <p:spPr>
          <a:xfrm>
            <a:off x="1441458" y="49851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750AC7B0-3BE0-F26B-AED1-AB77BA74C2DF}"/>
              </a:ext>
            </a:extLst>
          </p:cNvPr>
          <p:cNvSpPr/>
          <p:nvPr/>
        </p:nvSpPr>
        <p:spPr>
          <a:xfrm>
            <a:off x="3543315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75C08EE6-9233-9996-3CF3-DB13FB963D83}"/>
              </a:ext>
            </a:extLst>
          </p:cNvPr>
          <p:cNvSpPr/>
          <p:nvPr/>
        </p:nvSpPr>
        <p:spPr>
          <a:xfrm>
            <a:off x="2927363" y="52416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E9A307CC-DBFF-8793-C830-E3499B4E715B}"/>
              </a:ext>
            </a:extLst>
          </p:cNvPr>
          <p:cNvSpPr/>
          <p:nvPr/>
        </p:nvSpPr>
        <p:spPr>
          <a:xfrm>
            <a:off x="3314713" y="51622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C6B406E-4139-9D68-281A-8935CF7E1D26}"/>
              </a:ext>
            </a:extLst>
          </p:cNvPr>
          <p:cNvSpPr/>
          <p:nvPr/>
        </p:nvSpPr>
        <p:spPr>
          <a:xfrm>
            <a:off x="3314712" y="55242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98B40820-B83A-9B07-D068-50FECC88EC2D}"/>
              </a:ext>
            </a:extLst>
          </p:cNvPr>
          <p:cNvSpPr/>
          <p:nvPr/>
        </p:nvSpPr>
        <p:spPr>
          <a:xfrm>
            <a:off x="3730643" y="53756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9F547D96-F8E6-0C04-9F2D-68F6C56EE0B3}"/>
              </a:ext>
            </a:extLst>
          </p:cNvPr>
          <p:cNvSpPr/>
          <p:nvPr/>
        </p:nvSpPr>
        <p:spPr>
          <a:xfrm>
            <a:off x="2927362" y="57559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A0375B9-DCEF-F52B-64C1-FB66C60AF8D4}"/>
              </a:ext>
            </a:extLst>
          </p:cNvPr>
          <p:cNvSpPr/>
          <p:nvPr/>
        </p:nvSpPr>
        <p:spPr>
          <a:xfrm>
            <a:off x="2508262" y="54448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AFD3A8D1-4E8B-D273-3403-E2608F88ED2F}"/>
              </a:ext>
            </a:extLst>
          </p:cNvPr>
          <p:cNvSpPr/>
          <p:nvPr/>
        </p:nvSpPr>
        <p:spPr>
          <a:xfrm>
            <a:off x="4349766" y="56035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0C153898-3463-3385-AD08-81A81B3414A4}"/>
              </a:ext>
            </a:extLst>
          </p:cNvPr>
          <p:cNvSpPr/>
          <p:nvPr/>
        </p:nvSpPr>
        <p:spPr>
          <a:xfrm>
            <a:off x="2183624" y="650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B3E04D91-A302-51CC-C733-F7768B949BE5}"/>
              </a:ext>
            </a:extLst>
          </p:cNvPr>
          <p:cNvSpPr/>
          <p:nvPr/>
        </p:nvSpPr>
        <p:spPr>
          <a:xfrm>
            <a:off x="4851417" y="56829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083A3EFE-9ACC-71FE-186E-5673FAF92B2A}"/>
              </a:ext>
            </a:extLst>
          </p:cNvPr>
          <p:cNvSpPr/>
          <p:nvPr/>
        </p:nvSpPr>
        <p:spPr>
          <a:xfrm>
            <a:off x="3962415" y="61973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551973A3-52E7-1325-A58D-039FC9D475DF}"/>
              </a:ext>
            </a:extLst>
          </p:cNvPr>
          <p:cNvSpPr/>
          <p:nvPr/>
        </p:nvSpPr>
        <p:spPr>
          <a:xfrm>
            <a:off x="3411559" y="5987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C32E1AF-32B1-CD61-E5A9-0DD169F5AC3C}"/>
              </a:ext>
            </a:extLst>
          </p:cNvPr>
          <p:cNvSpPr/>
          <p:nvPr/>
        </p:nvSpPr>
        <p:spPr>
          <a:xfrm>
            <a:off x="4927612" y="49638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F0A2FAB-E296-6946-BF43-BF30374429A4}"/>
              </a:ext>
            </a:extLst>
          </p:cNvPr>
          <p:cNvSpPr/>
          <p:nvPr/>
        </p:nvSpPr>
        <p:spPr>
          <a:xfrm>
            <a:off x="4641859" y="53089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F031749E-4E36-4528-8EEA-171A8AD8011B}"/>
              </a:ext>
            </a:extLst>
          </p:cNvPr>
          <p:cNvSpPr/>
          <p:nvPr/>
        </p:nvSpPr>
        <p:spPr>
          <a:xfrm>
            <a:off x="4121162" y="48844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FA7A4987-94CD-E9CC-16DF-C0B063EE5BDE}"/>
              </a:ext>
            </a:extLst>
          </p:cNvPr>
          <p:cNvSpPr/>
          <p:nvPr/>
        </p:nvSpPr>
        <p:spPr>
          <a:xfrm>
            <a:off x="5575316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DFA6D316-E19C-69CF-165A-FB8F2E9364BC}"/>
              </a:ext>
            </a:extLst>
          </p:cNvPr>
          <p:cNvSpPr/>
          <p:nvPr/>
        </p:nvSpPr>
        <p:spPr>
          <a:xfrm>
            <a:off x="5962666" y="50431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6590CAA1-5040-A2AE-45AC-D1B1CE5D1363}"/>
              </a:ext>
            </a:extLst>
          </p:cNvPr>
          <p:cNvSpPr/>
          <p:nvPr/>
        </p:nvSpPr>
        <p:spPr>
          <a:xfrm>
            <a:off x="5962665" y="54051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AA3962C1-8927-49A9-6FD1-54771C36E70D}"/>
              </a:ext>
            </a:extLst>
          </p:cNvPr>
          <p:cNvSpPr/>
          <p:nvPr/>
        </p:nvSpPr>
        <p:spPr>
          <a:xfrm>
            <a:off x="6464317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85E599D-B8A7-C24B-9615-8BD6A4DA12B1}"/>
              </a:ext>
            </a:extLst>
          </p:cNvPr>
          <p:cNvSpPr/>
          <p:nvPr/>
        </p:nvSpPr>
        <p:spPr>
          <a:xfrm>
            <a:off x="5575315" y="563692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CF72D4EA-80A3-F35D-4F66-96FF27FCE5FB}"/>
              </a:ext>
            </a:extLst>
          </p:cNvPr>
          <p:cNvSpPr/>
          <p:nvPr/>
        </p:nvSpPr>
        <p:spPr>
          <a:xfrm>
            <a:off x="5156215" y="5325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4EBA52FD-581D-5EC6-8029-8B47F8BEDEA4}"/>
              </a:ext>
            </a:extLst>
          </p:cNvPr>
          <p:cNvSpPr/>
          <p:nvPr/>
        </p:nvSpPr>
        <p:spPr>
          <a:xfrm>
            <a:off x="7213616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683061F9-3B9B-D3C1-752D-EA62132BD599}"/>
              </a:ext>
            </a:extLst>
          </p:cNvPr>
          <p:cNvSpPr/>
          <p:nvPr/>
        </p:nvSpPr>
        <p:spPr>
          <a:xfrm>
            <a:off x="7600965" y="50561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CAA88E57-E697-152C-BA08-845C72C52CB7}"/>
              </a:ext>
            </a:extLst>
          </p:cNvPr>
          <p:cNvSpPr/>
          <p:nvPr/>
        </p:nvSpPr>
        <p:spPr>
          <a:xfrm>
            <a:off x="8102617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C66EFEFE-6239-2943-DBF8-036A4794A69D}"/>
              </a:ext>
            </a:extLst>
          </p:cNvPr>
          <p:cNvSpPr/>
          <p:nvPr/>
        </p:nvSpPr>
        <p:spPr>
          <a:xfrm>
            <a:off x="7213615" y="52878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8E85F784-16DE-FFB9-A80E-DC7DB7CE8E97}"/>
              </a:ext>
            </a:extLst>
          </p:cNvPr>
          <p:cNvSpPr/>
          <p:nvPr/>
        </p:nvSpPr>
        <p:spPr>
          <a:xfrm>
            <a:off x="6238880" y="47529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63C1BEA1-B74D-19FD-0BE0-BF938F2D4621}"/>
              </a:ext>
            </a:extLst>
          </p:cNvPr>
          <p:cNvSpPr/>
          <p:nvPr/>
        </p:nvSpPr>
        <p:spPr>
          <a:xfrm>
            <a:off x="6664343" y="55466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E70829C-F57C-FCFA-AD65-EAC471F2C9F2}"/>
              </a:ext>
            </a:extLst>
          </p:cNvPr>
          <p:cNvSpPr/>
          <p:nvPr/>
        </p:nvSpPr>
        <p:spPr>
          <a:xfrm>
            <a:off x="6883419" y="50249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E2F6FB84-1628-73CD-0648-59DC1FABC4F3}"/>
              </a:ext>
            </a:extLst>
          </p:cNvPr>
          <p:cNvSpPr/>
          <p:nvPr/>
        </p:nvSpPr>
        <p:spPr>
          <a:xfrm>
            <a:off x="7943870" y="52513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30A69D69-E11C-4283-077E-25BBC75D743B}"/>
              </a:ext>
            </a:extLst>
          </p:cNvPr>
          <p:cNvSpPr/>
          <p:nvPr/>
        </p:nvSpPr>
        <p:spPr>
          <a:xfrm>
            <a:off x="357196" y="5484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CF4A979B-589C-D889-D935-D95D34E20CA7}"/>
              </a:ext>
            </a:extLst>
          </p:cNvPr>
          <p:cNvSpPr/>
          <p:nvPr/>
        </p:nvSpPr>
        <p:spPr>
          <a:xfrm>
            <a:off x="584218" y="49658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8FB20C3-3A23-4316-9C16-55EB8F9D3489}"/>
              </a:ext>
            </a:extLst>
          </p:cNvPr>
          <p:cNvSpPr/>
          <p:nvPr/>
        </p:nvSpPr>
        <p:spPr>
          <a:xfrm>
            <a:off x="685815" y="586788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37954FC-C0D8-D68F-F67C-E95FB09A72B1}"/>
              </a:ext>
            </a:extLst>
          </p:cNvPr>
          <p:cNvSpPr/>
          <p:nvPr/>
        </p:nvSpPr>
        <p:spPr>
          <a:xfrm>
            <a:off x="1073165" y="5788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2286F54-6C68-F8C0-05E2-CD0ADF95D8BD}"/>
              </a:ext>
            </a:extLst>
          </p:cNvPr>
          <p:cNvSpPr/>
          <p:nvPr/>
        </p:nvSpPr>
        <p:spPr>
          <a:xfrm>
            <a:off x="1651011" y="51487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D590255-FB8C-BA64-4AAC-875AC4BE9D2D}"/>
              </a:ext>
            </a:extLst>
          </p:cNvPr>
          <p:cNvSpPr/>
          <p:nvPr/>
        </p:nvSpPr>
        <p:spPr>
          <a:xfrm>
            <a:off x="298462" y="59023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7EFEA54-893C-961D-8B94-348A3BE931FF}"/>
              </a:ext>
            </a:extLst>
          </p:cNvPr>
          <p:cNvSpPr/>
          <p:nvPr/>
        </p:nvSpPr>
        <p:spPr>
          <a:xfrm>
            <a:off x="6838973" y="52973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A83F8A9D-60AD-3580-A4A0-2CFCA8934181}"/>
              </a:ext>
            </a:extLst>
          </p:cNvPr>
          <p:cNvSpPr/>
          <p:nvPr/>
        </p:nvSpPr>
        <p:spPr>
          <a:xfrm>
            <a:off x="5522948" y="60607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1AD5D620-8178-54E4-BB8F-1AFF10170EB6}"/>
              </a:ext>
            </a:extLst>
          </p:cNvPr>
          <p:cNvSpPr/>
          <p:nvPr/>
        </p:nvSpPr>
        <p:spPr>
          <a:xfrm>
            <a:off x="6137295" y="58164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966F7CC6-37AF-BA1D-ADE7-63C8CBF840BB}"/>
              </a:ext>
            </a:extLst>
          </p:cNvPr>
          <p:cNvSpPr/>
          <p:nvPr/>
        </p:nvSpPr>
        <p:spPr>
          <a:xfrm>
            <a:off x="6137294" y="617838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00D94C0-EA60-7342-8149-ECD4DE8E62F5}"/>
              </a:ext>
            </a:extLst>
          </p:cNvPr>
          <p:cNvSpPr/>
          <p:nvPr/>
        </p:nvSpPr>
        <p:spPr>
          <a:xfrm>
            <a:off x="6638946" y="589580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83732EB-E452-47C6-1F26-7C7BC453F849}"/>
              </a:ext>
            </a:extLst>
          </p:cNvPr>
          <p:cNvSpPr/>
          <p:nvPr/>
        </p:nvSpPr>
        <p:spPr>
          <a:xfrm>
            <a:off x="5749944" y="64101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116764C-048F-D528-7242-D948025D8C19}"/>
              </a:ext>
            </a:extLst>
          </p:cNvPr>
          <p:cNvSpPr/>
          <p:nvPr/>
        </p:nvSpPr>
        <p:spPr>
          <a:xfrm>
            <a:off x="4997468" y="6140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C1E802DF-050A-C2BC-4B85-7FC8BB8DCDF7}"/>
              </a:ext>
            </a:extLst>
          </p:cNvPr>
          <p:cNvSpPr/>
          <p:nvPr/>
        </p:nvSpPr>
        <p:spPr>
          <a:xfrm>
            <a:off x="7388245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A92D0301-5B03-3C40-927B-C20971DC236D}"/>
              </a:ext>
            </a:extLst>
          </p:cNvPr>
          <p:cNvSpPr/>
          <p:nvPr/>
        </p:nvSpPr>
        <p:spPr>
          <a:xfrm>
            <a:off x="7775594" y="58293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02CD984D-E60F-0C7D-D745-BCC7E8FFCDCB}"/>
              </a:ext>
            </a:extLst>
          </p:cNvPr>
          <p:cNvSpPr/>
          <p:nvPr/>
        </p:nvSpPr>
        <p:spPr>
          <a:xfrm>
            <a:off x="8277246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EC508E05-C2EE-5D76-CE8E-51E30D8C7F6F}"/>
              </a:ext>
            </a:extLst>
          </p:cNvPr>
          <p:cNvSpPr/>
          <p:nvPr/>
        </p:nvSpPr>
        <p:spPr>
          <a:xfrm>
            <a:off x="7388244" y="6061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59D483A7-C6CE-02DD-F8E2-38D861E4C638}"/>
              </a:ext>
            </a:extLst>
          </p:cNvPr>
          <p:cNvSpPr/>
          <p:nvPr/>
        </p:nvSpPr>
        <p:spPr>
          <a:xfrm>
            <a:off x="6413509" y="55261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24AA3E0D-1BBB-CE2F-A451-DB0FE451B1A6}"/>
              </a:ext>
            </a:extLst>
          </p:cNvPr>
          <p:cNvSpPr/>
          <p:nvPr/>
        </p:nvSpPr>
        <p:spPr>
          <a:xfrm>
            <a:off x="6838972" y="63198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CBC43EFC-D4D3-0157-9147-80897517A9B6}"/>
              </a:ext>
            </a:extLst>
          </p:cNvPr>
          <p:cNvSpPr/>
          <p:nvPr/>
        </p:nvSpPr>
        <p:spPr>
          <a:xfrm>
            <a:off x="7058048" y="5798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3C659D7A-C423-7D75-394C-390C408D5CCE}"/>
              </a:ext>
            </a:extLst>
          </p:cNvPr>
          <p:cNvSpPr/>
          <p:nvPr/>
        </p:nvSpPr>
        <p:spPr>
          <a:xfrm>
            <a:off x="8118499" y="60246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6BF7FF5A-0340-462C-41E9-358E693EDE14}"/>
              </a:ext>
            </a:extLst>
          </p:cNvPr>
          <p:cNvSpPr/>
          <p:nvPr/>
        </p:nvSpPr>
        <p:spPr>
          <a:xfrm>
            <a:off x="8782050" y="23684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FA0D2294-B21D-DD9A-54B9-AB3F74F7EAF3}"/>
              </a:ext>
            </a:extLst>
          </p:cNvPr>
          <p:cNvSpPr/>
          <p:nvPr/>
        </p:nvSpPr>
        <p:spPr>
          <a:xfrm>
            <a:off x="8610608" y="37214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486ED602-CF2D-BE1B-8380-4C382AB98633}"/>
              </a:ext>
            </a:extLst>
          </p:cNvPr>
          <p:cNvSpPr/>
          <p:nvPr/>
        </p:nvSpPr>
        <p:spPr>
          <a:xfrm>
            <a:off x="8451861" y="41993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7F43B75F-8DE3-23AA-F40F-8F51C3A2FCCC}"/>
              </a:ext>
            </a:extLst>
          </p:cNvPr>
          <p:cNvSpPr/>
          <p:nvPr/>
        </p:nvSpPr>
        <p:spPr>
          <a:xfrm>
            <a:off x="8797947" y="31606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EC027CFB-728E-3EC4-B962-95D5A632EF33}"/>
              </a:ext>
            </a:extLst>
          </p:cNvPr>
          <p:cNvSpPr/>
          <p:nvPr/>
        </p:nvSpPr>
        <p:spPr>
          <a:xfrm>
            <a:off x="8531233" y="280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2025796F-ED0B-31FB-85E4-554088775A4D}"/>
              </a:ext>
            </a:extLst>
          </p:cNvPr>
          <p:cNvSpPr/>
          <p:nvPr/>
        </p:nvSpPr>
        <p:spPr>
          <a:xfrm>
            <a:off x="8610607" y="47439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2D6F45BB-4182-87A5-D16D-92F58EFEA713}"/>
              </a:ext>
            </a:extLst>
          </p:cNvPr>
          <p:cNvSpPr/>
          <p:nvPr/>
        </p:nvSpPr>
        <p:spPr>
          <a:xfrm>
            <a:off x="8451860" y="5221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8DEA360-02C3-D087-2DD6-000C059C925B}"/>
              </a:ext>
            </a:extLst>
          </p:cNvPr>
          <p:cNvSpPr/>
          <p:nvPr/>
        </p:nvSpPr>
        <p:spPr>
          <a:xfrm>
            <a:off x="8785236" y="55171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2E30CC9E-AE86-97F6-0BAF-9C189F2CF137}"/>
              </a:ext>
            </a:extLst>
          </p:cNvPr>
          <p:cNvSpPr/>
          <p:nvPr/>
        </p:nvSpPr>
        <p:spPr>
          <a:xfrm>
            <a:off x="8626489" y="59950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0C169BA-7261-7812-6059-763D13B77634}"/>
              </a:ext>
            </a:extLst>
          </p:cNvPr>
          <p:cNvSpPr/>
          <p:nvPr/>
        </p:nvSpPr>
        <p:spPr>
          <a:xfrm>
            <a:off x="2597153" y="63625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1E39E7EE-95D8-F67C-6B80-EBF83552220E}"/>
              </a:ext>
            </a:extLst>
          </p:cNvPr>
          <p:cNvSpPr/>
          <p:nvPr/>
        </p:nvSpPr>
        <p:spPr>
          <a:xfrm>
            <a:off x="1627213" y="59590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DBE8CA11-ACB6-B0EB-11C9-825828171C27}"/>
              </a:ext>
            </a:extLst>
          </p:cNvPr>
          <p:cNvSpPr/>
          <p:nvPr/>
        </p:nvSpPr>
        <p:spPr>
          <a:xfrm>
            <a:off x="2211423" y="60083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BE9C3DB7-0AA1-AE31-AB19-C947A7ABC826}"/>
              </a:ext>
            </a:extLst>
          </p:cNvPr>
          <p:cNvSpPr/>
          <p:nvPr/>
        </p:nvSpPr>
        <p:spPr>
          <a:xfrm>
            <a:off x="3906873" y="5826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8A17BA45-B716-3B0A-EAC9-9BDC3396966D}"/>
              </a:ext>
            </a:extLst>
          </p:cNvPr>
          <p:cNvSpPr/>
          <p:nvPr/>
        </p:nvSpPr>
        <p:spPr>
          <a:xfrm>
            <a:off x="3103592" y="62067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09B37478-0B00-86AB-CCDA-ADC345D1C0D7}"/>
              </a:ext>
            </a:extLst>
          </p:cNvPr>
          <p:cNvSpPr/>
          <p:nvPr/>
        </p:nvSpPr>
        <p:spPr>
          <a:xfrm>
            <a:off x="2684492" y="58955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B5AC8582-9144-FFF9-1943-DDCB58FE420F}"/>
              </a:ext>
            </a:extLst>
          </p:cNvPr>
          <p:cNvSpPr/>
          <p:nvPr/>
        </p:nvSpPr>
        <p:spPr>
          <a:xfrm>
            <a:off x="5194306" y="64932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42EEE0BF-D7A2-C86E-9328-E3C39FFA9940}"/>
              </a:ext>
            </a:extLst>
          </p:cNvPr>
          <p:cNvSpPr/>
          <p:nvPr/>
        </p:nvSpPr>
        <p:spPr>
          <a:xfrm>
            <a:off x="4525996" y="60543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C575D9ED-B9CA-D6E4-E0F7-5E98F4E0DC22}"/>
              </a:ext>
            </a:extLst>
          </p:cNvPr>
          <p:cNvSpPr/>
          <p:nvPr/>
        </p:nvSpPr>
        <p:spPr>
          <a:xfrm>
            <a:off x="4525995" y="6416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80B998C7-3E5B-613A-9F74-1E3943F1C67D}"/>
              </a:ext>
            </a:extLst>
          </p:cNvPr>
          <p:cNvSpPr/>
          <p:nvPr/>
        </p:nvSpPr>
        <p:spPr>
          <a:xfrm>
            <a:off x="4158471" y="657258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DF39FA77-C41D-AAE7-30D4-8A04053F459E}"/>
              </a:ext>
            </a:extLst>
          </p:cNvPr>
          <p:cNvSpPr/>
          <p:nvPr/>
        </p:nvSpPr>
        <p:spPr>
          <a:xfrm>
            <a:off x="3587789" y="64386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9F62EA32-A87D-7C4A-DF19-960784E1DC48}"/>
              </a:ext>
            </a:extLst>
          </p:cNvPr>
          <p:cNvSpPr/>
          <p:nvPr/>
        </p:nvSpPr>
        <p:spPr>
          <a:xfrm>
            <a:off x="862045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FC9986CD-6DAB-9B74-4AA5-04DE95704675}"/>
              </a:ext>
            </a:extLst>
          </p:cNvPr>
          <p:cNvSpPr/>
          <p:nvPr/>
        </p:nvSpPr>
        <p:spPr>
          <a:xfrm>
            <a:off x="1249395" y="62392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53DE058E-DDD8-63AE-6BA0-1DBDF2709404}"/>
              </a:ext>
            </a:extLst>
          </p:cNvPr>
          <p:cNvSpPr/>
          <p:nvPr/>
        </p:nvSpPr>
        <p:spPr>
          <a:xfrm>
            <a:off x="1751046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54911BCE-E861-90A3-6336-ACB1071FAB22}"/>
              </a:ext>
            </a:extLst>
          </p:cNvPr>
          <p:cNvSpPr/>
          <p:nvPr/>
        </p:nvSpPr>
        <p:spPr>
          <a:xfrm>
            <a:off x="1827241" y="5599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BF07A38A-CE57-199C-4FAA-58DAC7CBA5FB}"/>
              </a:ext>
            </a:extLst>
          </p:cNvPr>
          <p:cNvSpPr/>
          <p:nvPr/>
        </p:nvSpPr>
        <p:spPr>
          <a:xfrm>
            <a:off x="474692" y="63531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BDA03825-0459-9766-16F5-2688C50DA655}"/>
              </a:ext>
            </a:extLst>
          </p:cNvPr>
          <p:cNvSpPr/>
          <p:nvPr/>
        </p:nvSpPr>
        <p:spPr>
          <a:xfrm>
            <a:off x="3935972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3A6D90F0-2BC1-5212-AC01-24306C220F89}"/>
              </a:ext>
            </a:extLst>
          </p:cNvPr>
          <p:cNvSpPr/>
          <p:nvPr/>
        </p:nvSpPr>
        <p:spPr>
          <a:xfrm>
            <a:off x="4323322" y="1507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90C33FDD-7C5C-49C8-CC50-6EAF212D86D2}"/>
              </a:ext>
            </a:extLst>
          </p:cNvPr>
          <p:cNvSpPr/>
          <p:nvPr/>
        </p:nvSpPr>
        <p:spPr>
          <a:xfrm>
            <a:off x="4824973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DEA90F18-0424-2ACA-7D04-6711737E0866}"/>
              </a:ext>
            </a:extLst>
          </p:cNvPr>
          <p:cNvSpPr/>
          <p:nvPr/>
        </p:nvSpPr>
        <p:spPr>
          <a:xfrm>
            <a:off x="5651512" y="3203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2EE85850-B127-1115-9D3B-B35BCA0BB394}"/>
              </a:ext>
            </a:extLst>
          </p:cNvPr>
          <p:cNvSpPr/>
          <p:nvPr/>
        </p:nvSpPr>
        <p:spPr>
          <a:xfrm>
            <a:off x="6762760" y="15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D72CD0FE-419C-38E6-CD7B-F42AD777B216}"/>
              </a:ext>
            </a:extLst>
          </p:cNvPr>
          <p:cNvSpPr/>
          <p:nvPr/>
        </p:nvSpPr>
        <p:spPr>
          <a:xfrm>
            <a:off x="6375410" y="2742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DD42B0FE-57EC-0E3B-BE0B-E56877459959}"/>
              </a:ext>
            </a:extLst>
          </p:cNvPr>
          <p:cNvSpPr/>
          <p:nvPr/>
        </p:nvSpPr>
        <p:spPr>
          <a:xfrm>
            <a:off x="7410464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5D4A6C73-F9D3-5585-FF2C-636D4F7B1713}"/>
              </a:ext>
            </a:extLst>
          </p:cNvPr>
          <p:cNvSpPr/>
          <p:nvPr/>
        </p:nvSpPr>
        <p:spPr>
          <a:xfrm>
            <a:off x="7797814" y="1218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44252F88-CC6E-3BC1-AC77-7007B5071AC8}"/>
              </a:ext>
            </a:extLst>
          </p:cNvPr>
          <p:cNvSpPr/>
          <p:nvPr/>
        </p:nvSpPr>
        <p:spPr>
          <a:xfrm>
            <a:off x="8299465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FA9489A8-073C-AC95-C739-1D1634A0B68F}"/>
              </a:ext>
            </a:extLst>
          </p:cNvPr>
          <p:cNvSpPr/>
          <p:nvPr/>
        </p:nvSpPr>
        <p:spPr>
          <a:xfrm>
            <a:off x="1732523" y="5724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EDB2D0-6712-1F41-1D78-F1F3783FBB67}"/>
              </a:ext>
            </a:extLst>
          </p:cNvPr>
          <p:cNvSpPr/>
          <p:nvPr/>
        </p:nvSpPr>
        <p:spPr>
          <a:xfrm>
            <a:off x="1345173" y="2890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EC9F5488-388A-ABC7-D894-2DEF60BD19CC}"/>
              </a:ext>
            </a:extLst>
          </p:cNvPr>
          <p:cNvSpPr/>
          <p:nvPr/>
        </p:nvSpPr>
        <p:spPr>
          <a:xfrm>
            <a:off x="2380227" y="21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0A235401-1F34-A8E3-357A-326C23FD0AB3}"/>
              </a:ext>
            </a:extLst>
          </p:cNvPr>
          <p:cNvSpPr/>
          <p:nvPr/>
        </p:nvSpPr>
        <p:spPr>
          <a:xfrm>
            <a:off x="1961126" y="4191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3D043CC9-D0FE-5006-C427-7FB03D39339B}"/>
              </a:ext>
            </a:extLst>
          </p:cNvPr>
          <p:cNvSpPr/>
          <p:nvPr/>
        </p:nvSpPr>
        <p:spPr>
          <a:xfrm>
            <a:off x="570483" y="130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0680E573-2D90-AB2C-01AE-FBCDBC7D3880}"/>
              </a:ext>
            </a:extLst>
          </p:cNvPr>
          <p:cNvSpPr/>
          <p:nvPr/>
        </p:nvSpPr>
        <p:spPr>
          <a:xfrm>
            <a:off x="3620033" y="81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47CCFC9B-A2C9-F378-A6D7-C461F577EB9C}"/>
              </a:ext>
            </a:extLst>
          </p:cNvPr>
          <p:cNvSpPr/>
          <p:nvPr/>
        </p:nvSpPr>
        <p:spPr>
          <a:xfrm>
            <a:off x="3232683" y="3132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D25A8C32-C2E7-D73E-6B0C-77B9BA7CEC11}"/>
              </a:ext>
            </a:extLst>
          </p:cNvPr>
          <p:cNvSpPr/>
          <p:nvPr/>
        </p:nvSpPr>
        <p:spPr>
          <a:xfrm>
            <a:off x="4956119" y="5957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CE835EF4-7A7C-1C2A-F7F9-8838DBEC2C3F}"/>
              </a:ext>
            </a:extLst>
          </p:cNvPr>
          <p:cNvSpPr/>
          <p:nvPr/>
        </p:nvSpPr>
        <p:spPr>
          <a:xfrm>
            <a:off x="8219535" y="5612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BFF5BA04-5815-593F-54A9-9D4D7B19E481}"/>
              </a:ext>
            </a:extLst>
          </p:cNvPr>
          <p:cNvSpPr/>
          <p:nvPr/>
        </p:nvSpPr>
        <p:spPr>
          <a:xfrm>
            <a:off x="7732179" y="63899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22DB90-7CF4-B299-B983-38DE2EDC2D1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380917" y="3384329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23CCDDD-56D2-A9C1-A994-EE05E585EDC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4600412" y="1263429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EAFAB7-D7A3-A414-204B-5C7325D0FE70}"/>
              </a:ext>
            </a:extLst>
          </p:cNvPr>
          <p:cNvCxnSpPr>
            <a:cxnSpLocks/>
          </p:cNvCxnSpPr>
          <p:nvPr/>
        </p:nvCxnSpPr>
        <p:spPr>
          <a:xfrm>
            <a:off x="4599010" y="3376516"/>
            <a:ext cx="1798617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6AB9031E-FB01-F813-0D36-DBD9521F2F30}"/>
              </a:ext>
            </a:extLst>
          </p:cNvPr>
          <p:cNvSpPr txBox="1">
            <a:spLocks/>
          </p:cNvSpPr>
          <p:nvPr/>
        </p:nvSpPr>
        <p:spPr>
          <a:xfrm>
            <a:off x="650415" y="284400"/>
            <a:ext cx="6963262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Separate Indexing</a:t>
            </a:r>
            <a:endParaRPr lang="en-US" sz="28700" dirty="0"/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AC94C674-680F-2C0A-525B-50AFACE4ED34}"/>
              </a:ext>
            </a:extLst>
          </p:cNvPr>
          <p:cNvSpPr/>
          <p:nvPr/>
        </p:nvSpPr>
        <p:spPr>
          <a:xfrm rot="5400000">
            <a:off x="2802287" y="1588912"/>
            <a:ext cx="3576240" cy="3576240"/>
          </a:xfrm>
          <a:prstGeom prst="arc">
            <a:avLst>
              <a:gd name="adj1" fmla="val 16200000"/>
              <a:gd name="adj2" fmla="val 16921650"/>
            </a:avLst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955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280">
            <a:extLst>
              <a:ext uri="{FF2B5EF4-FFF2-40B4-BE49-F238E27FC236}">
                <a16:creationId xmlns:a16="http://schemas.microsoft.com/office/drawing/2014/main" id="{928E7D35-4122-8D09-35CF-0DCB58CED4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DE1F9-FD86-61E4-4342-28081DCC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/>
          <a:lstStyle/>
          <a:p>
            <a:fld id="{93005692-73BE-493E-93AB-ECD6027A7652}" type="slidenum">
              <a:rPr lang="en-US" smtClean="0"/>
              <a:pPr/>
              <a:t>159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2B9BF-D5C2-9883-A118-9BB6A27A7353}"/>
              </a:ext>
            </a:extLst>
          </p:cNvPr>
          <p:cNvSpPr/>
          <p:nvPr/>
        </p:nvSpPr>
        <p:spPr>
          <a:xfrm>
            <a:off x="2635249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D6ADA8-9B48-FC24-00D0-3AC30A999D25}"/>
              </a:ext>
            </a:extLst>
          </p:cNvPr>
          <p:cNvSpPr/>
          <p:nvPr/>
        </p:nvSpPr>
        <p:spPr>
          <a:xfrm>
            <a:off x="3022599" y="15366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DB717C-111C-44FF-22AA-9892AF1BD8BC}"/>
              </a:ext>
            </a:extLst>
          </p:cNvPr>
          <p:cNvSpPr/>
          <p:nvPr/>
        </p:nvSpPr>
        <p:spPr>
          <a:xfrm>
            <a:off x="3022598" y="18986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CD4A50-7440-6338-6340-1755A2F8115C}"/>
              </a:ext>
            </a:extLst>
          </p:cNvPr>
          <p:cNvSpPr/>
          <p:nvPr/>
        </p:nvSpPr>
        <p:spPr>
          <a:xfrm>
            <a:off x="3524250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5718D2-A23E-B581-22EB-E3D95B384BB4}"/>
              </a:ext>
            </a:extLst>
          </p:cNvPr>
          <p:cNvSpPr/>
          <p:nvPr/>
        </p:nvSpPr>
        <p:spPr>
          <a:xfrm>
            <a:off x="2635248" y="21304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85EA89-654B-050D-9994-BD76597737CE}"/>
              </a:ext>
            </a:extLst>
          </p:cNvPr>
          <p:cNvSpPr/>
          <p:nvPr/>
        </p:nvSpPr>
        <p:spPr>
          <a:xfrm>
            <a:off x="2216148" y="18192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B8F216-0AC5-4041-CDD2-0C018580B753}"/>
              </a:ext>
            </a:extLst>
          </p:cNvPr>
          <p:cNvSpPr/>
          <p:nvPr/>
        </p:nvSpPr>
        <p:spPr>
          <a:xfrm>
            <a:off x="3670302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684E8C-0F94-3CD2-7680-553DDB4AF6CE}"/>
              </a:ext>
            </a:extLst>
          </p:cNvPr>
          <p:cNvSpPr/>
          <p:nvPr/>
        </p:nvSpPr>
        <p:spPr>
          <a:xfrm>
            <a:off x="4057652" y="19780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47E730-F903-9E6B-2408-473EDC93B45D}"/>
              </a:ext>
            </a:extLst>
          </p:cNvPr>
          <p:cNvSpPr/>
          <p:nvPr/>
        </p:nvSpPr>
        <p:spPr>
          <a:xfrm>
            <a:off x="4057651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D57A37-3BC7-4CD5-5B9B-AB8260C501E8}"/>
              </a:ext>
            </a:extLst>
          </p:cNvPr>
          <p:cNvSpPr/>
          <p:nvPr/>
        </p:nvSpPr>
        <p:spPr>
          <a:xfrm>
            <a:off x="4559303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E36BA4-0BC1-5A07-92C8-02098F820D08}"/>
              </a:ext>
            </a:extLst>
          </p:cNvPr>
          <p:cNvSpPr/>
          <p:nvPr/>
        </p:nvSpPr>
        <p:spPr>
          <a:xfrm>
            <a:off x="3670301" y="2571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BDA2B8-7A62-EF4D-D55D-8F3D89E64B23}"/>
              </a:ext>
            </a:extLst>
          </p:cNvPr>
          <p:cNvSpPr/>
          <p:nvPr/>
        </p:nvSpPr>
        <p:spPr>
          <a:xfrm>
            <a:off x="3251201" y="226059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03F95D-FB15-D1E6-47C1-B60ED6778869}"/>
              </a:ext>
            </a:extLst>
          </p:cNvPr>
          <p:cNvSpPr/>
          <p:nvPr/>
        </p:nvSpPr>
        <p:spPr>
          <a:xfrm>
            <a:off x="4248149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5EAE25-344D-2236-AAE8-70234988CE0B}"/>
              </a:ext>
            </a:extLst>
          </p:cNvPr>
          <p:cNvSpPr/>
          <p:nvPr/>
        </p:nvSpPr>
        <p:spPr>
          <a:xfrm>
            <a:off x="4635499" y="9763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F30CCD-174E-B4FF-01F6-FE78D0778490}"/>
              </a:ext>
            </a:extLst>
          </p:cNvPr>
          <p:cNvSpPr/>
          <p:nvPr/>
        </p:nvSpPr>
        <p:spPr>
          <a:xfrm>
            <a:off x="4635498" y="13382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3ECBAFB-D0FD-51C6-6899-AD79804396DE}"/>
              </a:ext>
            </a:extLst>
          </p:cNvPr>
          <p:cNvSpPr/>
          <p:nvPr/>
        </p:nvSpPr>
        <p:spPr>
          <a:xfrm>
            <a:off x="5137150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B1FD2D5-EB73-3168-40B5-3A64AC0B6C22}"/>
              </a:ext>
            </a:extLst>
          </p:cNvPr>
          <p:cNvSpPr/>
          <p:nvPr/>
        </p:nvSpPr>
        <p:spPr>
          <a:xfrm>
            <a:off x="4248148" y="1570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BC3FC6-7E38-2B34-7A9F-1FDB5EE4A7D9}"/>
              </a:ext>
            </a:extLst>
          </p:cNvPr>
          <p:cNvSpPr/>
          <p:nvPr/>
        </p:nvSpPr>
        <p:spPr>
          <a:xfrm>
            <a:off x="5283202" y="14970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A01941-1B43-49B4-BC31-A71342AE818C}"/>
              </a:ext>
            </a:extLst>
          </p:cNvPr>
          <p:cNvSpPr/>
          <p:nvPr/>
        </p:nvSpPr>
        <p:spPr>
          <a:xfrm>
            <a:off x="5670552" y="14176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966CFF-3C71-5C1E-4C8D-DAAC44C68AC1}"/>
              </a:ext>
            </a:extLst>
          </p:cNvPr>
          <p:cNvSpPr/>
          <p:nvPr/>
        </p:nvSpPr>
        <p:spPr>
          <a:xfrm>
            <a:off x="5670551" y="177958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AF9E564-96C3-23EF-A724-4B5B4C10A4CA}"/>
              </a:ext>
            </a:extLst>
          </p:cNvPr>
          <p:cNvSpPr/>
          <p:nvPr/>
        </p:nvSpPr>
        <p:spPr>
          <a:xfrm>
            <a:off x="6172203" y="14970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D2C984-077E-2FB2-C307-91330A324A7F}"/>
              </a:ext>
            </a:extLst>
          </p:cNvPr>
          <p:cNvSpPr/>
          <p:nvPr/>
        </p:nvSpPr>
        <p:spPr>
          <a:xfrm>
            <a:off x="5283201" y="20113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F6603B-A98F-1439-C4D9-B021DD1EDBE8}"/>
              </a:ext>
            </a:extLst>
          </p:cNvPr>
          <p:cNvSpPr/>
          <p:nvPr/>
        </p:nvSpPr>
        <p:spPr>
          <a:xfrm>
            <a:off x="4864101" y="170021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582D3F-D43F-8940-3FF0-0B4A5741917A}"/>
              </a:ext>
            </a:extLst>
          </p:cNvPr>
          <p:cNvSpPr/>
          <p:nvPr/>
        </p:nvSpPr>
        <p:spPr>
          <a:xfrm>
            <a:off x="4737106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A5E5CA-081B-9ED9-19D8-EBECB1F9EE07}"/>
              </a:ext>
            </a:extLst>
          </p:cNvPr>
          <p:cNvSpPr/>
          <p:nvPr/>
        </p:nvSpPr>
        <p:spPr>
          <a:xfrm>
            <a:off x="5124456" y="24377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DDE62C4-9D6A-7079-45CF-21A3EBCCB6BE}"/>
              </a:ext>
            </a:extLst>
          </p:cNvPr>
          <p:cNvSpPr/>
          <p:nvPr/>
        </p:nvSpPr>
        <p:spPr>
          <a:xfrm>
            <a:off x="5124455" y="27996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B382CE2-6A05-71F1-F851-D21D1C3080B0}"/>
              </a:ext>
            </a:extLst>
          </p:cNvPr>
          <p:cNvSpPr/>
          <p:nvPr/>
        </p:nvSpPr>
        <p:spPr>
          <a:xfrm>
            <a:off x="5626107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137338-B07B-CACB-9428-38836419933B}"/>
              </a:ext>
            </a:extLst>
          </p:cNvPr>
          <p:cNvSpPr/>
          <p:nvPr/>
        </p:nvSpPr>
        <p:spPr>
          <a:xfrm>
            <a:off x="4737105" y="30314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4690361-A45F-6D73-1C68-F6F1059935EC}"/>
              </a:ext>
            </a:extLst>
          </p:cNvPr>
          <p:cNvSpPr/>
          <p:nvPr/>
        </p:nvSpPr>
        <p:spPr>
          <a:xfrm>
            <a:off x="4318005" y="27203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B587BD-65EA-4971-B20F-73A31C59C01F}"/>
              </a:ext>
            </a:extLst>
          </p:cNvPr>
          <p:cNvSpPr/>
          <p:nvPr/>
        </p:nvSpPr>
        <p:spPr>
          <a:xfrm>
            <a:off x="5772159" y="29584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94B756-5669-27B4-C8AE-E1AEE3CD6A2E}"/>
              </a:ext>
            </a:extLst>
          </p:cNvPr>
          <p:cNvSpPr/>
          <p:nvPr/>
        </p:nvSpPr>
        <p:spPr>
          <a:xfrm>
            <a:off x="6159509" y="28790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2DEA218-D31C-480F-E5FF-000113B709C2}"/>
              </a:ext>
            </a:extLst>
          </p:cNvPr>
          <p:cNvSpPr/>
          <p:nvPr/>
        </p:nvSpPr>
        <p:spPr>
          <a:xfrm>
            <a:off x="6159508" y="32410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29C2CF3-D515-67EF-C44C-A06D875609A5}"/>
              </a:ext>
            </a:extLst>
          </p:cNvPr>
          <p:cNvSpPr/>
          <p:nvPr/>
        </p:nvSpPr>
        <p:spPr>
          <a:xfrm>
            <a:off x="6661160" y="295842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7999C90-E3E2-095C-8364-9342431E48F2}"/>
              </a:ext>
            </a:extLst>
          </p:cNvPr>
          <p:cNvSpPr/>
          <p:nvPr/>
        </p:nvSpPr>
        <p:spPr>
          <a:xfrm>
            <a:off x="5772158" y="347278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E810E87-5262-E7E4-884C-EB805CDC54AB}"/>
              </a:ext>
            </a:extLst>
          </p:cNvPr>
          <p:cNvSpPr/>
          <p:nvPr/>
        </p:nvSpPr>
        <p:spPr>
          <a:xfrm>
            <a:off x="5353058" y="31616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7A9B397-44AF-682B-CF35-7AE33C6112EB}"/>
              </a:ext>
            </a:extLst>
          </p:cNvPr>
          <p:cNvSpPr/>
          <p:nvPr/>
        </p:nvSpPr>
        <p:spPr>
          <a:xfrm>
            <a:off x="6350006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B4F6140-E548-80D4-43CC-20A5F2390593}"/>
              </a:ext>
            </a:extLst>
          </p:cNvPr>
          <p:cNvSpPr/>
          <p:nvPr/>
        </p:nvSpPr>
        <p:spPr>
          <a:xfrm>
            <a:off x="6737356" y="18773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3574EF-44DD-8F35-A051-2BA0E56363EB}"/>
              </a:ext>
            </a:extLst>
          </p:cNvPr>
          <p:cNvSpPr/>
          <p:nvPr/>
        </p:nvSpPr>
        <p:spPr>
          <a:xfrm>
            <a:off x="6737355" y="22392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DCA00E3-9CDA-86B9-4018-F69874A060F9}"/>
              </a:ext>
            </a:extLst>
          </p:cNvPr>
          <p:cNvSpPr/>
          <p:nvPr/>
        </p:nvSpPr>
        <p:spPr>
          <a:xfrm>
            <a:off x="7239007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389A94D-7D94-768F-D476-FEFE5BD68092}"/>
              </a:ext>
            </a:extLst>
          </p:cNvPr>
          <p:cNvSpPr/>
          <p:nvPr/>
        </p:nvSpPr>
        <p:spPr>
          <a:xfrm>
            <a:off x="6350005" y="24710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62417C-8226-FC9C-49E4-0FE6DB989E32}"/>
              </a:ext>
            </a:extLst>
          </p:cNvPr>
          <p:cNvSpPr/>
          <p:nvPr/>
        </p:nvSpPr>
        <p:spPr>
          <a:xfrm>
            <a:off x="5930905" y="2159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1AB847D-0730-F817-C3FD-625E191DFB9A}"/>
              </a:ext>
            </a:extLst>
          </p:cNvPr>
          <p:cNvSpPr/>
          <p:nvPr/>
        </p:nvSpPr>
        <p:spPr>
          <a:xfrm>
            <a:off x="7385059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E83DC65-B179-7E2A-9F60-DEE17025D1C2}"/>
              </a:ext>
            </a:extLst>
          </p:cNvPr>
          <p:cNvSpPr/>
          <p:nvPr/>
        </p:nvSpPr>
        <p:spPr>
          <a:xfrm>
            <a:off x="7673998" y="457498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5CF6D5-534F-D224-6034-B4E826886358}"/>
              </a:ext>
            </a:extLst>
          </p:cNvPr>
          <p:cNvSpPr/>
          <p:nvPr/>
        </p:nvSpPr>
        <p:spPr>
          <a:xfrm>
            <a:off x="7772408" y="26806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EBA7117-1128-1560-FDD1-B4B95B3C0EA9}"/>
              </a:ext>
            </a:extLst>
          </p:cNvPr>
          <p:cNvSpPr/>
          <p:nvPr/>
        </p:nvSpPr>
        <p:spPr>
          <a:xfrm>
            <a:off x="8274060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F3E3FF5-C19D-ECDD-5C9A-17A855580CBB}"/>
              </a:ext>
            </a:extLst>
          </p:cNvPr>
          <p:cNvSpPr/>
          <p:nvPr/>
        </p:nvSpPr>
        <p:spPr>
          <a:xfrm>
            <a:off x="7385058" y="29124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7F33B89-3888-F6BF-3ECF-618F039F63B9}"/>
              </a:ext>
            </a:extLst>
          </p:cNvPr>
          <p:cNvSpPr/>
          <p:nvPr/>
        </p:nvSpPr>
        <p:spPr>
          <a:xfrm>
            <a:off x="6965958" y="260124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49BFD5E-8006-3A04-7B47-37AAF9A0AB06}"/>
              </a:ext>
            </a:extLst>
          </p:cNvPr>
          <p:cNvSpPr/>
          <p:nvPr/>
        </p:nvSpPr>
        <p:spPr>
          <a:xfrm>
            <a:off x="1676414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BEA425C-9BDA-8914-C20A-88ED9E764674}"/>
              </a:ext>
            </a:extLst>
          </p:cNvPr>
          <p:cNvSpPr/>
          <p:nvPr/>
        </p:nvSpPr>
        <p:spPr>
          <a:xfrm>
            <a:off x="1212857" y="32387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EDD82BD-AEF5-BBAA-FB2B-922794FBE521}"/>
              </a:ext>
            </a:extLst>
          </p:cNvPr>
          <p:cNvSpPr/>
          <p:nvPr/>
        </p:nvSpPr>
        <p:spPr>
          <a:xfrm>
            <a:off x="1714508" y="33181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B6161FB-5DC5-C71B-C454-E8838DDD690E}"/>
              </a:ext>
            </a:extLst>
          </p:cNvPr>
          <p:cNvSpPr/>
          <p:nvPr/>
        </p:nvSpPr>
        <p:spPr>
          <a:xfrm>
            <a:off x="1676413" y="28543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A4CCFEA-BBD0-1465-6135-09A52BC732BD}"/>
              </a:ext>
            </a:extLst>
          </p:cNvPr>
          <p:cNvSpPr/>
          <p:nvPr/>
        </p:nvSpPr>
        <p:spPr>
          <a:xfrm>
            <a:off x="1257313" y="2543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7549CE-8AE5-90F7-423D-E449D863D19E}"/>
              </a:ext>
            </a:extLst>
          </p:cNvPr>
          <p:cNvSpPr/>
          <p:nvPr/>
        </p:nvSpPr>
        <p:spPr>
          <a:xfrm>
            <a:off x="1860560" y="37594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2DC08EA-7800-4234-B51B-1AB97686A3A3}"/>
              </a:ext>
            </a:extLst>
          </p:cNvPr>
          <p:cNvSpPr/>
          <p:nvPr/>
        </p:nvSpPr>
        <p:spPr>
          <a:xfrm>
            <a:off x="2247910" y="36800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89CC46-88F7-4986-76B9-49A2EBA280B6}"/>
              </a:ext>
            </a:extLst>
          </p:cNvPr>
          <p:cNvSpPr/>
          <p:nvPr/>
        </p:nvSpPr>
        <p:spPr>
          <a:xfrm>
            <a:off x="2247909" y="40420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DD737CA-31ED-946E-4CD5-7ECE64FABA66}"/>
              </a:ext>
            </a:extLst>
          </p:cNvPr>
          <p:cNvSpPr/>
          <p:nvPr/>
        </p:nvSpPr>
        <p:spPr>
          <a:xfrm>
            <a:off x="2825761" y="37915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DBBFF37-4A1E-F41B-D6B6-3ADA07B08AA6}"/>
              </a:ext>
            </a:extLst>
          </p:cNvPr>
          <p:cNvSpPr/>
          <p:nvPr/>
        </p:nvSpPr>
        <p:spPr>
          <a:xfrm>
            <a:off x="1860559" y="427379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B0992F4-3732-F8EF-7A40-EFB5CA62B78C}"/>
              </a:ext>
            </a:extLst>
          </p:cNvPr>
          <p:cNvSpPr/>
          <p:nvPr/>
        </p:nvSpPr>
        <p:spPr>
          <a:xfrm>
            <a:off x="1441459" y="396264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8461545-9C0C-F6D7-70CF-77C61DD5687F}"/>
              </a:ext>
            </a:extLst>
          </p:cNvPr>
          <p:cNvSpPr/>
          <p:nvPr/>
        </p:nvSpPr>
        <p:spPr>
          <a:xfrm>
            <a:off x="2438407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B8D053E-4D11-EBD4-CD3F-47919C4618C7}"/>
              </a:ext>
            </a:extLst>
          </p:cNvPr>
          <p:cNvSpPr/>
          <p:nvPr/>
        </p:nvSpPr>
        <p:spPr>
          <a:xfrm>
            <a:off x="2825757" y="26783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CAF9222-23E9-C864-A6BC-9DCDDE0E4868}"/>
              </a:ext>
            </a:extLst>
          </p:cNvPr>
          <p:cNvSpPr/>
          <p:nvPr/>
        </p:nvSpPr>
        <p:spPr>
          <a:xfrm>
            <a:off x="2825756" y="3040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1991A55-2BE8-D586-3FAA-25C6D45E4243}"/>
              </a:ext>
            </a:extLst>
          </p:cNvPr>
          <p:cNvSpPr/>
          <p:nvPr/>
        </p:nvSpPr>
        <p:spPr>
          <a:xfrm>
            <a:off x="3327408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CF56E0D-A33B-D89C-EF40-B83359CC5D07}"/>
              </a:ext>
            </a:extLst>
          </p:cNvPr>
          <p:cNvSpPr/>
          <p:nvPr/>
        </p:nvSpPr>
        <p:spPr>
          <a:xfrm>
            <a:off x="2438406" y="32720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DAD6EAC-CD4B-2121-8B73-30B4B65F1232}"/>
              </a:ext>
            </a:extLst>
          </p:cNvPr>
          <p:cNvSpPr/>
          <p:nvPr/>
        </p:nvSpPr>
        <p:spPr>
          <a:xfrm>
            <a:off x="2019306" y="29609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D0EF0D-87C2-12DA-C47F-31719C26BD70}"/>
              </a:ext>
            </a:extLst>
          </p:cNvPr>
          <p:cNvSpPr/>
          <p:nvPr/>
        </p:nvSpPr>
        <p:spPr>
          <a:xfrm>
            <a:off x="3473460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3865AC-76E4-1C37-B1CE-5CB83EE32025}"/>
              </a:ext>
            </a:extLst>
          </p:cNvPr>
          <p:cNvSpPr/>
          <p:nvPr/>
        </p:nvSpPr>
        <p:spPr>
          <a:xfrm>
            <a:off x="3860810" y="3119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7C5A8ED-CDEA-CB96-015B-9B0E62993BAB}"/>
              </a:ext>
            </a:extLst>
          </p:cNvPr>
          <p:cNvSpPr/>
          <p:nvPr/>
        </p:nvSpPr>
        <p:spPr>
          <a:xfrm>
            <a:off x="3860809" y="34816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AB9A41D-B366-DDB6-C343-2CD947ABA7A9}"/>
              </a:ext>
            </a:extLst>
          </p:cNvPr>
          <p:cNvSpPr/>
          <p:nvPr/>
        </p:nvSpPr>
        <p:spPr>
          <a:xfrm>
            <a:off x="4362461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731931C-2EE7-AACC-D09F-1142D5C39199}"/>
              </a:ext>
            </a:extLst>
          </p:cNvPr>
          <p:cNvSpPr/>
          <p:nvPr/>
        </p:nvSpPr>
        <p:spPr>
          <a:xfrm>
            <a:off x="3473459" y="37134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AC61524-C3E2-304B-2345-F3CE68C06448}"/>
              </a:ext>
            </a:extLst>
          </p:cNvPr>
          <p:cNvSpPr/>
          <p:nvPr/>
        </p:nvSpPr>
        <p:spPr>
          <a:xfrm>
            <a:off x="3054359" y="34022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0E6E977-3F72-5EA7-B4D3-9F928175E129}"/>
              </a:ext>
            </a:extLst>
          </p:cNvPr>
          <p:cNvSpPr/>
          <p:nvPr/>
        </p:nvSpPr>
        <p:spPr>
          <a:xfrm>
            <a:off x="2927364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7EF136D-2963-B81D-B3E3-B2E453CAABB4}"/>
              </a:ext>
            </a:extLst>
          </p:cNvPr>
          <p:cNvSpPr/>
          <p:nvPr/>
        </p:nvSpPr>
        <p:spPr>
          <a:xfrm>
            <a:off x="3314714" y="413977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0E4EC2F-2BFF-778C-F912-0E58EDEF6BEB}"/>
              </a:ext>
            </a:extLst>
          </p:cNvPr>
          <p:cNvSpPr/>
          <p:nvPr/>
        </p:nvSpPr>
        <p:spPr>
          <a:xfrm>
            <a:off x="3314713" y="45017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8B357D5-5608-9380-6B8A-D26273059F22}"/>
              </a:ext>
            </a:extLst>
          </p:cNvPr>
          <p:cNvSpPr/>
          <p:nvPr/>
        </p:nvSpPr>
        <p:spPr>
          <a:xfrm>
            <a:off x="3816365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E9557DD-F4B9-AF40-06DD-7C1F6E6295D5}"/>
              </a:ext>
            </a:extLst>
          </p:cNvPr>
          <p:cNvSpPr/>
          <p:nvPr/>
        </p:nvSpPr>
        <p:spPr>
          <a:xfrm>
            <a:off x="2974985" y="466005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9E1E04B-9E49-D072-36B6-6C70BB67ACE3}"/>
              </a:ext>
            </a:extLst>
          </p:cNvPr>
          <p:cNvSpPr/>
          <p:nvPr/>
        </p:nvSpPr>
        <p:spPr>
          <a:xfrm>
            <a:off x="2362225" y="44536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5251DAE-3DE1-D118-E547-AB3EDFA91346}"/>
              </a:ext>
            </a:extLst>
          </p:cNvPr>
          <p:cNvSpPr/>
          <p:nvPr/>
        </p:nvSpPr>
        <p:spPr>
          <a:xfrm>
            <a:off x="3962417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0E90AC9-707F-01D2-0BA1-3660148B66E8}"/>
              </a:ext>
            </a:extLst>
          </p:cNvPr>
          <p:cNvSpPr/>
          <p:nvPr/>
        </p:nvSpPr>
        <p:spPr>
          <a:xfrm>
            <a:off x="4349767" y="4581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CD29486-006B-94BC-F201-0FB67554FD41}"/>
              </a:ext>
            </a:extLst>
          </p:cNvPr>
          <p:cNvSpPr/>
          <p:nvPr/>
        </p:nvSpPr>
        <p:spPr>
          <a:xfrm>
            <a:off x="4502164" y="501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77AFF6D-10C9-8C1E-74F4-BB5C8060C617}"/>
              </a:ext>
            </a:extLst>
          </p:cNvPr>
          <p:cNvSpPr/>
          <p:nvPr/>
        </p:nvSpPr>
        <p:spPr>
          <a:xfrm>
            <a:off x="4851418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3E16519-5467-292E-EF24-5C32E3715ED9}"/>
              </a:ext>
            </a:extLst>
          </p:cNvPr>
          <p:cNvSpPr/>
          <p:nvPr/>
        </p:nvSpPr>
        <p:spPr>
          <a:xfrm>
            <a:off x="3962416" y="5174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1CA9EFB-7000-2795-EF22-F25B263EE733}"/>
              </a:ext>
            </a:extLst>
          </p:cNvPr>
          <p:cNvSpPr/>
          <p:nvPr/>
        </p:nvSpPr>
        <p:spPr>
          <a:xfrm>
            <a:off x="4540264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FA1DDC9-2093-BBC3-D59B-1BD6D8A21EA3}"/>
              </a:ext>
            </a:extLst>
          </p:cNvPr>
          <p:cNvSpPr/>
          <p:nvPr/>
        </p:nvSpPr>
        <p:spPr>
          <a:xfrm>
            <a:off x="4927614" y="35793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AA199A5-488C-5BBB-1C0C-D35A293436A2}"/>
              </a:ext>
            </a:extLst>
          </p:cNvPr>
          <p:cNvSpPr/>
          <p:nvPr/>
        </p:nvSpPr>
        <p:spPr>
          <a:xfrm>
            <a:off x="4927613" y="39413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F8D924-3F2D-6637-21A4-518007240DFE}"/>
              </a:ext>
            </a:extLst>
          </p:cNvPr>
          <p:cNvSpPr/>
          <p:nvPr/>
        </p:nvSpPr>
        <p:spPr>
          <a:xfrm>
            <a:off x="5429265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7FDDCD71-512F-776B-AAF3-894C19818883}"/>
              </a:ext>
            </a:extLst>
          </p:cNvPr>
          <p:cNvSpPr/>
          <p:nvPr/>
        </p:nvSpPr>
        <p:spPr>
          <a:xfrm>
            <a:off x="4540263" y="41731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090F2FD-8D15-1C2E-44C0-1975D884528B}"/>
              </a:ext>
            </a:extLst>
          </p:cNvPr>
          <p:cNvSpPr/>
          <p:nvPr/>
        </p:nvSpPr>
        <p:spPr>
          <a:xfrm>
            <a:off x="4121163" y="38619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B3DDFCC-F6F0-EB7E-C94E-5FEE34AED74F}"/>
              </a:ext>
            </a:extLst>
          </p:cNvPr>
          <p:cNvSpPr/>
          <p:nvPr/>
        </p:nvSpPr>
        <p:spPr>
          <a:xfrm>
            <a:off x="5575317" y="4100090"/>
            <a:ext cx="158747" cy="158747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84FD964-1EC9-50BB-2EA6-7F54020D3484}"/>
              </a:ext>
            </a:extLst>
          </p:cNvPr>
          <p:cNvSpPr/>
          <p:nvPr/>
        </p:nvSpPr>
        <p:spPr>
          <a:xfrm>
            <a:off x="5962667" y="40207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5983B15-67F1-1B0D-BC71-5FE02E2A44BD}"/>
              </a:ext>
            </a:extLst>
          </p:cNvPr>
          <p:cNvSpPr/>
          <p:nvPr/>
        </p:nvSpPr>
        <p:spPr>
          <a:xfrm>
            <a:off x="5962666" y="438266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731A91A-1B2B-B9D0-8134-996E6A82DA72}"/>
              </a:ext>
            </a:extLst>
          </p:cNvPr>
          <p:cNvSpPr/>
          <p:nvPr/>
        </p:nvSpPr>
        <p:spPr>
          <a:xfrm>
            <a:off x="6464318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7808A98-4371-1BDE-18DA-E80FD857BBDC}"/>
              </a:ext>
            </a:extLst>
          </p:cNvPr>
          <p:cNvSpPr/>
          <p:nvPr/>
        </p:nvSpPr>
        <p:spPr>
          <a:xfrm>
            <a:off x="5575316" y="46144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9BE08C5-2A37-7482-A6C7-96CB560DF255}"/>
              </a:ext>
            </a:extLst>
          </p:cNvPr>
          <p:cNvSpPr/>
          <p:nvPr/>
        </p:nvSpPr>
        <p:spPr>
          <a:xfrm>
            <a:off x="5156216" y="43032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D3D4F5-1A83-BC17-516A-02DA827F1CB9}"/>
              </a:ext>
            </a:extLst>
          </p:cNvPr>
          <p:cNvSpPr/>
          <p:nvPr/>
        </p:nvSpPr>
        <p:spPr>
          <a:xfrm>
            <a:off x="7067565" y="3309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AC694FB-9F2B-446E-578C-123192E0FD5B}"/>
              </a:ext>
            </a:extLst>
          </p:cNvPr>
          <p:cNvSpPr/>
          <p:nvPr/>
        </p:nvSpPr>
        <p:spPr>
          <a:xfrm>
            <a:off x="7213617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9A625430-B9D4-0F0A-396E-8233D2E93DC7}"/>
              </a:ext>
            </a:extLst>
          </p:cNvPr>
          <p:cNvSpPr/>
          <p:nvPr/>
        </p:nvSpPr>
        <p:spPr>
          <a:xfrm>
            <a:off x="7600967" y="36716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8320FD6-5325-308E-F60F-81706553F3C0}"/>
              </a:ext>
            </a:extLst>
          </p:cNvPr>
          <p:cNvSpPr/>
          <p:nvPr/>
        </p:nvSpPr>
        <p:spPr>
          <a:xfrm>
            <a:off x="7600966" y="40336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148432F-2319-0040-0505-3986B67CEBA6}"/>
              </a:ext>
            </a:extLst>
          </p:cNvPr>
          <p:cNvSpPr/>
          <p:nvPr/>
        </p:nvSpPr>
        <p:spPr>
          <a:xfrm>
            <a:off x="8102618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3B4FF6C5-8FAB-0977-B239-44F2FD853D9D}"/>
              </a:ext>
            </a:extLst>
          </p:cNvPr>
          <p:cNvSpPr/>
          <p:nvPr/>
        </p:nvSpPr>
        <p:spPr>
          <a:xfrm>
            <a:off x="7213616" y="42654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D62ADAC-4422-03DD-FE78-5605A5ED0723}"/>
              </a:ext>
            </a:extLst>
          </p:cNvPr>
          <p:cNvSpPr/>
          <p:nvPr/>
        </p:nvSpPr>
        <p:spPr>
          <a:xfrm>
            <a:off x="7842254" y="30888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DD8BABB-B7B8-2328-8CFF-31974E2ADDB6}"/>
              </a:ext>
            </a:extLst>
          </p:cNvPr>
          <p:cNvSpPr/>
          <p:nvPr/>
        </p:nvSpPr>
        <p:spPr>
          <a:xfrm>
            <a:off x="6610370" y="34816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3D47FBA-1447-DB70-1CA1-2C608808D8FE}"/>
              </a:ext>
            </a:extLst>
          </p:cNvPr>
          <p:cNvSpPr/>
          <p:nvPr/>
        </p:nvSpPr>
        <p:spPr>
          <a:xfrm>
            <a:off x="6238881" y="373045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122F9B8-E619-86CA-E7B5-DAA12A5A9029}"/>
              </a:ext>
            </a:extLst>
          </p:cNvPr>
          <p:cNvSpPr/>
          <p:nvPr/>
        </p:nvSpPr>
        <p:spPr>
          <a:xfrm>
            <a:off x="6664344" y="4524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C0253FF-0465-B649-8113-C8A487E334D9}"/>
              </a:ext>
            </a:extLst>
          </p:cNvPr>
          <p:cNvSpPr/>
          <p:nvPr/>
        </p:nvSpPr>
        <p:spPr>
          <a:xfrm>
            <a:off x="6883420" y="40024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BE3FE1C-1704-C547-686C-9654D615ABA4}"/>
              </a:ext>
            </a:extLst>
          </p:cNvPr>
          <p:cNvSpPr/>
          <p:nvPr/>
        </p:nvSpPr>
        <p:spPr>
          <a:xfrm>
            <a:off x="7943871" y="42288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0F1E584B-EF2A-431B-52F6-AD324D4E8B52}"/>
              </a:ext>
            </a:extLst>
          </p:cNvPr>
          <p:cNvSpPr/>
          <p:nvPr/>
        </p:nvSpPr>
        <p:spPr>
          <a:xfrm>
            <a:off x="8289957" y="31902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0A014AE7-D500-51D1-06D6-320FA17574FC}"/>
              </a:ext>
            </a:extLst>
          </p:cNvPr>
          <p:cNvSpPr/>
          <p:nvPr/>
        </p:nvSpPr>
        <p:spPr>
          <a:xfrm>
            <a:off x="8121668" y="2028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0317B02-DA4E-42A4-C89A-C2725463C7E8}"/>
              </a:ext>
            </a:extLst>
          </p:cNvPr>
          <p:cNvSpPr/>
          <p:nvPr/>
        </p:nvSpPr>
        <p:spPr>
          <a:xfrm>
            <a:off x="1860559" y="14573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9A79757-EB1F-47A7-3FAC-72435C441844}"/>
              </a:ext>
            </a:extLst>
          </p:cNvPr>
          <p:cNvSpPr/>
          <p:nvPr/>
        </p:nvSpPr>
        <p:spPr>
          <a:xfrm>
            <a:off x="1860558" y="1971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C205D94-D96B-E617-2B5B-E96E738D52A0}"/>
              </a:ext>
            </a:extLst>
          </p:cNvPr>
          <p:cNvSpPr/>
          <p:nvPr/>
        </p:nvSpPr>
        <p:spPr>
          <a:xfrm>
            <a:off x="1441458" y="16605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289EE28-CA15-D88A-7876-50B01F5850DA}"/>
              </a:ext>
            </a:extLst>
          </p:cNvPr>
          <p:cNvSpPr/>
          <p:nvPr/>
        </p:nvSpPr>
        <p:spPr>
          <a:xfrm>
            <a:off x="2114567" y="24099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2631BAE8-8510-65B7-97F9-62EED545781B}"/>
              </a:ext>
            </a:extLst>
          </p:cNvPr>
          <p:cNvSpPr/>
          <p:nvPr/>
        </p:nvSpPr>
        <p:spPr>
          <a:xfrm>
            <a:off x="5963689" y="11458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0FD243E-91D1-F0C3-FED1-171DAA88E1FA}"/>
              </a:ext>
            </a:extLst>
          </p:cNvPr>
          <p:cNvSpPr/>
          <p:nvPr/>
        </p:nvSpPr>
        <p:spPr>
          <a:xfrm>
            <a:off x="6687588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E9AA385B-5692-DA74-ECE9-7ACADC9FF274}"/>
              </a:ext>
            </a:extLst>
          </p:cNvPr>
          <p:cNvSpPr/>
          <p:nvPr/>
        </p:nvSpPr>
        <p:spPr>
          <a:xfrm>
            <a:off x="7074938" y="50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239163D-E4F0-EBC8-4718-C6224A48F98C}"/>
              </a:ext>
            </a:extLst>
          </p:cNvPr>
          <p:cNvSpPr/>
          <p:nvPr/>
        </p:nvSpPr>
        <p:spPr>
          <a:xfrm>
            <a:off x="7074937" y="8680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97CEC47-6C43-E9B5-8CAF-812E2FA97983}"/>
              </a:ext>
            </a:extLst>
          </p:cNvPr>
          <p:cNvSpPr/>
          <p:nvPr/>
        </p:nvSpPr>
        <p:spPr>
          <a:xfrm>
            <a:off x="7576589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DDF4A69-D7C2-E653-E175-EA2C54446735}"/>
              </a:ext>
            </a:extLst>
          </p:cNvPr>
          <p:cNvSpPr/>
          <p:nvPr/>
        </p:nvSpPr>
        <p:spPr>
          <a:xfrm>
            <a:off x="6687587" y="10998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9880CF49-DCBA-792E-1439-4B09E3D0A1E3}"/>
              </a:ext>
            </a:extLst>
          </p:cNvPr>
          <p:cNvSpPr/>
          <p:nvPr/>
        </p:nvSpPr>
        <p:spPr>
          <a:xfrm>
            <a:off x="6268487" y="7886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E66B371-9DD9-BEC9-47CB-8FCA34F5E4B6}"/>
              </a:ext>
            </a:extLst>
          </p:cNvPr>
          <p:cNvSpPr/>
          <p:nvPr/>
        </p:nvSpPr>
        <p:spPr>
          <a:xfrm>
            <a:off x="7722641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C7F65F1-A18C-A0D1-43C4-4D6471CD4EED}"/>
              </a:ext>
            </a:extLst>
          </p:cNvPr>
          <p:cNvSpPr/>
          <p:nvPr/>
        </p:nvSpPr>
        <p:spPr>
          <a:xfrm>
            <a:off x="8109991" y="9474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46D3EEC-3FED-1C57-4D10-CF8DDBD145FA}"/>
              </a:ext>
            </a:extLst>
          </p:cNvPr>
          <p:cNvSpPr/>
          <p:nvPr/>
        </p:nvSpPr>
        <p:spPr>
          <a:xfrm>
            <a:off x="8611642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31CBF60-070D-16E0-6D8C-7D4B4745EF04}"/>
              </a:ext>
            </a:extLst>
          </p:cNvPr>
          <p:cNvSpPr/>
          <p:nvPr/>
        </p:nvSpPr>
        <p:spPr>
          <a:xfrm>
            <a:off x="7303540" y="12299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545A874-9D46-25C8-209F-54FF3294CF6E}"/>
              </a:ext>
            </a:extLst>
          </p:cNvPr>
          <p:cNvSpPr/>
          <p:nvPr/>
        </p:nvSpPr>
        <p:spPr>
          <a:xfrm>
            <a:off x="6768004" y="15128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801B6A0-8880-01FC-9073-47A86CBD5249}"/>
              </a:ext>
            </a:extLst>
          </p:cNvPr>
          <p:cNvSpPr/>
          <p:nvPr/>
        </p:nvSpPr>
        <p:spPr>
          <a:xfrm>
            <a:off x="7497215" y="1570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0745CB7-BE6F-0716-ABC2-1CB2EE40A75E}"/>
              </a:ext>
            </a:extLst>
          </p:cNvPr>
          <p:cNvSpPr/>
          <p:nvPr/>
        </p:nvSpPr>
        <p:spPr>
          <a:xfrm>
            <a:off x="7963957" y="16027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1225B17-46EE-0D43-21E5-1048F9654181}"/>
              </a:ext>
            </a:extLst>
          </p:cNvPr>
          <p:cNvSpPr/>
          <p:nvPr/>
        </p:nvSpPr>
        <p:spPr>
          <a:xfrm>
            <a:off x="8430699" y="14906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F4074F6B-E511-2ED8-3484-E9D20438D5C2}"/>
              </a:ext>
            </a:extLst>
          </p:cNvPr>
          <p:cNvSpPr/>
          <p:nvPr/>
        </p:nvSpPr>
        <p:spPr>
          <a:xfrm>
            <a:off x="1657351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54AF4D4-4743-D317-E5B9-E8B418828882}"/>
              </a:ext>
            </a:extLst>
          </p:cNvPr>
          <p:cNvSpPr/>
          <p:nvPr/>
        </p:nvSpPr>
        <p:spPr>
          <a:xfrm>
            <a:off x="2044700" y="8827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AC72243-6D47-DF47-14E9-922517FC2655}"/>
              </a:ext>
            </a:extLst>
          </p:cNvPr>
          <p:cNvSpPr/>
          <p:nvPr/>
        </p:nvSpPr>
        <p:spPr>
          <a:xfrm>
            <a:off x="2546352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2005E50-447D-7F29-DD12-08D34AEB73F8}"/>
              </a:ext>
            </a:extLst>
          </p:cNvPr>
          <p:cNvSpPr/>
          <p:nvPr/>
        </p:nvSpPr>
        <p:spPr>
          <a:xfrm>
            <a:off x="1657350" y="11145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6100BF3-2315-A830-DB39-7696A06EC19E}"/>
              </a:ext>
            </a:extLst>
          </p:cNvPr>
          <p:cNvSpPr/>
          <p:nvPr/>
        </p:nvSpPr>
        <p:spPr>
          <a:xfrm>
            <a:off x="1238250" y="803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FDAFD04-E7A4-77D2-0856-765034316FEF}"/>
              </a:ext>
            </a:extLst>
          </p:cNvPr>
          <p:cNvSpPr/>
          <p:nvPr/>
        </p:nvSpPr>
        <p:spPr>
          <a:xfrm>
            <a:off x="2692404" y="10415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4D02A1B0-B4CF-0CEA-CAA2-165FCCA51456}"/>
              </a:ext>
            </a:extLst>
          </p:cNvPr>
          <p:cNvSpPr/>
          <p:nvPr/>
        </p:nvSpPr>
        <p:spPr>
          <a:xfrm>
            <a:off x="2273303" y="1244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C6F607-6E74-A509-4910-C3D1CD5E4E60}"/>
              </a:ext>
            </a:extLst>
          </p:cNvPr>
          <p:cNvSpPr/>
          <p:nvPr/>
        </p:nvSpPr>
        <p:spPr>
          <a:xfrm>
            <a:off x="698516" y="13241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313DC39-FA78-0132-B1BF-F631359BE7A7}"/>
              </a:ext>
            </a:extLst>
          </p:cNvPr>
          <p:cNvSpPr/>
          <p:nvPr/>
        </p:nvSpPr>
        <p:spPr>
          <a:xfrm>
            <a:off x="882661" y="44145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6AC3B9E-D73B-D7EC-E9B7-25745CE86114}"/>
              </a:ext>
            </a:extLst>
          </p:cNvPr>
          <p:cNvSpPr/>
          <p:nvPr/>
        </p:nvSpPr>
        <p:spPr>
          <a:xfrm>
            <a:off x="882660" y="9558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1088F425-0795-7639-948F-6F6882746241}"/>
              </a:ext>
            </a:extLst>
          </p:cNvPr>
          <p:cNvSpPr/>
          <p:nvPr/>
        </p:nvSpPr>
        <p:spPr>
          <a:xfrm>
            <a:off x="463560" y="6446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0483D6F-0ECD-458E-1F40-3FC8035C6BA8}"/>
              </a:ext>
            </a:extLst>
          </p:cNvPr>
          <p:cNvSpPr/>
          <p:nvPr/>
        </p:nvSpPr>
        <p:spPr>
          <a:xfrm>
            <a:off x="3544861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0142BDC-5FE0-BC8D-3E97-4A4EA76D6CF6}"/>
              </a:ext>
            </a:extLst>
          </p:cNvPr>
          <p:cNvSpPr/>
          <p:nvPr/>
        </p:nvSpPr>
        <p:spPr>
          <a:xfrm>
            <a:off x="3932211" y="545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619C468E-6629-5675-E900-41AD5D24D02D}"/>
              </a:ext>
            </a:extLst>
          </p:cNvPr>
          <p:cNvSpPr/>
          <p:nvPr/>
        </p:nvSpPr>
        <p:spPr>
          <a:xfrm>
            <a:off x="3932210" y="9070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8D61CDA-14FA-DAF9-77AC-8758B26E0B15}"/>
              </a:ext>
            </a:extLst>
          </p:cNvPr>
          <p:cNvSpPr/>
          <p:nvPr/>
        </p:nvSpPr>
        <p:spPr>
          <a:xfrm>
            <a:off x="4433862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90CC60EC-AF97-70B0-B948-172D4F1263D2}"/>
              </a:ext>
            </a:extLst>
          </p:cNvPr>
          <p:cNvSpPr/>
          <p:nvPr/>
        </p:nvSpPr>
        <p:spPr>
          <a:xfrm>
            <a:off x="3544860" y="1138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66BE42A-26E2-E859-2D99-70ED445C6DBE}"/>
              </a:ext>
            </a:extLst>
          </p:cNvPr>
          <p:cNvSpPr/>
          <p:nvPr/>
        </p:nvSpPr>
        <p:spPr>
          <a:xfrm>
            <a:off x="3125760" y="8276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B859D1F-9600-A863-12B3-4D872926FE5C}"/>
              </a:ext>
            </a:extLst>
          </p:cNvPr>
          <p:cNvSpPr/>
          <p:nvPr/>
        </p:nvSpPr>
        <p:spPr>
          <a:xfrm>
            <a:off x="4041789" y="13382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657B575-3442-64BF-88AB-F79A5DEE5E13}"/>
              </a:ext>
            </a:extLst>
          </p:cNvPr>
          <p:cNvSpPr/>
          <p:nvPr/>
        </p:nvSpPr>
        <p:spPr>
          <a:xfrm>
            <a:off x="5286318" y="4464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ABECEC59-FE8B-B01C-1796-B0F9941FE793}"/>
              </a:ext>
            </a:extLst>
          </p:cNvPr>
          <p:cNvSpPr/>
          <p:nvPr/>
        </p:nvSpPr>
        <p:spPr>
          <a:xfrm>
            <a:off x="5432370" y="887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1AFAD69-8F37-3350-FF6B-F500C7953630}"/>
              </a:ext>
            </a:extLst>
          </p:cNvPr>
          <p:cNvSpPr/>
          <p:nvPr/>
        </p:nvSpPr>
        <p:spPr>
          <a:xfrm>
            <a:off x="5819720" y="8084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02B76C7-18A0-EA3B-110E-7B54A86A1F7A}"/>
              </a:ext>
            </a:extLst>
          </p:cNvPr>
          <p:cNvSpPr/>
          <p:nvPr/>
        </p:nvSpPr>
        <p:spPr>
          <a:xfrm>
            <a:off x="6112857" y="53661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DB3A4388-F2F7-69C7-9492-2E22A1384747}"/>
              </a:ext>
            </a:extLst>
          </p:cNvPr>
          <p:cNvSpPr/>
          <p:nvPr/>
        </p:nvSpPr>
        <p:spPr>
          <a:xfrm>
            <a:off x="1460505" y="2702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99CA41E-B6F0-4AE5-2555-C1514EEDD8C1}"/>
              </a:ext>
            </a:extLst>
          </p:cNvPr>
          <p:cNvSpPr/>
          <p:nvPr/>
        </p:nvSpPr>
        <p:spPr>
          <a:xfrm>
            <a:off x="1460504" y="32164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BCA9DAD-31B3-76A9-6A23-9D3EC8A61085}"/>
              </a:ext>
            </a:extLst>
          </p:cNvPr>
          <p:cNvSpPr/>
          <p:nvPr/>
        </p:nvSpPr>
        <p:spPr>
          <a:xfrm>
            <a:off x="1031888" y="28358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D6CBA767-9297-342C-37F3-0B4C8527673F}"/>
              </a:ext>
            </a:extLst>
          </p:cNvPr>
          <p:cNvSpPr/>
          <p:nvPr/>
        </p:nvSpPr>
        <p:spPr>
          <a:xfrm>
            <a:off x="357196" y="3399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C923F3B2-057C-9D97-246E-C44AB8F6ED8E}"/>
              </a:ext>
            </a:extLst>
          </p:cNvPr>
          <p:cNvSpPr/>
          <p:nvPr/>
        </p:nvSpPr>
        <p:spPr>
          <a:xfrm>
            <a:off x="311174" y="448012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062FAFEB-183B-06FF-47DC-3A6ADBDB65E7}"/>
              </a:ext>
            </a:extLst>
          </p:cNvPr>
          <p:cNvSpPr/>
          <p:nvPr/>
        </p:nvSpPr>
        <p:spPr>
          <a:xfrm>
            <a:off x="355605" y="39729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2DA2B76A-22E5-5BC0-7E09-96D6BED89BE1}"/>
              </a:ext>
            </a:extLst>
          </p:cNvPr>
          <p:cNvSpPr/>
          <p:nvPr/>
        </p:nvSpPr>
        <p:spPr>
          <a:xfrm>
            <a:off x="793769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7C1CB2E-61D7-E5E7-2E61-AA484892AE97}"/>
              </a:ext>
            </a:extLst>
          </p:cNvPr>
          <p:cNvSpPr/>
          <p:nvPr/>
        </p:nvSpPr>
        <p:spPr>
          <a:xfrm>
            <a:off x="1073166" y="47660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8FE0C7C5-ECA6-5A57-AD29-7A578853752E}"/>
              </a:ext>
            </a:extLst>
          </p:cNvPr>
          <p:cNvSpPr/>
          <p:nvPr/>
        </p:nvSpPr>
        <p:spPr>
          <a:xfrm>
            <a:off x="1073165" y="51279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BFFC411-B7BA-CC68-7CA8-B87755531814}"/>
              </a:ext>
            </a:extLst>
          </p:cNvPr>
          <p:cNvSpPr/>
          <p:nvPr/>
        </p:nvSpPr>
        <p:spPr>
          <a:xfrm>
            <a:off x="685815" y="53597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921FB1B4-9006-9776-8A1F-B28CE7D97159}"/>
              </a:ext>
            </a:extLst>
          </p:cNvPr>
          <p:cNvSpPr/>
          <p:nvPr/>
        </p:nvSpPr>
        <p:spPr>
          <a:xfrm>
            <a:off x="266715" y="50486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244C874-D848-A840-5581-2219DA019C34}"/>
              </a:ext>
            </a:extLst>
          </p:cNvPr>
          <p:cNvSpPr/>
          <p:nvPr/>
        </p:nvSpPr>
        <p:spPr>
          <a:xfrm>
            <a:off x="1377959" y="365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DCC9BF70-3202-F804-20B1-90226A98CB16}"/>
              </a:ext>
            </a:extLst>
          </p:cNvPr>
          <p:cNvSpPr/>
          <p:nvPr/>
        </p:nvSpPr>
        <p:spPr>
          <a:xfrm>
            <a:off x="1581159" y="44880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F8AC7238-97DD-2409-6B55-536EA24E9AC7}"/>
              </a:ext>
            </a:extLst>
          </p:cNvPr>
          <p:cNvSpPr/>
          <p:nvPr/>
        </p:nvSpPr>
        <p:spPr>
          <a:xfrm>
            <a:off x="1263662" y="43580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27CCEF0B-F486-36D3-7378-C91A0C3D02C8}"/>
              </a:ext>
            </a:extLst>
          </p:cNvPr>
          <p:cNvSpPr/>
          <p:nvPr/>
        </p:nvSpPr>
        <p:spPr>
          <a:xfrm>
            <a:off x="844562" y="40469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F1D2DCC-A818-D2CE-3DF3-6980EF7AC9D7}"/>
              </a:ext>
            </a:extLst>
          </p:cNvPr>
          <p:cNvSpPr/>
          <p:nvPr/>
        </p:nvSpPr>
        <p:spPr>
          <a:xfrm>
            <a:off x="1450983" y="55083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4C62F54C-2EAA-6D5A-7750-4107B968471F}"/>
              </a:ext>
            </a:extLst>
          </p:cNvPr>
          <p:cNvSpPr/>
          <p:nvPr/>
        </p:nvSpPr>
        <p:spPr>
          <a:xfrm>
            <a:off x="685815" y="25433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832CFAB-47C8-8CCE-C94E-D82E8ADB90A1}"/>
              </a:ext>
            </a:extLst>
          </p:cNvPr>
          <p:cNvSpPr/>
          <p:nvPr/>
        </p:nvSpPr>
        <p:spPr>
          <a:xfrm>
            <a:off x="685814" y="30576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06D0414-852E-5D36-454C-E84C147F674C}"/>
              </a:ext>
            </a:extLst>
          </p:cNvPr>
          <p:cNvSpPr/>
          <p:nvPr/>
        </p:nvSpPr>
        <p:spPr>
          <a:xfrm>
            <a:off x="266714" y="27465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F39BC3D-BF9D-A0D4-6C09-7FF950675802}"/>
              </a:ext>
            </a:extLst>
          </p:cNvPr>
          <p:cNvSpPr/>
          <p:nvPr/>
        </p:nvSpPr>
        <p:spPr>
          <a:xfrm>
            <a:off x="939823" y="34959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37C541FD-146C-4013-4C17-6077880965A7}"/>
              </a:ext>
            </a:extLst>
          </p:cNvPr>
          <p:cNvSpPr/>
          <p:nvPr/>
        </p:nvSpPr>
        <p:spPr>
          <a:xfrm>
            <a:off x="482607" y="16861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9A908F26-D6A3-90EA-21C7-36D9F77BF0DB}"/>
              </a:ext>
            </a:extLst>
          </p:cNvPr>
          <p:cNvSpPr/>
          <p:nvPr/>
        </p:nvSpPr>
        <p:spPr>
          <a:xfrm>
            <a:off x="869957" y="16068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9D5451A1-12E7-8774-D720-3C16BCAF0FD6}"/>
              </a:ext>
            </a:extLst>
          </p:cNvPr>
          <p:cNvSpPr/>
          <p:nvPr/>
        </p:nvSpPr>
        <p:spPr>
          <a:xfrm>
            <a:off x="869956" y="1968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2838423F-7DED-887F-84CB-D7C164F95131}"/>
              </a:ext>
            </a:extLst>
          </p:cNvPr>
          <p:cNvSpPr/>
          <p:nvPr/>
        </p:nvSpPr>
        <p:spPr>
          <a:xfrm>
            <a:off x="482606" y="22005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E013FA3-C5F6-5D2F-42B4-F384389A9B28}"/>
              </a:ext>
            </a:extLst>
          </p:cNvPr>
          <p:cNvSpPr/>
          <p:nvPr/>
        </p:nvSpPr>
        <p:spPr>
          <a:xfrm>
            <a:off x="1517660" y="2127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E9C6B202-3377-6AE0-8D4C-1C22A764F08B}"/>
              </a:ext>
            </a:extLst>
          </p:cNvPr>
          <p:cNvSpPr/>
          <p:nvPr/>
        </p:nvSpPr>
        <p:spPr>
          <a:xfrm>
            <a:off x="1162070" y="20854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A9ED0A9-A587-0E66-B5A4-CE23D0A30871}"/>
              </a:ext>
            </a:extLst>
          </p:cNvPr>
          <p:cNvSpPr/>
          <p:nvPr/>
        </p:nvSpPr>
        <p:spPr>
          <a:xfrm>
            <a:off x="1860559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E09ABBE-BC0E-8966-93EF-758AE49DB9D4}"/>
              </a:ext>
            </a:extLst>
          </p:cNvPr>
          <p:cNvSpPr/>
          <p:nvPr/>
        </p:nvSpPr>
        <p:spPr>
          <a:xfrm>
            <a:off x="2247908" y="50644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B1519685-DB07-DB7E-846A-4A8253FFE7C3}"/>
              </a:ext>
            </a:extLst>
          </p:cNvPr>
          <p:cNvSpPr/>
          <p:nvPr/>
        </p:nvSpPr>
        <p:spPr>
          <a:xfrm>
            <a:off x="2749560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79830D0-E967-20E4-2376-0DE33827E82C}"/>
              </a:ext>
            </a:extLst>
          </p:cNvPr>
          <p:cNvSpPr/>
          <p:nvPr/>
        </p:nvSpPr>
        <p:spPr>
          <a:xfrm>
            <a:off x="2035193" y="55575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1CC1A63-C89A-DAEA-699A-DABAD8204C35}"/>
              </a:ext>
            </a:extLst>
          </p:cNvPr>
          <p:cNvSpPr/>
          <p:nvPr/>
        </p:nvSpPr>
        <p:spPr>
          <a:xfrm>
            <a:off x="1441458" y="49851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750AC7B0-3BE0-F26B-AED1-AB77BA74C2DF}"/>
              </a:ext>
            </a:extLst>
          </p:cNvPr>
          <p:cNvSpPr/>
          <p:nvPr/>
        </p:nvSpPr>
        <p:spPr>
          <a:xfrm>
            <a:off x="3543315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75C08EE6-9233-9996-3CF3-DB13FB963D83}"/>
              </a:ext>
            </a:extLst>
          </p:cNvPr>
          <p:cNvSpPr/>
          <p:nvPr/>
        </p:nvSpPr>
        <p:spPr>
          <a:xfrm>
            <a:off x="2927363" y="52416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E9A307CC-DBFF-8793-C830-E3499B4E715B}"/>
              </a:ext>
            </a:extLst>
          </p:cNvPr>
          <p:cNvSpPr/>
          <p:nvPr/>
        </p:nvSpPr>
        <p:spPr>
          <a:xfrm>
            <a:off x="3314713" y="51622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C6B406E-4139-9D68-281A-8935CF7E1D26}"/>
              </a:ext>
            </a:extLst>
          </p:cNvPr>
          <p:cNvSpPr/>
          <p:nvPr/>
        </p:nvSpPr>
        <p:spPr>
          <a:xfrm>
            <a:off x="3314712" y="55242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98B40820-B83A-9B07-D068-50FECC88EC2D}"/>
              </a:ext>
            </a:extLst>
          </p:cNvPr>
          <p:cNvSpPr/>
          <p:nvPr/>
        </p:nvSpPr>
        <p:spPr>
          <a:xfrm>
            <a:off x="3730643" y="53756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9F547D96-F8E6-0C04-9F2D-68F6C56EE0B3}"/>
              </a:ext>
            </a:extLst>
          </p:cNvPr>
          <p:cNvSpPr/>
          <p:nvPr/>
        </p:nvSpPr>
        <p:spPr>
          <a:xfrm>
            <a:off x="2927362" y="57559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A0375B9-DCEF-F52B-64C1-FB66C60AF8D4}"/>
              </a:ext>
            </a:extLst>
          </p:cNvPr>
          <p:cNvSpPr/>
          <p:nvPr/>
        </p:nvSpPr>
        <p:spPr>
          <a:xfrm>
            <a:off x="2508262" y="54448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AFD3A8D1-4E8B-D273-3403-E2608F88ED2F}"/>
              </a:ext>
            </a:extLst>
          </p:cNvPr>
          <p:cNvSpPr/>
          <p:nvPr/>
        </p:nvSpPr>
        <p:spPr>
          <a:xfrm>
            <a:off x="4349766" y="56035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0C153898-3463-3385-AD08-81A81B3414A4}"/>
              </a:ext>
            </a:extLst>
          </p:cNvPr>
          <p:cNvSpPr/>
          <p:nvPr/>
        </p:nvSpPr>
        <p:spPr>
          <a:xfrm>
            <a:off x="2183624" y="650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B3E04D91-A302-51CC-C733-F7768B949BE5}"/>
              </a:ext>
            </a:extLst>
          </p:cNvPr>
          <p:cNvSpPr/>
          <p:nvPr/>
        </p:nvSpPr>
        <p:spPr>
          <a:xfrm>
            <a:off x="4851417" y="56829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083A3EFE-9ACC-71FE-186E-5673FAF92B2A}"/>
              </a:ext>
            </a:extLst>
          </p:cNvPr>
          <p:cNvSpPr/>
          <p:nvPr/>
        </p:nvSpPr>
        <p:spPr>
          <a:xfrm>
            <a:off x="3962415" y="61973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551973A3-52E7-1325-A58D-039FC9D475DF}"/>
              </a:ext>
            </a:extLst>
          </p:cNvPr>
          <p:cNvSpPr/>
          <p:nvPr/>
        </p:nvSpPr>
        <p:spPr>
          <a:xfrm>
            <a:off x="3411559" y="5987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C32E1AF-32B1-CD61-E5A9-0DD169F5AC3C}"/>
              </a:ext>
            </a:extLst>
          </p:cNvPr>
          <p:cNvSpPr/>
          <p:nvPr/>
        </p:nvSpPr>
        <p:spPr>
          <a:xfrm>
            <a:off x="4927612" y="49638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F0A2FAB-E296-6946-BF43-BF30374429A4}"/>
              </a:ext>
            </a:extLst>
          </p:cNvPr>
          <p:cNvSpPr/>
          <p:nvPr/>
        </p:nvSpPr>
        <p:spPr>
          <a:xfrm>
            <a:off x="4641859" y="53089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F031749E-4E36-4528-8EEA-171A8AD8011B}"/>
              </a:ext>
            </a:extLst>
          </p:cNvPr>
          <p:cNvSpPr/>
          <p:nvPr/>
        </p:nvSpPr>
        <p:spPr>
          <a:xfrm>
            <a:off x="4121162" y="48844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FA7A4987-94CD-E9CC-16DF-C0B063EE5BDE}"/>
              </a:ext>
            </a:extLst>
          </p:cNvPr>
          <p:cNvSpPr/>
          <p:nvPr/>
        </p:nvSpPr>
        <p:spPr>
          <a:xfrm>
            <a:off x="5575316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DFA6D316-E19C-69CF-165A-FB8F2E9364BC}"/>
              </a:ext>
            </a:extLst>
          </p:cNvPr>
          <p:cNvSpPr/>
          <p:nvPr/>
        </p:nvSpPr>
        <p:spPr>
          <a:xfrm>
            <a:off x="5962666" y="50431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6590CAA1-5040-A2AE-45AC-D1B1CE5D1363}"/>
              </a:ext>
            </a:extLst>
          </p:cNvPr>
          <p:cNvSpPr/>
          <p:nvPr/>
        </p:nvSpPr>
        <p:spPr>
          <a:xfrm>
            <a:off x="5962665" y="54051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AA3962C1-8927-49A9-6FD1-54771C36E70D}"/>
              </a:ext>
            </a:extLst>
          </p:cNvPr>
          <p:cNvSpPr/>
          <p:nvPr/>
        </p:nvSpPr>
        <p:spPr>
          <a:xfrm>
            <a:off x="6464317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85E599D-B8A7-C24B-9615-8BD6A4DA12B1}"/>
              </a:ext>
            </a:extLst>
          </p:cNvPr>
          <p:cNvSpPr/>
          <p:nvPr/>
        </p:nvSpPr>
        <p:spPr>
          <a:xfrm>
            <a:off x="5575315" y="563692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CF72D4EA-80A3-F35D-4F66-96FF27FCE5FB}"/>
              </a:ext>
            </a:extLst>
          </p:cNvPr>
          <p:cNvSpPr/>
          <p:nvPr/>
        </p:nvSpPr>
        <p:spPr>
          <a:xfrm>
            <a:off x="5156215" y="5325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4EBA52FD-581D-5EC6-8029-8B47F8BEDEA4}"/>
              </a:ext>
            </a:extLst>
          </p:cNvPr>
          <p:cNvSpPr/>
          <p:nvPr/>
        </p:nvSpPr>
        <p:spPr>
          <a:xfrm>
            <a:off x="7213616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683061F9-3B9B-D3C1-752D-EA62132BD599}"/>
              </a:ext>
            </a:extLst>
          </p:cNvPr>
          <p:cNvSpPr/>
          <p:nvPr/>
        </p:nvSpPr>
        <p:spPr>
          <a:xfrm>
            <a:off x="7600965" y="50561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CAA88E57-E697-152C-BA08-845C72C52CB7}"/>
              </a:ext>
            </a:extLst>
          </p:cNvPr>
          <p:cNvSpPr/>
          <p:nvPr/>
        </p:nvSpPr>
        <p:spPr>
          <a:xfrm>
            <a:off x="8102617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C66EFEFE-6239-2943-DBF8-036A4794A69D}"/>
              </a:ext>
            </a:extLst>
          </p:cNvPr>
          <p:cNvSpPr/>
          <p:nvPr/>
        </p:nvSpPr>
        <p:spPr>
          <a:xfrm>
            <a:off x="7213615" y="52878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8E85F784-16DE-FFB9-A80E-DC7DB7CE8E97}"/>
              </a:ext>
            </a:extLst>
          </p:cNvPr>
          <p:cNvSpPr/>
          <p:nvPr/>
        </p:nvSpPr>
        <p:spPr>
          <a:xfrm>
            <a:off x="6238880" y="47529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63C1BEA1-B74D-19FD-0BE0-BF938F2D4621}"/>
              </a:ext>
            </a:extLst>
          </p:cNvPr>
          <p:cNvSpPr/>
          <p:nvPr/>
        </p:nvSpPr>
        <p:spPr>
          <a:xfrm>
            <a:off x="6664343" y="55466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E70829C-F57C-FCFA-AD65-EAC471F2C9F2}"/>
              </a:ext>
            </a:extLst>
          </p:cNvPr>
          <p:cNvSpPr/>
          <p:nvPr/>
        </p:nvSpPr>
        <p:spPr>
          <a:xfrm>
            <a:off x="6883419" y="50249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E2F6FB84-1628-73CD-0648-59DC1FABC4F3}"/>
              </a:ext>
            </a:extLst>
          </p:cNvPr>
          <p:cNvSpPr/>
          <p:nvPr/>
        </p:nvSpPr>
        <p:spPr>
          <a:xfrm>
            <a:off x="7943870" y="52513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30A69D69-E11C-4283-077E-25BBC75D743B}"/>
              </a:ext>
            </a:extLst>
          </p:cNvPr>
          <p:cNvSpPr/>
          <p:nvPr/>
        </p:nvSpPr>
        <p:spPr>
          <a:xfrm>
            <a:off x="357196" y="5484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CF4A979B-589C-D889-D935-D95D34E20CA7}"/>
              </a:ext>
            </a:extLst>
          </p:cNvPr>
          <p:cNvSpPr/>
          <p:nvPr/>
        </p:nvSpPr>
        <p:spPr>
          <a:xfrm>
            <a:off x="584218" y="49658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8FB20C3-3A23-4316-9C16-55EB8F9D3489}"/>
              </a:ext>
            </a:extLst>
          </p:cNvPr>
          <p:cNvSpPr/>
          <p:nvPr/>
        </p:nvSpPr>
        <p:spPr>
          <a:xfrm>
            <a:off x="685815" y="586788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37954FC-C0D8-D68F-F67C-E95FB09A72B1}"/>
              </a:ext>
            </a:extLst>
          </p:cNvPr>
          <p:cNvSpPr/>
          <p:nvPr/>
        </p:nvSpPr>
        <p:spPr>
          <a:xfrm>
            <a:off x="1073165" y="5788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2286F54-6C68-F8C0-05E2-CD0ADF95D8BD}"/>
              </a:ext>
            </a:extLst>
          </p:cNvPr>
          <p:cNvSpPr/>
          <p:nvPr/>
        </p:nvSpPr>
        <p:spPr>
          <a:xfrm>
            <a:off x="1651011" y="51487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D590255-FB8C-BA64-4AAC-875AC4BE9D2D}"/>
              </a:ext>
            </a:extLst>
          </p:cNvPr>
          <p:cNvSpPr/>
          <p:nvPr/>
        </p:nvSpPr>
        <p:spPr>
          <a:xfrm>
            <a:off x="298462" y="59023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7EFEA54-893C-961D-8B94-348A3BE931FF}"/>
              </a:ext>
            </a:extLst>
          </p:cNvPr>
          <p:cNvSpPr/>
          <p:nvPr/>
        </p:nvSpPr>
        <p:spPr>
          <a:xfrm>
            <a:off x="6838973" y="52973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A83F8A9D-60AD-3580-A4A0-2CFCA8934181}"/>
              </a:ext>
            </a:extLst>
          </p:cNvPr>
          <p:cNvSpPr/>
          <p:nvPr/>
        </p:nvSpPr>
        <p:spPr>
          <a:xfrm>
            <a:off x="5522948" y="60607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1AD5D620-8178-54E4-BB8F-1AFF10170EB6}"/>
              </a:ext>
            </a:extLst>
          </p:cNvPr>
          <p:cNvSpPr/>
          <p:nvPr/>
        </p:nvSpPr>
        <p:spPr>
          <a:xfrm>
            <a:off x="6137295" y="58164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966F7CC6-37AF-BA1D-ADE7-63C8CBF840BB}"/>
              </a:ext>
            </a:extLst>
          </p:cNvPr>
          <p:cNvSpPr/>
          <p:nvPr/>
        </p:nvSpPr>
        <p:spPr>
          <a:xfrm>
            <a:off x="6137294" y="617838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00D94C0-EA60-7342-8149-ECD4DE8E62F5}"/>
              </a:ext>
            </a:extLst>
          </p:cNvPr>
          <p:cNvSpPr/>
          <p:nvPr/>
        </p:nvSpPr>
        <p:spPr>
          <a:xfrm>
            <a:off x="6638946" y="589580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83732EB-E452-47C6-1F26-7C7BC453F849}"/>
              </a:ext>
            </a:extLst>
          </p:cNvPr>
          <p:cNvSpPr/>
          <p:nvPr/>
        </p:nvSpPr>
        <p:spPr>
          <a:xfrm>
            <a:off x="5749944" y="64101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116764C-048F-D528-7242-D948025D8C19}"/>
              </a:ext>
            </a:extLst>
          </p:cNvPr>
          <p:cNvSpPr/>
          <p:nvPr/>
        </p:nvSpPr>
        <p:spPr>
          <a:xfrm>
            <a:off x="4997468" y="6140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C1E802DF-050A-C2BC-4B85-7FC8BB8DCDF7}"/>
              </a:ext>
            </a:extLst>
          </p:cNvPr>
          <p:cNvSpPr/>
          <p:nvPr/>
        </p:nvSpPr>
        <p:spPr>
          <a:xfrm>
            <a:off x="7388245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A92D0301-5B03-3C40-927B-C20971DC236D}"/>
              </a:ext>
            </a:extLst>
          </p:cNvPr>
          <p:cNvSpPr/>
          <p:nvPr/>
        </p:nvSpPr>
        <p:spPr>
          <a:xfrm>
            <a:off x="7775594" y="58293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02CD984D-E60F-0C7D-D745-BCC7E8FFCDCB}"/>
              </a:ext>
            </a:extLst>
          </p:cNvPr>
          <p:cNvSpPr/>
          <p:nvPr/>
        </p:nvSpPr>
        <p:spPr>
          <a:xfrm>
            <a:off x="8277246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EC508E05-C2EE-5D76-CE8E-51E30D8C7F6F}"/>
              </a:ext>
            </a:extLst>
          </p:cNvPr>
          <p:cNvSpPr/>
          <p:nvPr/>
        </p:nvSpPr>
        <p:spPr>
          <a:xfrm>
            <a:off x="7388244" y="6061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59D483A7-C6CE-02DD-F8E2-38D861E4C638}"/>
              </a:ext>
            </a:extLst>
          </p:cNvPr>
          <p:cNvSpPr/>
          <p:nvPr/>
        </p:nvSpPr>
        <p:spPr>
          <a:xfrm>
            <a:off x="6413509" y="55261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24AA3E0D-1BBB-CE2F-A451-DB0FE451B1A6}"/>
              </a:ext>
            </a:extLst>
          </p:cNvPr>
          <p:cNvSpPr/>
          <p:nvPr/>
        </p:nvSpPr>
        <p:spPr>
          <a:xfrm>
            <a:off x="6838972" y="63198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CBC43EFC-D4D3-0157-9147-80897517A9B6}"/>
              </a:ext>
            </a:extLst>
          </p:cNvPr>
          <p:cNvSpPr/>
          <p:nvPr/>
        </p:nvSpPr>
        <p:spPr>
          <a:xfrm>
            <a:off x="7058048" y="5798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3C659D7A-C423-7D75-394C-390C408D5CCE}"/>
              </a:ext>
            </a:extLst>
          </p:cNvPr>
          <p:cNvSpPr/>
          <p:nvPr/>
        </p:nvSpPr>
        <p:spPr>
          <a:xfrm>
            <a:off x="8118499" y="60246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6BF7FF5A-0340-462C-41E9-358E693EDE14}"/>
              </a:ext>
            </a:extLst>
          </p:cNvPr>
          <p:cNvSpPr/>
          <p:nvPr/>
        </p:nvSpPr>
        <p:spPr>
          <a:xfrm>
            <a:off x="8782050" y="23684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FA0D2294-B21D-DD9A-54B9-AB3F74F7EAF3}"/>
              </a:ext>
            </a:extLst>
          </p:cNvPr>
          <p:cNvSpPr/>
          <p:nvPr/>
        </p:nvSpPr>
        <p:spPr>
          <a:xfrm>
            <a:off x="8610608" y="37214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486ED602-CF2D-BE1B-8380-4C382AB98633}"/>
              </a:ext>
            </a:extLst>
          </p:cNvPr>
          <p:cNvSpPr/>
          <p:nvPr/>
        </p:nvSpPr>
        <p:spPr>
          <a:xfrm>
            <a:off x="8451861" y="41993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7F43B75F-8DE3-23AA-F40F-8F51C3A2FCCC}"/>
              </a:ext>
            </a:extLst>
          </p:cNvPr>
          <p:cNvSpPr/>
          <p:nvPr/>
        </p:nvSpPr>
        <p:spPr>
          <a:xfrm>
            <a:off x="8797947" y="31606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EC027CFB-728E-3EC4-B962-95D5A632EF33}"/>
              </a:ext>
            </a:extLst>
          </p:cNvPr>
          <p:cNvSpPr/>
          <p:nvPr/>
        </p:nvSpPr>
        <p:spPr>
          <a:xfrm>
            <a:off x="8531233" y="280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2025796F-ED0B-31FB-85E4-554088775A4D}"/>
              </a:ext>
            </a:extLst>
          </p:cNvPr>
          <p:cNvSpPr/>
          <p:nvPr/>
        </p:nvSpPr>
        <p:spPr>
          <a:xfrm>
            <a:off x="8610607" y="47439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2D6F45BB-4182-87A5-D16D-92F58EFEA713}"/>
              </a:ext>
            </a:extLst>
          </p:cNvPr>
          <p:cNvSpPr/>
          <p:nvPr/>
        </p:nvSpPr>
        <p:spPr>
          <a:xfrm>
            <a:off x="8451860" y="5221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8DEA360-02C3-D087-2DD6-000C059C925B}"/>
              </a:ext>
            </a:extLst>
          </p:cNvPr>
          <p:cNvSpPr/>
          <p:nvPr/>
        </p:nvSpPr>
        <p:spPr>
          <a:xfrm>
            <a:off x="8785236" y="55171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2E30CC9E-AE86-97F6-0BAF-9C189F2CF137}"/>
              </a:ext>
            </a:extLst>
          </p:cNvPr>
          <p:cNvSpPr/>
          <p:nvPr/>
        </p:nvSpPr>
        <p:spPr>
          <a:xfrm>
            <a:off x="8626489" y="59950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0C169BA-7261-7812-6059-763D13B77634}"/>
              </a:ext>
            </a:extLst>
          </p:cNvPr>
          <p:cNvSpPr/>
          <p:nvPr/>
        </p:nvSpPr>
        <p:spPr>
          <a:xfrm>
            <a:off x="2597153" y="63625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1E39E7EE-95D8-F67C-6B80-EBF83552220E}"/>
              </a:ext>
            </a:extLst>
          </p:cNvPr>
          <p:cNvSpPr/>
          <p:nvPr/>
        </p:nvSpPr>
        <p:spPr>
          <a:xfrm>
            <a:off x="1627213" y="59590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DBE8CA11-ACB6-B0EB-11C9-825828171C27}"/>
              </a:ext>
            </a:extLst>
          </p:cNvPr>
          <p:cNvSpPr/>
          <p:nvPr/>
        </p:nvSpPr>
        <p:spPr>
          <a:xfrm>
            <a:off x="2211423" y="60083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BE9C3DB7-0AA1-AE31-AB19-C947A7ABC826}"/>
              </a:ext>
            </a:extLst>
          </p:cNvPr>
          <p:cNvSpPr/>
          <p:nvPr/>
        </p:nvSpPr>
        <p:spPr>
          <a:xfrm>
            <a:off x="3906873" y="5826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8A17BA45-B716-3B0A-EAC9-9BDC3396966D}"/>
              </a:ext>
            </a:extLst>
          </p:cNvPr>
          <p:cNvSpPr/>
          <p:nvPr/>
        </p:nvSpPr>
        <p:spPr>
          <a:xfrm>
            <a:off x="3103592" y="62067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09B37478-0B00-86AB-CCDA-ADC345D1C0D7}"/>
              </a:ext>
            </a:extLst>
          </p:cNvPr>
          <p:cNvSpPr/>
          <p:nvPr/>
        </p:nvSpPr>
        <p:spPr>
          <a:xfrm>
            <a:off x="2684492" y="58955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B5AC8582-9144-FFF9-1943-DDCB58FE420F}"/>
              </a:ext>
            </a:extLst>
          </p:cNvPr>
          <p:cNvSpPr/>
          <p:nvPr/>
        </p:nvSpPr>
        <p:spPr>
          <a:xfrm>
            <a:off x="5194306" y="64932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42EEE0BF-D7A2-C86E-9328-E3C39FFA9940}"/>
              </a:ext>
            </a:extLst>
          </p:cNvPr>
          <p:cNvSpPr/>
          <p:nvPr/>
        </p:nvSpPr>
        <p:spPr>
          <a:xfrm>
            <a:off x="4525996" y="60543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C575D9ED-B9CA-D6E4-E0F7-5E98F4E0DC22}"/>
              </a:ext>
            </a:extLst>
          </p:cNvPr>
          <p:cNvSpPr/>
          <p:nvPr/>
        </p:nvSpPr>
        <p:spPr>
          <a:xfrm>
            <a:off x="4525995" y="6416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80B998C7-3E5B-613A-9F74-1E3943F1C67D}"/>
              </a:ext>
            </a:extLst>
          </p:cNvPr>
          <p:cNvSpPr/>
          <p:nvPr/>
        </p:nvSpPr>
        <p:spPr>
          <a:xfrm>
            <a:off x="4158471" y="657258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DF39FA77-C41D-AAE7-30D4-8A04053F459E}"/>
              </a:ext>
            </a:extLst>
          </p:cNvPr>
          <p:cNvSpPr/>
          <p:nvPr/>
        </p:nvSpPr>
        <p:spPr>
          <a:xfrm>
            <a:off x="3587789" y="64386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9F62EA32-A87D-7C4A-DF19-960784E1DC48}"/>
              </a:ext>
            </a:extLst>
          </p:cNvPr>
          <p:cNvSpPr/>
          <p:nvPr/>
        </p:nvSpPr>
        <p:spPr>
          <a:xfrm>
            <a:off x="862045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FC9986CD-6DAB-9B74-4AA5-04DE95704675}"/>
              </a:ext>
            </a:extLst>
          </p:cNvPr>
          <p:cNvSpPr/>
          <p:nvPr/>
        </p:nvSpPr>
        <p:spPr>
          <a:xfrm>
            <a:off x="1249395" y="62392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53DE058E-DDD8-63AE-6BA0-1DBDF2709404}"/>
              </a:ext>
            </a:extLst>
          </p:cNvPr>
          <p:cNvSpPr/>
          <p:nvPr/>
        </p:nvSpPr>
        <p:spPr>
          <a:xfrm>
            <a:off x="1751046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54911BCE-E861-90A3-6336-ACB1071FAB22}"/>
              </a:ext>
            </a:extLst>
          </p:cNvPr>
          <p:cNvSpPr/>
          <p:nvPr/>
        </p:nvSpPr>
        <p:spPr>
          <a:xfrm>
            <a:off x="1827241" y="5599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BF07A38A-CE57-199C-4FAA-58DAC7CBA5FB}"/>
              </a:ext>
            </a:extLst>
          </p:cNvPr>
          <p:cNvSpPr/>
          <p:nvPr/>
        </p:nvSpPr>
        <p:spPr>
          <a:xfrm>
            <a:off x="474692" y="63531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BDA03825-0459-9766-16F5-2688C50DA655}"/>
              </a:ext>
            </a:extLst>
          </p:cNvPr>
          <p:cNvSpPr/>
          <p:nvPr/>
        </p:nvSpPr>
        <p:spPr>
          <a:xfrm>
            <a:off x="3935972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3A6D90F0-2BC1-5212-AC01-24306C220F89}"/>
              </a:ext>
            </a:extLst>
          </p:cNvPr>
          <p:cNvSpPr/>
          <p:nvPr/>
        </p:nvSpPr>
        <p:spPr>
          <a:xfrm>
            <a:off x="4323322" y="1507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90C33FDD-7C5C-49C8-CC50-6EAF212D86D2}"/>
              </a:ext>
            </a:extLst>
          </p:cNvPr>
          <p:cNvSpPr/>
          <p:nvPr/>
        </p:nvSpPr>
        <p:spPr>
          <a:xfrm>
            <a:off x="4824973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DEA90F18-0424-2ACA-7D04-6711737E0866}"/>
              </a:ext>
            </a:extLst>
          </p:cNvPr>
          <p:cNvSpPr/>
          <p:nvPr/>
        </p:nvSpPr>
        <p:spPr>
          <a:xfrm>
            <a:off x="5651512" y="3203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2EE85850-B127-1115-9D3B-B35BCA0BB394}"/>
              </a:ext>
            </a:extLst>
          </p:cNvPr>
          <p:cNvSpPr/>
          <p:nvPr/>
        </p:nvSpPr>
        <p:spPr>
          <a:xfrm>
            <a:off x="6762760" y="15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D72CD0FE-419C-38E6-CD7B-F42AD777B216}"/>
              </a:ext>
            </a:extLst>
          </p:cNvPr>
          <p:cNvSpPr/>
          <p:nvPr/>
        </p:nvSpPr>
        <p:spPr>
          <a:xfrm>
            <a:off x="6375410" y="2742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DD42B0FE-57EC-0E3B-BE0B-E56877459959}"/>
              </a:ext>
            </a:extLst>
          </p:cNvPr>
          <p:cNvSpPr/>
          <p:nvPr/>
        </p:nvSpPr>
        <p:spPr>
          <a:xfrm>
            <a:off x="7410464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5D4A6C73-F9D3-5585-FF2C-636D4F7B1713}"/>
              </a:ext>
            </a:extLst>
          </p:cNvPr>
          <p:cNvSpPr/>
          <p:nvPr/>
        </p:nvSpPr>
        <p:spPr>
          <a:xfrm>
            <a:off x="7797814" y="1218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44252F88-CC6E-3BC1-AC77-7007B5071AC8}"/>
              </a:ext>
            </a:extLst>
          </p:cNvPr>
          <p:cNvSpPr/>
          <p:nvPr/>
        </p:nvSpPr>
        <p:spPr>
          <a:xfrm>
            <a:off x="8299465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FA9489A8-073C-AC95-C739-1D1634A0B68F}"/>
              </a:ext>
            </a:extLst>
          </p:cNvPr>
          <p:cNvSpPr/>
          <p:nvPr/>
        </p:nvSpPr>
        <p:spPr>
          <a:xfrm>
            <a:off x="1732523" y="5724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EDB2D0-6712-1F41-1D78-F1F3783FBB67}"/>
              </a:ext>
            </a:extLst>
          </p:cNvPr>
          <p:cNvSpPr/>
          <p:nvPr/>
        </p:nvSpPr>
        <p:spPr>
          <a:xfrm>
            <a:off x="1345173" y="2890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EC9F5488-388A-ABC7-D894-2DEF60BD19CC}"/>
              </a:ext>
            </a:extLst>
          </p:cNvPr>
          <p:cNvSpPr/>
          <p:nvPr/>
        </p:nvSpPr>
        <p:spPr>
          <a:xfrm>
            <a:off x="2380227" y="21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0A235401-1F34-A8E3-357A-326C23FD0AB3}"/>
              </a:ext>
            </a:extLst>
          </p:cNvPr>
          <p:cNvSpPr/>
          <p:nvPr/>
        </p:nvSpPr>
        <p:spPr>
          <a:xfrm>
            <a:off x="1961126" y="4191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3D043CC9-D0FE-5006-C427-7FB03D39339B}"/>
              </a:ext>
            </a:extLst>
          </p:cNvPr>
          <p:cNvSpPr/>
          <p:nvPr/>
        </p:nvSpPr>
        <p:spPr>
          <a:xfrm>
            <a:off x="570483" y="130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0680E573-2D90-AB2C-01AE-FBCDBC7D3880}"/>
              </a:ext>
            </a:extLst>
          </p:cNvPr>
          <p:cNvSpPr/>
          <p:nvPr/>
        </p:nvSpPr>
        <p:spPr>
          <a:xfrm>
            <a:off x="3620033" y="81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47CCFC9B-A2C9-F378-A6D7-C461F577EB9C}"/>
              </a:ext>
            </a:extLst>
          </p:cNvPr>
          <p:cNvSpPr/>
          <p:nvPr/>
        </p:nvSpPr>
        <p:spPr>
          <a:xfrm>
            <a:off x="3232683" y="3132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D25A8C32-C2E7-D73E-6B0C-77B9BA7CEC11}"/>
              </a:ext>
            </a:extLst>
          </p:cNvPr>
          <p:cNvSpPr/>
          <p:nvPr/>
        </p:nvSpPr>
        <p:spPr>
          <a:xfrm>
            <a:off x="4956119" y="5957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CE835EF4-7A7C-1C2A-F7F9-8838DBEC2C3F}"/>
              </a:ext>
            </a:extLst>
          </p:cNvPr>
          <p:cNvSpPr/>
          <p:nvPr/>
        </p:nvSpPr>
        <p:spPr>
          <a:xfrm>
            <a:off x="8219535" y="5612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BFF5BA04-5815-593F-54A9-9D4D7B19E481}"/>
              </a:ext>
            </a:extLst>
          </p:cNvPr>
          <p:cNvSpPr/>
          <p:nvPr/>
        </p:nvSpPr>
        <p:spPr>
          <a:xfrm>
            <a:off x="7732179" y="63899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22DB90-7CF4-B299-B983-38DE2EDC2D1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380917" y="3384329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23CCDDD-56D2-A9C1-A994-EE05E585EDC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4600412" y="1263429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EAFAB7-D7A3-A414-204B-5C7325D0FE70}"/>
              </a:ext>
            </a:extLst>
          </p:cNvPr>
          <p:cNvCxnSpPr>
            <a:cxnSpLocks/>
          </p:cNvCxnSpPr>
          <p:nvPr/>
        </p:nvCxnSpPr>
        <p:spPr>
          <a:xfrm>
            <a:off x="4599010" y="3376516"/>
            <a:ext cx="1798617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Arc 35">
            <a:extLst>
              <a:ext uri="{FF2B5EF4-FFF2-40B4-BE49-F238E27FC236}">
                <a16:creationId xmlns:a16="http://schemas.microsoft.com/office/drawing/2014/main" id="{AC94C674-680F-2C0A-525B-50AFACE4ED34}"/>
              </a:ext>
            </a:extLst>
          </p:cNvPr>
          <p:cNvSpPr/>
          <p:nvPr/>
        </p:nvSpPr>
        <p:spPr>
          <a:xfrm rot="5400000">
            <a:off x="2802287" y="1588912"/>
            <a:ext cx="3576240" cy="3576240"/>
          </a:xfrm>
          <a:prstGeom prst="arc">
            <a:avLst>
              <a:gd name="adj1" fmla="val 16200000"/>
              <a:gd name="adj2" fmla="val 18304490"/>
            </a:avLst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EE4288C-9B7D-42A9-64CB-6EDB83274B7C}"/>
              </a:ext>
            </a:extLst>
          </p:cNvPr>
          <p:cNvSpPr txBox="1">
            <a:spLocks/>
          </p:cNvSpPr>
          <p:nvPr/>
        </p:nvSpPr>
        <p:spPr>
          <a:xfrm>
            <a:off x="650415" y="284400"/>
            <a:ext cx="6963262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Separate Indexing</a:t>
            </a:r>
            <a:endParaRPr lang="en-US" sz="28700" dirty="0"/>
          </a:p>
        </p:txBody>
      </p:sp>
    </p:spTree>
    <p:extLst>
      <p:ext uri="{BB962C8B-B14F-4D97-AF65-F5344CB8AC3E}">
        <p14:creationId xmlns:p14="http://schemas.microsoft.com/office/powerpoint/2010/main" val="869194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419430" y="3624014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638925" y="1503114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 flipH="1" flipV="1">
            <a:off x="6259512" y="2394153"/>
            <a:ext cx="379413" cy="1229861"/>
          </a:xfrm>
          <a:prstGeom prst="straightConnector1">
            <a:avLst/>
          </a:prstGeom>
          <a:ln w="19050">
            <a:solidFill>
              <a:srgbClr val="8000B3">
                <a:alpha val="14118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 flipV="1">
            <a:off x="6259512" y="1896814"/>
            <a:ext cx="1265238" cy="497338"/>
          </a:xfrm>
          <a:prstGeom prst="straightConnector1">
            <a:avLst/>
          </a:prstGeom>
          <a:ln w="19050">
            <a:solidFill>
              <a:srgbClr val="8000B3">
                <a:alpha val="14118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678981" y="1717811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8DA8AC72-C145-C697-912D-746A2A01505B}"/>
              </a:ext>
            </a:extLst>
          </p:cNvPr>
          <p:cNvSpPr/>
          <p:nvPr/>
        </p:nvSpPr>
        <p:spPr>
          <a:xfrm>
            <a:off x="6326581" y="3375346"/>
            <a:ext cx="492126" cy="497338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92588A8-E83C-6940-88B1-3E75CDAA7C24}"/>
                  </a:ext>
                </a:extLst>
              </p:cNvPr>
              <p:cNvSpPr txBox="1"/>
              <p:nvPr/>
            </p:nvSpPr>
            <p:spPr>
              <a:xfrm>
                <a:off x="6731774" y="3169377"/>
                <a:ext cx="2798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92588A8-E83C-6940-88B1-3E75CDAA7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774" y="3169377"/>
                <a:ext cx="279820" cy="276999"/>
              </a:xfrm>
              <a:prstGeom prst="rect">
                <a:avLst/>
              </a:prstGeom>
              <a:blipFill>
                <a:blip r:embed="rId2"/>
                <a:stretch>
                  <a:fillRect l="-17391" r="-8696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2645315-DD50-0D7F-5909-62A8E6AA5B23}"/>
              </a:ext>
            </a:extLst>
          </p:cNvPr>
          <p:cNvCxnSpPr/>
          <p:nvPr/>
        </p:nvCxnSpPr>
        <p:spPr>
          <a:xfrm>
            <a:off x="6259512" y="2394152"/>
            <a:ext cx="977901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Arc 36">
            <a:extLst>
              <a:ext uri="{FF2B5EF4-FFF2-40B4-BE49-F238E27FC236}">
                <a16:creationId xmlns:a16="http://schemas.microsoft.com/office/drawing/2014/main" id="{A60F2EB8-77A7-2418-CA6A-28E32879C662}"/>
              </a:ext>
            </a:extLst>
          </p:cNvPr>
          <p:cNvSpPr/>
          <p:nvPr/>
        </p:nvSpPr>
        <p:spPr>
          <a:xfrm>
            <a:off x="6642099" y="2225528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D375340-E07C-6E74-4C21-2032ACAFEB79}"/>
                  </a:ext>
                </a:extLst>
              </p:cNvPr>
              <p:cNvSpPr txBox="1"/>
              <p:nvPr/>
            </p:nvSpPr>
            <p:spPr>
              <a:xfrm>
                <a:off x="6918961" y="2088005"/>
                <a:ext cx="2851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D375340-E07C-6E74-4C21-2032ACAFE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961" y="2088005"/>
                <a:ext cx="285143" cy="276999"/>
              </a:xfrm>
              <a:prstGeom prst="rect">
                <a:avLst/>
              </a:prstGeom>
              <a:blipFill>
                <a:blip r:embed="rId3"/>
                <a:stretch>
                  <a:fillRect l="-17021" r="-6383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DEAB9A-83FE-61AA-32E3-1121CC536BD3}"/>
                  </a:ext>
                </a:extLst>
              </p:cNvPr>
              <p:cNvSpPr txBox="1"/>
              <p:nvPr/>
            </p:nvSpPr>
            <p:spPr>
              <a:xfrm>
                <a:off x="6167666" y="2900273"/>
                <a:ext cx="2815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DEAB9A-83FE-61AA-32E3-1121CC536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666" y="2900273"/>
                <a:ext cx="281552" cy="276999"/>
              </a:xfrm>
              <a:prstGeom prst="rect">
                <a:avLst/>
              </a:prstGeom>
              <a:blipFill>
                <a:blip r:embed="rId4"/>
                <a:stretch>
                  <a:fillRect l="-19565" r="-6522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B1B49CC-8E55-06FA-3D86-EA5593A17705}"/>
                  </a:ext>
                </a:extLst>
              </p:cNvPr>
              <p:cNvSpPr txBox="1"/>
              <p:nvPr/>
            </p:nvSpPr>
            <p:spPr>
              <a:xfrm>
                <a:off x="6719254" y="1811005"/>
                <a:ext cx="286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B1B49CC-8E55-06FA-3D86-EA5593A17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254" y="1811005"/>
                <a:ext cx="286873" cy="276999"/>
              </a:xfrm>
              <a:prstGeom prst="rect">
                <a:avLst/>
              </a:prstGeom>
              <a:blipFill>
                <a:blip r:embed="rId5"/>
                <a:stretch>
                  <a:fillRect l="-17021" r="-8511" b="-173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218EB9-67FD-DF37-E9AC-7CFE512D8BA6}"/>
                  </a:ext>
                </a:extLst>
              </p:cNvPr>
              <p:cNvSpPr txBox="1"/>
              <p:nvPr/>
            </p:nvSpPr>
            <p:spPr>
              <a:xfrm>
                <a:off x="7502864" y="1555849"/>
                <a:ext cx="6348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218EB9-67FD-DF37-E9AC-7CFE512D8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864" y="1555849"/>
                <a:ext cx="634854" cy="276999"/>
              </a:xfrm>
              <a:prstGeom prst="rect">
                <a:avLst/>
              </a:prstGeom>
              <a:blipFill>
                <a:blip r:embed="rId6"/>
                <a:stretch>
                  <a:fillRect l="-12500" r="-12500" b="-3478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9D5377-9741-D952-B085-395782A8C285}"/>
                  </a:ext>
                </a:extLst>
              </p:cNvPr>
              <p:cNvSpPr txBox="1"/>
              <p:nvPr/>
            </p:nvSpPr>
            <p:spPr>
              <a:xfrm>
                <a:off x="194911" y="1359800"/>
                <a:ext cx="4572000" cy="29546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Vector Phases to Cartesian:</a:t>
                </a:r>
              </a:p>
              <a:p>
                <a:endPara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X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cos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⁡(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θ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Y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sin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⁡(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θ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r>
                  <a:rPr lang="en-CA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Cartesian to Vector Phases:</a:t>
                </a:r>
              </a:p>
              <a:p>
                <a:r>
                  <a:rPr lang="en-CA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(using inverse kinematic)</a:t>
                </a: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9D5377-9741-D952-B085-395782A8C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11" y="1359800"/>
                <a:ext cx="4572000" cy="2954655"/>
              </a:xfrm>
              <a:prstGeom prst="rect">
                <a:avLst/>
              </a:prstGeom>
              <a:blipFill>
                <a:blip r:embed="rId7"/>
                <a:stretch>
                  <a:fillRect l="-800" t="-61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58">
                <a:extLst>
                  <a:ext uri="{FF2B5EF4-FFF2-40B4-BE49-F238E27FC236}">
                    <a16:creationId xmlns:a16="http://schemas.microsoft.com/office/drawing/2014/main" id="{A512DF8F-B89A-42EC-A2FA-DDBAE81E7A13}"/>
                  </a:ext>
                </a:extLst>
              </p:cNvPr>
              <p:cNvSpPr txBox="1"/>
              <p:nvPr/>
            </p:nvSpPr>
            <p:spPr>
              <a:xfrm>
                <a:off x="319090" y="4627567"/>
                <a:ext cx="4508499" cy="503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1400" i="0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kern="1200" smtClean="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kern="1200" smtClean="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0" kern="1200" smtClean="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CA" sz="1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1400" i="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CA" sz="1400" i="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co</m:t>
                          </m:r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400" b="0" i="0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A" sz="14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58">
                <a:extLst>
                  <a:ext uri="{FF2B5EF4-FFF2-40B4-BE49-F238E27FC236}">
                    <a16:creationId xmlns:a16="http://schemas.microsoft.com/office/drawing/2014/main" id="{A512DF8F-B89A-42EC-A2FA-DDBAE81E7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90" y="4627567"/>
                <a:ext cx="4508499" cy="503664"/>
              </a:xfrm>
              <a:prstGeom prst="rect">
                <a:avLst/>
              </a:prstGeom>
              <a:blipFill>
                <a:blip r:embed="rId8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60">
                <a:extLst>
                  <a:ext uri="{FF2B5EF4-FFF2-40B4-BE49-F238E27FC236}">
                    <a16:creationId xmlns:a16="http://schemas.microsoft.com/office/drawing/2014/main" id="{CA63F3ED-010F-4F1A-BDDB-C90CDFF25C6D}"/>
                  </a:ext>
                </a:extLst>
              </p:cNvPr>
              <p:cNvSpPr txBox="1"/>
              <p:nvPr/>
            </p:nvSpPr>
            <p:spPr>
              <a:xfrm>
                <a:off x="319090" y="5337104"/>
                <a:ext cx="3886000" cy="4917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1400" i="0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400" b="0" i="0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−1∗(</m:t>
                      </m:r>
                      <m:r>
                        <m:rPr>
                          <m:sty m:val="p"/>
                        </m:rPr>
                        <a:rPr lang="en-CA" sz="1400" i="0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π</m:t>
                      </m:r>
                      <m:r>
                        <a:rPr lang="en-CA" sz="1400" i="0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0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60">
                <a:extLst>
                  <a:ext uri="{FF2B5EF4-FFF2-40B4-BE49-F238E27FC236}">
                    <a16:creationId xmlns:a16="http://schemas.microsoft.com/office/drawing/2014/main" id="{CA63F3ED-010F-4F1A-BDDB-C90CDFF25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90" y="5337104"/>
                <a:ext cx="3886000" cy="49173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47D646-8BD8-AB57-059A-6223CCD9C324}"/>
                  </a:ext>
                </a:extLst>
              </p:cNvPr>
              <p:cNvSpPr txBox="1"/>
              <p:nvPr/>
            </p:nvSpPr>
            <p:spPr>
              <a:xfrm>
                <a:off x="191738" y="4204799"/>
                <a:ext cx="13144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≥0: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47D646-8BD8-AB57-059A-6223CCD9C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38" y="4204799"/>
                <a:ext cx="1314450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CD14C7-ED8F-28E5-1DE3-B82608E517D5}"/>
              </a:ext>
            </a:extLst>
          </p:cNvPr>
          <p:cNvCxnSpPr>
            <a:cxnSpLocks/>
          </p:cNvCxnSpPr>
          <p:nvPr/>
        </p:nvCxnSpPr>
        <p:spPr>
          <a:xfrm flipH="1">
            <a:off x="5715028" y="4879399"/>
            <a:ext cx="1319118" cy="5185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C4D688-DE73-6712-2085-DE54820CC513}"/>
              </a:ext>
            </a:extLst>
          </p:cNvPr>
          <p:cNvCxnSpPr>
            <a:cxnSpLocks/>
          </p:cNvCxnSpPr>
          <p:nvPr/>
        </p:nvCxnSpPr>
        <p:spPr>
          <a:xfrm>
            <a:off x="6644641" y="3616129"/>
            <a:ext cx="393661" cy="12760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2991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280">
            <a:extLst>
              <a:ext uri="{FF2B5EF4-FFF2-40B4-BE49-F238E27FC236}">
                <a16:creationId xmlns:a16="http://schemas.microsoft.com/office/drawing/2014/main" id="{928E7D35-4122-8D09-35CF-0DCB58CED4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DE1F9-FD86-61E4-4342-28081DCC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/>
          <a:lstStyle/>
          <a:p>
            <a:fld id="{93005692-73BE-493E-93AB-ECD6027A7652}" type="slidenum">
              <a:rPr lang="en-US" smtClean="0"/>
              <a:pPr/>
              <a:t>160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2B9BF-D5C2-9883-A118-9BB6A27A7353}"/>
              </a:ext>
            </a:extLst>
          </p:cNvPr>
          <p:cNvSpPr/>
          <p:nvPr/>
        </p:nvSpPr>
        <p:spPr>
          <a:xfrm>
            <a:off x="2635249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D6ADA8-9B48-FC24-00D0-3AC30A999D25}"/>
              </a:ext>
            </a:extLst>
          </p:cNvPr>
          <p:cNvSpPr/>
          <p:nvPr/>
        </p:nvSpPr>
        <p:spPr>
          <a:xfrm>
            <a:off x="3022599" y="15366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DB717C-111C-44FF-22AA-9892AF1BD8BC}"/>
              </a:ext>
            </a:extLst>
          </p:cNvPr>
          <p:cNvSpPr/>
          <p:nvPr/>
        </p:nvSpPr>
        <p:spPr>
          <a:xfrm>
            <a:off x="3022598" y="18986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CD4A50-7440-6338-6340-1755A2F8115C}"/>
              </a:ext>
            </a:extLst>
          </p:cNvPr>
          <p:cNvSpPr/>
          <p:nvPr/>
        </p:nvSpPr>
        <p:spPr>
          <a:xfrm>
            <a:off x="3524250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5718D2-A23E-B581-22EB-E3D95B384BB4}"/>
              </a:ext>
            </a:extLst>
          </p:cNvPr>
          <p:cNvSpPr/>
          <p:nvPr/>
        </p:nvSpPr>
        <p:spPr>
          <a:xfrm>
            <a:off x="2635248" y="21304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85EA89-654B-050D-9994-BD76597737CE}"/>
              </a:ext>
            </a:extLst>
          </p:cNvPr>
          <p:cNvSpPr/>
          <p:nvPr/>
        </p:nvSpPr>
        <p:spPr>
          <a:xfrm>
            <a:off x="2216148" y="18192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B8F216-0AC5-4041-CDD2-0C018580B753}"/>
              </a:ext>
            </a:extLst>
          </p:cNvPr>
          <p:cNvSpPr/>
          <p:nvPr/>
        </p:nvSpPr>
        <p:spPr>
          <a:xfrm>
            <a:off x="3670302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684E8C-0F94-3CD2-7680-553DDB4AF6CE}"/>
              </a:ext>
            </a:extLst>
          </p:cNvPr>
          <p:cNvSpPr/>
          <p:nvPr/>
        </p:nvSpPr>
        <p:spPr>
          <a:xfrm>
            <a:off x="4057652" y="19780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47E730-F903-9E6B-2408-473EDC93B45D}"/>
              </a:ext>
            </a:extLst>
          </p:cNvPr>
          <p:cNvSpPr/>
          <p:nvPr/>
        </p:nvSpPr>
        <p:spPr>
          <a:xfrm>
            <a:off x="4057651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D57A37-3BC7-4CD5-5B9B-AB8260C501E8}"/>
              </a:ext>
            </a:extLst>
          </p:cNvPr>
          <p:cNvSpPr/>
          <p:nvPr/>
        </p:nvSpPr>
        <p:spPr>
          <a:xfrm>
            <a:off x="4559303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E36BA4-0BC1-5A07-92C8-02098F820D08}"/>
              </a:ext>
            </a:extLst>
          </p:cNvPr>
          <p:cNvSpPr/>
          <p:nvPr/>
        </p:nvSpPr>
        <p:spPr>
          <a:xfrm>
            <a:off x="3670301" y="2571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BDA2B8-7A62-EF4D-D55D-8F3D89E64B23}"/>
              </a:ext>
            </a:extLst>
          </p:cNvPr>
          <p:cNvSpPr/>
          <p:nvPr/>
        </p:nvSpPr>
        <p:spPr>
          <a:xfrm>
            <a:off x="3251201" y="226059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03F95D-FB15-D1E6-47C1-B60ED6778869}"/>
              </a:ext>
            </a:extLst>
          </p:cNvPr>
          <p:cNvSpPr/>
          <p:nvPr/>
        </p:nvSpPr>
        <p:spPr>
          <a:xfrm>
            <a:off x="4248149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5EAE25-344D-2236-AAE8-70234988CE0B}"/>
              </a:ext>
            </a:extLst>
          </p:cNvPr>
          <p:cNvSpPr/>
          <p:nvPr/>
        </p:nvSpPr>
        <p:spPr>
          <a:xfrm>
            <a:off x="4635499" y="9763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F30CCD-174E-B4FF-01F6-FE78D0778490}"/>
              </a:ext>
            </a:extLst>
          </p:cNvPr>
          <p:cNvSpPr/>
          <p:nvPr/>
        </p:nvSpPr>
        <p:spPr>
          <a:xfrm>
            <a:off x="4635498" y="13382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3ECBAFB-D0FD-51C6-6899-AD79804396DE}"/>
              </a:ext>
            </a:extLst>
          </p:cNvPr>
          <p:cNvSpPr/>
          <p:nvPr/>
        </p:nvSpPr>
        <p:spPr>
          <a:xfrm>
            <a:off x="5137150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B1FD2D5-EB73-3168-40B5-3A64AC0B6C22}"/>
              </a:ext>
            </a:extLst>
          </p:cNvPr>
          <p:cNvSpPr/>
          <p:nvPr/>
        </p:nvSpPr>
        <p:spPr>
          <a:xfrm>
            <a:off x="4248148" y="1570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BC3FC6-7E38-2B34-7A9F-1FDB5EE4A7D9}"/>
              </a:ext>
            </a:extLst>
          </p:cNvPr>
          <p:cNvSpPr/>
          <p:nvPr/>
        </p:nvSpPr>
        <p:spPr>
          <a:xfrm>
            <a:off x="5283202" y="14970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A01941-1B43-49B4-BC31-A71342AE818C}"/>
              </a:ext>
            </a:extLst>
          </p:cNvPr>
          <p:cNvSpPr/>
          <p:nvPr/>
        </p:nvSpPr>
        <p:spPr>
          <a:xfrm>
            <a:off x="5670552" y="14176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966CFF-3C71-5C1E-4C8D-DAAC44C68AC1}"/>
              </a:ext>
            </a:extLst>
          </p:cNvPr>
          <p:cNvSpPr/>
          <p:nvPr/>
        </p:nvSpPr>
        <p:spPr>
          <a:xfrm>
            <a:off x="5670551" y="177958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AF9E564-96C3-23EF-A724-4B5B4C10A4CA}"/>
              </a:ext>
            </a:extLst>
          </p:cNvPr>
          <p:cNvSpPr/>
          <p:nvPr/>
        </p:nvSpPr>
        <p:spPr>
          <a:xfrm>
            <a:off x="6172203" y="14970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D2C984-077E-2FB2-C307-91330A324A7F}"/>
              </a:ext>
            </a:extLst>
          </p:cNvPr>
          <p:cNvSpPr/>
          <p:nvPr/>
        </p:nvSpPr>
        <p:spPr>
          <a:xfrm>
            <a:off x="5283201" y="20113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F6603B-A98F-1439-C4D9-B021DD1EDBE8}"/>
              </a:ext>
            </a:extLst>
          </p:cNvPr>
          <p:cNvSpPr/>
          <p:nvPr/>
        </p:nvSpPr>
        <p:spPr>
          <a:xfrm>
            <a:off x="4864101" y="170021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582D3F-D43F-8940-3FF0-0B4A5741917A}"/>
              </a:ext>
            </a:extLst>
          </p:cNvPr>
          <p:cNvSpPr/>
          <p:nvPr/>
        </p:nvSpPr>
        <p:spPr>
          <a:xfrm>
            <a:off x="4737106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A5E5CA-081B-9ED9-19D8-EBECB1F9EE07}"/>
              </a:ext>
            </a:extLst>
          </p:cNvPr>
          <p:cNvSpPr/>
          <p:nvPr/>
        </p:nvSpPr>
        <p:spPr>
          <a:xfrm>
            <a:off x="5124456" y="24377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DDE62C4-9D6A-7079-45CF-21A3EBCCB6BE}"/>
              </a:ext>
            </a:extLst>
          </p:cNvPr>
          <p:cNvSpPr/>
          <p:nvPr/>
        </p:nvSpPr>
        <p:spPr>
          <a:xfrm>
            <a:off x="5124455" y="27996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B382CE2-6A05-71F1-F851-D21D1C3080B0}"/>
              </a:ext>
            </a:extLst>
          </p:cNvPr>
          <p:cNvSpPr/>
          <p:nvPr/>
        </p:nvSpPr>
        <p:spPr>
          <a:xfrm>
            <a:off x="5626107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137338-B07B-CACB-9428-38836419933B}"/>
              </a:ext>
            </a:extLst>
          </p:cNvPr>
          <p:cNvSpPr/>
          <p:nvPr/>
        </p:nvSpPr>
        <p:spPr>
          <a:xfrm>
            <a:off x="4737105" y="30314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4690361-A45F-6D73-1C68-F6F1059935EC}"/>
              </a:ext>
            </a:extLst>
          </p:cNvPr>
          <p:cNvSpPr/>
          <p:nvPr/>
        </p:nvSpPr>
        <p:spPr>
          <a:xfrm>
            <a:off x="4318005" y="27203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B587BD-65EA-4971-B20F-73A31C59C01F}"/>
              </a:ext>
            </a:extLst>
          </p:cNvPr>
          <p:cNvSpPr/>
          <p:nvPr/>
        </p:nvSpPr>
        <p:spPr>
          <a:xfrm>
            <a:off x="5772159" y="29584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94B756-5669-27B4-C8AE-E1AEE3CD6A2E}"/>
              </a:ext>
            </a:extLst>
          </p:cNvPr>
          <p:cNvSpPr/>
          <p:nvPr/>
        </p:nvSpPr>
        <p:spPr>
          <a:xfrm>
            <a:off x="6159509" y="28790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2DEA218-D31C-480F-E5FF-000113B709C2}"/>
              </a:ext>
            </a:extLst>
          </p:cNvPr>
          <p:cNvSpPr/>
          <p:nvPr/>
        </p:nvSpPr>
        <p:spPr>
          <a:xfrm>
            <a:off x="6159508" y="32410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29C2CF3-D515-67EF-C44C-A06D875609A5}"/>
              </a:ext>
            </a:extLst>
          </p:cNvPr>
          <p:cNvSpPr/>
          <p:nvPr/>
        </p:nvSpPr>
        <p:spPr>
          <a:xfrm>
            <a:off x="6661160" y="295842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7999C90-E3E2-095C-8364-9342431E48F2}"/>
              </a:ext>
            </a:extLst>
          </p:cNvPr>
          <p:cNvSpPr/>
          <p:nvPr/>
        </p:nvSpPr>
        <p:spPr>
          <a:xfrm>
            <a:off x="5772158" y="347278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E810E87-5262-E7E4-884C-EB805CDC54AB}"/>
              </a:ext>
            </a:extLst>
          </p:cNvPr>
          <p:cNvSpPr/>
          <p:nvPr/>
        </p:nvSpPr>
        <p:spPr>
          <a:xfrm>
            <a:off x="5353058" y="31616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7A9B397-44AF-682B-CF35-7AE33C6112EB}"/>
              </a:ext>
            </a:extLst>
          </p:cNvPr>
          <p:cNvSpPr/>
          <p:nvPr/>
        </p:nvSpPr>
        <p:spPr>
          <a:xfrm>
            <a:off x="6350006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B4F6140-E548-80D4-43CC-20A5F2390593}"/>
              </a:ext>
            </a:extLst>
          </p:cNvPr>
          <p:cNvSpPr/>
          <p:nvPr/>
        </p:nvSpPr>
        <p:spPr>
          <a:xfrm>
            <a:off x="6737356" y="18773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3574EF-44DD-8F35-A051-2BA0E56363EB}"/>
              </a:ext>
            </a:extLst>
          </p:cNvPr>
          <p:cNvSpPr/>
          <p:nvPr/>
        </p:nvSpPr>
        <p:spPr>
          <a:xfrm>
            <a:off x="6737355" y="22392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DCA00E3-9CDA-86B9-4018-F69874A060F9}"/>
              </a:ext>
            </a:extLst>
          </p:cNvPr>
          <p:cNvSpPr/>
          <p:nvPr/>
        </p:nvSpPr>
        <p:spPr>
          <a:xfrm>
            <a:off x="7239007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389A94D-7D94-768F-D476-FEFE5BD68092}"/>
              </a:ext>
            </a:extLst>
          </p:cNvPr>
          <p:cNvSpPr/>
          <p:nvPr/>
        </p:nvSpPr>
        <p:spPr>
          <a:xfrm>
            <a:off x="6350005" y="24710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62417C-8226-FC9C-49E4-0FE6DB989E32}"/>
              </a:ext>
            </a:extLst>
          </p:cNvPr>
          <p:cNvSpPr/>
          <p:nvPr/>
        </p:nvSpPr>
        <p:spPr>
          <a:xfrm>
            <a:off x="5930905" y="2159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1AB847D-0730-F817-C3FD-625E191DFB9A}"/>
              </a:ext>
            </a:extLst>
          </p:cNvPr>
          <p:cNvSpPr/>
          <p:nvPr/>
        </p:nvSpPr>
        <p:spPr>
          <a:xfrm>
            <a:off x="7385059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E83DC65-B179-7E2A-9F60-DEE17025D1C2}"/>
              </a:ext>
            </a:extLst>
          </p:cNvPr>
          <p:cNvSpPr/>
          <p:nvPr/>
        </p:nvSpPr>
        <p:spPr>
          <a:xfrm>
            <a:off x="7673998" y="457498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5CF6D5-534F-D224-6034-B4E826886358}"/>
              </a:ext>
            </a:extLst>
          </p:cNvPr>
          <p:cNvSpPr/>
          <p:nvPr/>
        </p:nvSpPr>
        <p:spPr>
          <a:xfrm>
            <a:off x="7772408" y="26806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EBA7117-1128-1560-FDD1-B4B95B3C0EA9}"/>
              </a:ext>
            </a:extLst>
          </p:cNvPr>
          <p:cNvSpPr/>
          <p:nvPr/>
        </p:nvSpPr>
        <p:spPr>
          <a:xfrm>
            <a:off x="8274060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F3E3FF5-C19D-ECDD-5C9A-17A855580CBB}"/>
              </a:ext>
            </a:extLst>
          </p:cNvPr>
          <p:cNvSpPr/>
          <p:nvPr/>
        </p:nvSpPr>
        <p:spPr>
          <a:xfrm>
            <a:off x="7385058" y="29124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7F33B89-3888-F6BF-3ECF-618F039F63B9}"/>
              </a:ext>
            </a:extLst>
          </p:cNvPr>
          <p:cNvSpPr/>
          <p:nvPr/>
        </p:nvSpPr>
        <p:spPr>
          <a:xfrm>
            <a:off x="6965958" y="260124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49BFD5E-8006-3A04-7B47-37AAF9A0AB06}"/>
              </a:ext>
            </a:extLst>
          </p:cNvPr>
          <p:cNvSpPr/>
          <p:nvPr/>
        </p:nvSpPr>
        <p:spPr>
          <a:xfrm>
            <a:off x="1676414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BEA425C-9BDA-8914-C20A-88ED9E764674}"/>
              </a:ext>
            </a:extLst>
          </p:cNvPr>
          <p:cNvSpPr/>
          <p:nvPr/>
        </p:nvSpPr>
        <p:spPr>
          <a:xfrm>
            <a:off x="1212857" y="32387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EDD82BD-AEF5-BBAA-FB2B-922794FBE521}"/>
              </a:ext>
            </a:extLst>
          </p:cNvPr>
          <p:cNvSpPr/>
          <p:nvPr/>
        </p:nvSpPr>
        <p:spPr>
          <a:xfrm>
            <a:off x="1714508" y="33181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B6161FB-5DC5-C71B-C454-E8838DDD690E}"/>
              </a:ext>
            </a:extLst>
          </p:cNvPr>
          <p:cNvSpPr/>
          <p:nvPr/>
        </p:nvSpPr>
        <p:spPr>
          <a:xfrm>
            <a:off x="1676413" y="28543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A4CCFEA-BBD0-1465-6135-09A52BC732BD}"/>
              </a:ext>
            </a:extLst>
          </p:cNvPr>
          <p:cNvSpPr/>
          <p:nvPr/>
        </p:nvSpPr>
        <p:spPr>
          <a:xfrm>
            <a:off x="1257313" y="2543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7549CE-8AE5-90F7-423D-E449D863D19E}"/>
              </a:ext>
            </a:extLst>
          </p:cNvPr>
          <p:cNvSpPr/>
          <p:nvPr/>
        </p:nvSpPr>
        <p:spPr>
          <a:xfrm>
            <a:off x="1860560" y="37594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2DC08EA-7800-4234-B51B-1AB97686A3A3}"/>
              </a:ext>
            </a:extLst>
          </p:cNvPr>
          <p:cNvSpPr/>
          <p:nvPr/>
        </p:nvSpPr>
        <p:spPr>
          <a:xfrm>
            <a:off x="2247910" y="36800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89CC46-88F7-4986-76B9-49A2EBA280B6}"/>
              </a:ext>
            </a:extLst>
          </p:cNvPr>
          <p:cNvSpPr/>
          <p:nvPr/>
        </p:nvSpPr>
        <p:spPr>
          <a:xfrm>
            <a:off x="2247909" y="40420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DD737CA-31ED-946E-4CD5-7ECE64FABA66}"/>
              </a:ext>
            </a:extLst>
          </p:cNvPr>
          <p:cNvSpPr/>
          <p:nvPr/>
        </p:nvSpPr>
        <p:spPr>
          <a:xfrm>
            <a:off x="2825761" y="37915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DBBFF37-4A1E-F41B-D6B6-3ADA07B08AA6}"/>
              </a:ext>
            </a:extLst>
          </p:cNvPr>
          <p:cNvSpPr/>
          <p:nvPr/>
        </p:nvSpPr>
        <p:spPr>
          <a:xfrm>
            <a:off x="1860559" y="427379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B0992F4-3732-F8EF-7A40-EFB5CA62B78C}"/>
              </a:ext>
            </a:extLst>
          </p:cNvPr>
          <p:cNvSpPr/>
          <p:nvPr/>
        </p:nvSpPr>
        <p:spPr>
          <a:xfrm>
            <a:off x="1441459" y="396264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8461545-9C0C-F6D7-70CF-77C61DD5687F}"/>
              </a:ext>
            </a:extLst>
          </p:cNvPr>
          <p:cNvSpPr/>
          <p:nvPr/>
        </p:nvSpPr>
        <p:spPr>
          <a:xfrm>
            <a:off x="2438407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B8D053E-4D11-EBD4-CD3F-47919C4618C7}"/>
              </a:ext>
            </a:extLst>
          </p:cNvPr>
          <p:cNvSpPr/>
          <p:nvPr/>
        </p:nvSpPr>
        <p:spPr>
          <a:xfrm>
            <a:off x="2825757" y="26783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CAF9222-23E9-C864-A6BC-9DCDDE0E4868}"/>
              </a:ext>
            </a:extLst>
          </p:cNvPr>
          <p:cNvSpPr/>
          <p:nvPr/>
        </p:nvSpPr>
        <p:spPr>
          <a:xfrm>
            <a:off x="2825756" y="3040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1991A55-2BE8-D586-3FAA-25C6D45E4243}"/>
              </a:ext>
            </a:extLst>
          </p:cNvPr>
          <p:cNvSpPr/>
          <p:nvPr/>
        </p:nvSpPr>
        <p:spPr>
          <a:xfrm>
            <a:off x="3327408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CF56E0D-A33B-D89C-EF40-B83359CC5D07}"/>
              </a:ext>
            </a:extLst>
          </p:cNvPr>
          <p:cNvSpPr/>
          <p:nvPr/>
        </p:nvSpPr>
        <p:spPr>
          <a:xfrm>
            <a:off x="2438406" y="32720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DAD6EAC-CD4B-2121-8B73-30B4B65F1232}"/>
              </a:ext>
            </a:extLst>
          </p:cNvPr>
          <p:cNvSpPr/>
          <p:nvPr/>
        </p:nvSpPr>
        <p:spPr>
          <a:xfrm>
            <a:off x="2019306" y="29609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D0EF0D-87C2-12DA-C47F-31719C26BD70}"/>
              </a:ext>
            </a:extLst>
          </p:cNvPr>
          <p:cNvSpPr/>
          <p:nvPr/>
        </p:nvSpPr>
        <p:spPr>
          <a:xfrm>
            <a:off x="3473460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3865AC-76E4-1C37-B1CE-5CB83EE32025}"/>
              </a:ext>
            </a:extLst>
          </p:cNvPr>
          <p:cNvSpPr/>
          <p:nvPr/>
        </p:nvSpPr>
        <p:spPr>
          <a:xfrm>
            <a:off x="3860810" y="3119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7C5A8ED-CDEA-CB96-015B-9B0E62993BAB}"/>
              </a:ext>
            </a:extLst>
          </p:cNvPr>
          <p:cNvSpPr/>
          <p:nvPr/>
        </p:nvSpPr>
        <p:spPr>
          <a:xfrm>
            <a:off x="3860809" y="34816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AB9A41D-B366-DDB6-C343-2CD947ABA7A9}"/>
              </a:ext>
            </a:extLst>
          </p:cNvPr>
          <p:cNvSpPr/>
          <p:nvPr/>
        </p:nvSpPr>
        <p:spPr>
          <a:xfrm>
            <a:off x="4362461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731931C-2EE7-AACC-D09F-1142D5C39199}"/>
              </a:ext>
            </a:extLst>
          </p:cNvPr>
          <p:cNvSpPr/>
          <p:nvPr/>
        </p:nvSpPr>
        <p:spPr>
          <a:xfrm>
            <a:off x="3473459" y="37134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AC61524-C3E2-304B-2345-F3CE68C06448}"/>
              </a:ext>
            </a:extLst>
          </p:cNvPr>
          <p:cNvSpPr/>
          <p:nvPr/>
        </p:nvSpPr>
        <p:spPr>
          <a:xfrm>
            <a:off x="3054359" y="34022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0E6E977-3F72-5EA7-B4D3-9F928175E129}"/>
              </a:ext>
            </a:extLst>
          </p:cNvPr>
          <p:cNvSpPr/>
          <p:nvPr/>
        </p:nvSpPr>
        <p:spPr>
          <a:xfrm>
            <a:off x="2927364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7EF136D-2963-B81D-B3E3-B2E453CAABB4}"/>
              </a:ext>
            </a:extLst>
          </p:cNvPr>
          <p:cNvSpPr/>
          <p:nvPr/>
        </p:nvSpPr>
        <p:spPr>
          <a:xfrm>
            <a:off x="3314714" y="413977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0E4EC2F-2BFF-778C-F912-0E58EDEF6BEB}"/>
              </a:ext>
            </a:extLst>
          </p:cNvPr>
          <p:cNvSpPr/>
          <p:nvPr/>
        </p:nvSpPr>
        <p:spPr>
          <a:xfrm>
            <a:off x="3314713" y="45017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8B357D5-5608-9380-6B8A-D26273059F22}"/>
              </a:ext>
            </a:extLst>
          </p:cNvPr>
          <p:cNvSpPr/>
          <p:nvPr/>
        </p:nvSpPr>
        <p:spPr>
          <a:xfrm>
            <a:off x="3816365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E9557DD-F4B9-AF40-06DD-7C1F6E6295D5}"/>
              </a:ext>
            </a:extLst>
          </p:cNvPr>
          <p:cNvSpPr/>
          <p:nvPr/>
        </p:nvSpPr>
        <p:spPr>
          <a:xfrm>
            <a:off x="2974985" y="466005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9E1E04B-9E49-D072-36B6-6C70BB67ACE3}"/>
              </a:ext>
            </a:extLst>
          </p:cNvPr>
          <p:cNvSpPr/>
          <p:nvPr/>
        </p:nvSpPr>
        <p:spPr>
          <a:xfrm>
            <a:off x="2362225" y="44536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5251DAE-3DE1-D118-E547-AB3EDFA91346}"/>
              </a:ext>
            </a:extLst>
          </p:cNvPr>
          <p:cNvSpPr/>
          <p:nvPr/>
        </p:nvSpPr>
        <p:spPr>
          <a:xfrm>
            <a:off x="3962417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0E90AC9-707F-01D2-0BA1-3660148B66E8}"/>
              </a:ext>
            </a:extLst>
          </p:cNvPr>
          <p:cNvSpPr/>
          <p:nvPr/>
        </p:nvSpPr>
        <p:spPr>
          <a:xfrm>
            <a:off x="4349767" y="4581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CD29486-006B-94BC-F201-0FB67554FD41}"/>
              </a:ext>
            </a:extLst>
          </p:cNvPr>
          <p:cNvSpPr/>
          <p:nvPr/>
        </p:nvSpPr>
        <p:spPr>
          <a:xfrm>
            <a:off x="4502164" y="501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77AFF6D-10C9-8C1E-74F4-BB5C8060C617}"/>
              </a:ext>
            </a:extLst>
          </p:cNvPr>
          <p:cNvSpPr/>
          <p:nvPr/>
        </p:nvSpPr>
        <p:spPr>
          <a:xfrm>
            <a:off x="4851418" y="46604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3E16519-5467-292E-EF24-5C32E3715ED9}"/>
              </a:ext>
            </a:extLst>
          </p:cNvPr>
          <p:cNvSpPr/>
          <p:nvPr/>
        </p:nvSpPr>
        <p:spPr>
          <a:xfrm>
            <a:off x="3962416" y="5174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1CA9EFB-7000-2795-EF22-F25B263EE733}"/>
              </a:ext>
            </a:extLst>
          </p:cNvPr>
          <p:cNvSpPr/>
          <p:nvPr/>
        </p:nvSpPr>
        <p:spPr>
          <a:xfrm>
            <a:off x="4540264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FA1DDC9-2093-BBC3-D59B-1BD6D8A21EA3}"/>
              </a:ext>
            </a:extLst>
          </p:cNvPr>
          <p:cNvSpPr/>
          <p:nvPr/>
        </p:nvSpPr>
        <p:spPr>
          <a:xfrm>
            <a:off x="4927614" y="35793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AA199A5-488C-5BBB-1C0C-D35A293436A2}"/>
              </a:ext>
            </a:extLst>
          </p:cNvPr>
          <p:cNvSpPr/>
          <p:nvPr/>
        </p:nvSpPr>
        <p:spPr>
          <a:xfrm>
            <a:off x="4927613" y="39413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F8D924-3F2D-6637-21A4-518007240DFE}"/>
              </a:ext>
            </a:extLst>
          </p:cNvPr>
          <p:cNvSpPr/>
          <p:nvPr/>
        </p:nvSpPr>
        <p:spPr>
          <a:xfrm>
            <a:off x="5429265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7FDDCD71-512F-776B-AAF3-894C19818883}"/>
              </a:ext>
            </a:extLst>
          </p:cNvPr>
          <p:cNvSpPr/>
          <p:nvPr/>
        </p:nvSpPr>
        <p:spPr>
          <a:xfrm>
            <a:off x="4540263" y="41731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090F2FD-8D15-1C2E-44C0-1975D884528B}"/>
              </a:ext>
            </a:extLst>
          </p:cNvPr>
          <p:cNvSpPr/>
          <p:nvPr/>
        </p:nvSpPr>
        <p:spPr>
          <a:xfrm>
            <a:off x="4121163" y="38619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B3DDFCC-F6F0-EB7E-C94E-5FEE34AED74F}"/>
              </a:ext>
            </a:extLst>
          </p:cNvPr>
          <p:cNvSpPr/>
          <p:nvPr/>
        </p:nvSpPr>
        <p:spPr>
          <a:xfrm>
            <a:off x="5575317" y="4100090"/>
            <a:ext cx="158747" cy="158747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84FD964-1EC9-50BB-2EA6-7F54020D3484}"/>
              </a:ext>
            </a:extLst>
          </p:cNvPr>
          <p:cNvSpPr/>
          <p:nvPr/>
        </p:nvSpPr>
        <p:spPr>
          <a:xfrm>
            <a:off x="5962667" y="40207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5983B15-67F1-1B0D-BC71-5FE02E2A44BD}"/>
              </a:ext>
            </a:extLst>
          </p:cNvPr>
          <p:cNvSpPr/>
          <p:nvPr/>
        </p:nvSpPr>
        <p:spPr>
          <a:xfrm>
            <a:off x="5962666" y="438266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731A91A-1B2B-B9D0-8134-996E6A82DA72}"/>
              </a:ext>
            </a:extLst>
          </p:cNvPr>
          <p:cNvSpPr/>
          <p:nvPr/>
        </p:nvSpPr>
        <p:spPr>
          <a:xfrm>
            <a:off x="6464318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7808A98-4371-1BDE-18DA-E80FD857BBDC}"/>
              </a:ext>
            </a:extLst>
          </p:cNvPr>
          <p:cNvSpPr/>
          <p:nvPr/>
        </p:nvSpPr>
        <p:spPr>
          <a:xfrm>
            <a:off x="5575316" y="46144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9BE08C5-2A37-7482-A6C7-96CB560DF255}"/>
              </a:ext>
            </a:extLst>
          </p:cNvPr>
          <p:cNvSpPr/>
          <p:nvPr/>
        </p:nvSpPr>
        <p:spPr>
          <a:xfrm>
            <a:off x="5156216" y="43032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D3D4F5-1A83-BC17-516A-02DA827F1CB9}"/>
              </a:ext>
            </a:extLst>
          </p:cNvPr>
          <p:cNvSpPr/>
          <p:nvPr/>
        </p:nvSpPr>
        <p:spPr>
          <a:xfrm>
            <a:off x="7067565" y="3309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AC694FB-9F2B-446E-578C-123192E0FD5B}"/>
              </a:ext>
            </a:extLst>
          </p:cNvPr>
          <p:cNvSpPr/>
          <p:nvPr/>
        </p:nvSpPr>
        <p:spPr>
          <a:xfrm>
            <a:off x="7213617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9A625430-B9D4-0F0A-396E-8233D2E93DC7}"/>
              </a:ext>
            </a:extLst>
          </p:cNvPr>
          <p:cNvSpPr/>
          <p:nvPr/>
        </p:nvSpPr>
        <p:spPr>
          <a:xfrm>
            <a:off x="7600967" y="36716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8320FD6-5325-308E-F60F-81706553F3C0}"/>
              </a:ext>
            </a:extLst>
          </p:cNvPr>
          <p:cNvSpPr/>
          <p:nvPr/>
        </p:nvSpPr>
        <p:spPr>
          <a:xfrm>
            <a:off x="7600966" y="40336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148432F-2319-0040-0505-3986B67CEBA6}"/>
              </a:ext>
            </a:extLst>
          </p:cNvPr>
          <p:cNvSpPr/>
          <p:nvPr/>
        </p:nvSpPr>
        <p:spPr>
          <a:xfrm>
            <a:off x="8102618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3B4FF6C5-8FAB-0977-B239-44F2FD853D9D}"/>
              </a:ext>
            </a:extLst>
          </p:cNvPr>
          <p:cNvSpPr/>
          <p:nvPr/>
        </p:nvSpPr>
        <p:spPr>
          <a:xfrm>
            <a:off x="7213616" y="42654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D62ADAC-4422-03DD-FE78-5605A5ED0723}"/>
              </a:ext>
            </a:extLst>
          </p:cNvPr>
          <p:cNvSpPr/>
          <p:nvPr/>
        </p:nvSpPr>
        <p:spPr>
          <a:xfrm>
            <a:off x="7842254" y="30888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DD8BABB-B7B8-2328-8CFF-31974E2ADDB6}"/>
              </a:ext>
            </a:extLst>
          </p:cNvPr>
          <p:cNvSpPr/>
          <p:nvPr/>
        </p:nvSpPr>
        <p:spPr>
          <a:xfrm>
            <a:off x="6610370" y="34816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3D47FBA-1447-DB70-1CA1-2C608808D8FE}"/>
              </a:ext>
            </a:extLst>
          </p:cNvPr>
          <p:cNvSpPr/>
          <p:nvPr/>
        </p:nvSpPr>
        <p:spPr>
          <a:xfrm>
            <a:off x="6238881" y="373045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122F9B8-E619-86CA-E7B5-DAA12A5A9029}"/>
              </a:ext>
            </a:extLst>
          </p:cNvPr>
          <p:cNvSpPr/>
          <p:nvPr/>
        </p:nvSpPr>
        <p:spPr>
          <a:xfrm>
            <a:off x="6664344" y="4524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C0253FF-0465-B649-8113-C8A487E334D9}"/>
              </a:ext>
            </a:extLst>
          </p:cNvPr>
          <p:cNvSpPr/>
          <p:nvPr/>
        </p:nvSpPr>
        <p:spPr>
          <a:xfrm>
            <a:off x="6883420" y="40024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BE3FE1C-1704-C547-686C-9654D615ABA4}"/>
              </a:ext>
            </a:extLst>
          </p:cNvPr>
          <p:cNvSpPr/>
          <p:nvPr/>
        </p:nvSpPr>
        <p:spPr>
          <a:xfrm>
            <a:off x="7943871" y="42288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0F1E584B-EF2A-431B-52F6-AD324D4E8B52}"/>
              </a:ext>
            </a:extLst>
          </p:cNvPr>
          <p:cNvSpPr/>
          <p:nvPr/>
        </p:nvSpPr>
        <p:spPr>
          <a:xfrm>
            <a:off x="8289957" y="31902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0A014AE7-D500-51D1-06D6-320FA17574FC}"/>
              </a:ext>
            </a:extLst>
          </p:cNvPr>
          <p:cNvSpPr/>
          <p:nvPr/>
        </p:nvSpPr>
        <p:spPr>
          <a:xfrm>
            <a:off x="8121668" y="2028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0317B02-DA4E-42A4-C89A-C2725463C7E8}"/>
              </a:ext>
            </a:extLst>
          </p:cNvPr>
          <p:cNvSpPr/>
          <p:nvPr/>
        </p:nvSpPr>
        <p:spPr>
          <a:xfrm>
            <a:off x="1860559" y="14573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9A79757-EB1F-47A7-3FAC-72435C441844}"/>
              </a:ext>
            </a:extLst>
          </p:cNvPr>
          <p:cNvSpPr/>
          <p:nvPr/>
        </p:nvSpPr>
        <p:spPr>
          <a:xfrm>
            <a:off x="1860558" y="1971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C205D94-D96B-E617-2B5B-E96E738D52A0}"/>
              </a:ext>
            </a:extLst>
          </p:cNvPr>
          <p:cNvSpPr/>
          <p:nvPr/>
        </p:nvSpPr>
        <p:spPr>
          <a:xfrm>
            <a:off x="1441458" y="16605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289EE28-CA15-D88A-7876-50B01F5850DA}"/>
              </a:ext>
            </a:extLst>
          </p:cNvPr>
          <p:cNvSpPr/>
          <p:nvPr/>
        </p:nvSpPr>
        <p:spPr>
          <a:xfrm>
            <a:off x="2114567" y="24099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2631BAE8-8510-65B7-97F9-62EED545781B}"/>
              </a:ext>
            </a:extLst>
          </p:cNvPr>
          <p:cNvSpPr/>
          <p:nvPr/>
        </p:nvSpPr>
        <p:spPr>
          <a:xfrm>
            <a:off x="5963689" y="11458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0FD243E-91D1-F0C3-FED1-171DAA88E1FA}"/>
              </a:ext>
            </a:extLst>
          </p:cNvPr>
          <p:cNvSpPr/>
          <p:nvPr/>
        </p:nvSpPr>
        <p:spPr>
          <a:xfrm>
            <a:off x="6687588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E9AA385B-5692-DA74-ECE9-7ACADC9FF274}"/>
              </a:ext>
            </a:extLst>
          </p:cNvPr>
          <p:cNvSpPr/>
          <p:nvPr/>
        </p:nvSpPr>
        <p:spPr>
          <a:xfrm>
            <a:off x="7074938" y="50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239163D-E4F0-EBC8-4718-C6224A48F98C}"/>
              </a:ext>
            </a:extLst>
          </p:cNvPr>
          <p:cNvSpPr/>
          <p:nvPr/>
        </p:nvSpPr>
        <p:spPr>
          <a:xfrm>
            <a:off x="7074937" y="8680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97CEC47-6C43-E9B5-8CAF-812E2FA97983}"/>
              </a:ext>
            </a:extLst>
          </p:cNvPr>
          <p:cNvSpPr/>
          <p:nvPr/>
        </p:nvSpPr>
        <p:spPr>
          <a:xfrm>
            <a:off x="7576589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DDF4A69-D7C2-E653-E175-EA2C54446735}"/>
              </a:ext>
            </a:extLst>
          </p:cNvPr>
          <p:cNvSpPr/>
          <p:nvPr/>
        </p:nvSpPr>
        <p:spPr>
          <a:xfrm>
            <a:off x="6687587" y="10998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9880CF49-DCBA-792E-1439-4B09E3D0A1E3}"/>
              </a:ext>
            </a:extLst>
          </p:cNvPr>
          <p:cNvSpPr/>
          <p:nvPr/>
        </p:nvSpPr>
        <p:spPr>
          <a:xfrm>
            <a:off x="6268487" y="7886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E66B371-9DD9-BEC9-47CB-8FCA34F5E4B6}"/>
              </a:ext>
            </a:extLst>
          </p:cNvPr>
          <p:cNvSpPr/>
          <p:nvPr/>
        </p:nvSpPr>
        <p:spPr>
          <a:xfrm>
            <a:off x="7722641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C7F65F1-A18C-A0D1-43C4-4D6471CD4EED}"/>
              </a:ext>
            </a:extLst>
          </p:cNvPr>
          <p:cNvSpPr/>
          <p:nvPr/>
        </p:nvSpPr>
        <p:spPr>
          <a:xfrm>
            <a:off x="8109991" y="9474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46D3EEC-3FED-1C57-4D10-CF8DDBD145FA}"/>
              </a:ext>
            </a:extLst>
          </p:cNvPr>
          <p:cNvSpPr/>
          <p:nvPr/>
        </p:nvSpPr>
        <p:spPr>
          <a:xfrm>
            <a:off x="8611642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31CBF60-070D-16E0-6D8C-7D4B4745EF04}"/>
              </a:ext>
            </a:extLst>
          </p:cNvPr>
          <p:cNvSpPr/>
          <p:nvPr/>
        </p:nvSpPr>
        <p:spPr>
          <a:xfrm>
            <a:off x="7303540" y="12299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545A874-9D46-25C8-209F-54FF3294CF6E}"/>
              </a:ext>
            </a:extLst>
          </p:cNvPr>
          <p:cNvSpPr/>
          <p:nvPr/>
        </p:nvSpPr>
        <p:spPr>
          <a:xfrm>
            <a:off x="6768004" y="15128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801B6A0-8880-01FC-9073-47A86CBD5249}"/>
              </a:ext>
            </a:extLst>
          </p:cNvPr>
          <p:cNvSpPr/>
          <p:nvPr/>
        </p:nvSpPr>
        <p:spPr>
          <a:xfrm>
            <a:off x="7497215" y="1570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0745CB7-BE6F-0716-ABC2-1CB2EE40A75E}"/>
              </a:ext>
            </a:extLst>
          </p:cNvPr>
          <p:cNvSpPr/>
          <p:nvPr/>
        </p:nvSpPr>
        <p:spPr>
          <a:xfrm>
            <a:off x="7963957" y="16027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1225B17-46EE-0D43-21E5-1048F9654181}"/>
              </a:ext>
            </a:extLst>
          </p:cNvPr>
          <p:cNvSpPr/>
          <p:nvPr/>
        </p:nvSpPr>
        <p:spPr>
          <a:xfrm>
            <a:off x="8430699" y="14906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F4074F6B-E511-2ED8-3484-E9D20438D5C2}"/>
              </a:ext>
            </a:extLst>
          </p:cNvPr>
          <p:cNvSpPr/>
          <p:nvPr/>
        </p:nvSpPr>
        <p:spPr>
          <a:xfrm>
            <a:off x="1657351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54AF4D4-4743-D317-E5B9-E8B418828882}"/>
              </a:ext>
            </a:extLst>
          </p:cNvPr>
          <p:cNvSpPr/>
          <p:nvPr/>
        </p:nvSpPr>
        <p:spPr>
          <a:xfrm>
            <a:off x="2044700" y="8827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AC72243-6D47-DF47-14E9-922517FC2655}"/>
              </a:ext>
            </a:extLst>
          </p:cNvPr>
          <p:cNvSpPr/>
          <p:nvPr/>
        </p:nvSpPr>
        <p:spPr>
          <a:xfrm>
            <a:off x="2546352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2005E50-447D-7F29-DD12-08D34AEB73F8}"/>
              </a:ext>
            </a:extLst>
          </p:cNvPr>
          <p:cNvSpPr/>
          <p:nvPr/>
        </p:nvSpPr>
        <p:spPr>
          <a:xfrm>
            <a:off x="1657350" y="11145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6100BF3-2315-A830-DB39-7696A06EC19E}"/>
              </a:ext>
            </a:extLst>
          </p:cNvPr>
          <p:cNvSpPr/>
          <p:nvPr/>
        </p:nvSpPr>
        <p:spPr>
          <a:xfrm>
            <a:off x="1238250" y="803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FDAFD04-E7A4-77D2-0856-765034316FEF}"/>
              </a:ext>
            </a:extLst>
          </p:cNvPr>
          <p:cNvSpPr/>
          <p:nvPr/>
        </p:nvSpPr>
        <p:spPr>
          <a:xfrm>
            <a:off x="2692404" y="10415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4D02A1B0-B4CF-0CEA-CAA2-165FCCA51456}"/>
              </a:ext>
            </a:extLst>
          </p:cNvPr>
          <p:cNvSpPr/>
          <p:nvPr/>
        </p:nvSpPr>
        <p:spPr>
          <a:xfrm>
            <a:off x="2273303" y="1244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C6F607-6E74-A509-4910-C3D1CD5E4E60}"/>
              </a:ext>
            </a:extLst>
          </p:cNvPr>
          <p:cNvSpPr/>
          <p:nvPr/>
        </p:nvSpPr>
        <p:spPr>
          <a:xfrm>
            <a:off x="698516" y="13241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313DC39-FA78-0132-B1BF-F631359BE7A7}"/>
              </a:ext>
            </a:extLst>
          </p:cNvPr>
          <p:cNvSpPr/>
          <p:nvPr/>
        </p:nvSpPr>
        <p:spPr>
          <a:xfrm>
            <a:off x="882661" y="44145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6AC3B9E-D73B-D7EC-E9B7-25745CE86114}"/>
              </a:ext>
            </a:extLst>
          </p:cNvPr>
          <p:cNvSpPr/>
          <p:nvPr/>
        </p:nvSpPr>
        <p:spPr>
          <a:xfrm>
            <a:off x="882660" y="9558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1088F425-0795-7639-948F-6F6882746241}"/>
              </a:ext>
            </a:extLst>
          </p:cNvPr>
          <p:cNvSpPr/>
          <p:nvPr/>
        </p:nvSpPr>
        <p:spPr>
          <a:xfrm>
            <a:off x="463560" y="6446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0483D6F-0ECD-458E-1F40-3FC8035C6BA8}"/>
              </a:ext>
            </a:extLst>
          </p:cNvPr>
          <p:cNvSpPr/>
          <p:nvPr/>
        </p:nvSpPr>
        <p:spPr>
          <a:xfrm>
            <a:off x="3544861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0142BDC-5FE0-BC8D-3E97-4A4EA76D6CF6}"/>
              </a:ext>
            </a:extLst>
          </p:cNvPr>
          <p:cNvSpPr/>
          <p:nvPr/>
        </p:nvSpPr>
        <p:spPr>
          <a:xfrm>
            <a:off x="3932211" y="545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619C468E-6629-5675-E900-41AD5D24D02D}"/>
              </a:ext>
            </a:extLst>
          </p:cNvPr>
          <p:cNvSpPr/>
          <p:nvPr/>
        </p:nvSpPr>
        <p:spPr>
          <a:xfrm>
            <a:off x="3932210" y="9070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8D61CDA-14FA-DAF9-77AC-8758B26E0B15}"/>
              </a:ext>
            </a:extLst>
          </p:cNvPr>
          <p:cNvSpPr/>
          <p:nvPr/>
        </p:nvSpPr>
        <p:spPr>
          <a:xfrm>
            <a:off x="4433862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90CC60EC-AF97-70B0-B948-172D4F1263D2}"/>
              </a:ext>
            </a:extLst>
          </p:cNvPr>
          <p:cNvSpPr/>
          <p:nvPr/>
        </p:nvSpPr>
        <p:spPr>
          <a:xfrm>
            <a:off x="3544860" y="1138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66BE42A-26E2-E859-2D99-70ED445C6DBE}"/>
              </a:ext>
            </a:extLst>
          </p:cNvPr>
          <p:cNvSpPr/>
          <p:nvPr/>
        </p:nvSpPr>
        <p:spPr>
          <a:xfrm>
            <a:off x="3125760" y="8276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B859D1F-9600-A863-12B3-4D872926FE5C}"/>
              </a:ext>
            </a:extLst>
          </p:cNvPr>
          <p:cNvSpPr/>
          <p:nvPr/>
        </p:nvSpPr>
        <p:spPr>
          <a:xfrm>
            <a:off x="4041789" y="13382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657B575-3442-64BF-88AB-F79A5DEE5E13}"/>
              </a:ext>
            </a:extLst>
          </p:cNvPr>
          <p:cNvSpPr/>
          <p:nvPr/>
        </p:nvSpPr>
        <p:spPr>
          <a:xfrm>
            <a:off x="5286318" y="4464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ABECEC59-FE8B-B01C-1796-B0F9941FE793}"/>
              </a:ext>
            </a:extLst>
          </p:cNvPr>
          <p:cNvSpPr/>
          <p:nvPr/>
        </p:nvSpPr>
        <p:spPr>
          <a:xfrm>
            <a:off x="5432370" y="887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1AFAD69-8F37-3350-FF6B-F500C7953630}"/>
              </a:ext>
            </a:extLst>
          </p:cNvPr>
          <p:cNvSpPr/>
          <p:nvPr/>
        </p:nvSpPr>
        <p:spPr>
          <a:xfrm>
            <a:off x="5819720" y="8084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02B76C7-18A0-EA3B-110E-7B54A86A1F7A}"/>
              </a:ext>
            </a:extLst>
          </p:cNvPr>
          <p:cNvSpPr/>
          <p:nvPr/>
        </p:nvSpPr>
        <p:spPr>
          <a:xfrm>
            <a:off x="6112857" y="53661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DB3A4388-F2F7-69C7-9492-2E22A1384747}"/>
              </a:ext>
            </a:extLst>
          </p:cNvPr>
          <p:cNvSpPr/>
          <p:nvPr/>
        </p:nvSpPr>
        <p:spPr>
          <a:xfrm>
            <a:off x="1460505" y="2702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99CA41E-B6F0-4AE5-2555-C1514EEDD8C1}"/>
              </a:ext>
            </a:extLst>
          </p:cNvPr>
          <p:cNvSpPr/>
          <p:nvPr/>
        </p:nvSpPr>
        <p:spPr>
          <a:xfrm>
            <a:off x="1460504" y="32164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BCA9DAD-31B3-76A9-6A23-9D3EC8A61085}"/>
              </a:ext>
            </a:extLst>
          </p:cNvPr>
          <p:cNvSpPr/>
          <p:nvPr/>
        </p:nvSpPr>
        <p:spPr>
          <a:xfrm>
            <a:off x="1031888" y="28358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D6CBA767-9297-342C-37F3-0B4C8527673F}"/>
              </a:ext>
            </a:extLst>
          </p:cNvPr>
          <p:cNvSpPr/>
          <p:nvPr/>
        </p:nvSpPr>
        <p:spPr>
          <a:xfrm>
            <a:off x="357196" y="3399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C923F3B2-057C-9D97-246E-C44AB8F6ED8E}"/>
              </a:ext>
            </a:extLst>
          </p:cNvPr>
          <p:cNvSpPr/>
          <p:nvPr/>
        </p:nvSpPr>
        <p:spPr>
          <a:xfrm>
            <a:off x="311174" y="448012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062FAFEB-183B-06FF-47DC-3A6ADBDB65E7}"/>
              </a:ext>
            </a:extLst>
          </p:cNvPr>
          <p:cNvSpPr/>
          <p:nvPr/>
        </p:nvSpPr>
        <p:spPr>
          <a:xfrm>
            <a:off x="355605" y="39729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2DA2B76A-22E5-5BC0-7E09-96D6BED89BE1}"/>
              </a:ext>
            </a:extLst>
          </p:cNvPr>
          <p:cNvSpPr/>
          <p:nvPr/>
        </p:nvSpPr>
        <p:spPr>
          <a:xfrm>
            <a:off x="793769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7C1CB2E-61D7-E5E7-2E61-AA484892AE97}"/>
              </a:ext>
            </a:extLst>
          </p:cNvPr>
          <p:cNvSpPr/>
          <p:nvPr/>
        </p:nvSpPr>
        <p:spPr>
          <a:xfrm>
            <a:off x="1073166" y="47660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8FE0C7C5-ECA6-5A57-AD29-7A578853752E}"/>
              </a:ext>
            </a:extLst>
          </p:cNvPr>
          <p:cNvSpPr/>
          <p:nvPr/>
        </p:nvSpPr>
        <p:spPr>
          <a:xfrm>
            <a:off x="1073165" y="51279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BFFC411-B7BA-CC68-7CA8-B87755531814}"/>
              </a:ext>
            </a:extLst>
          </p:cNvPr>
          <p:cNvSpPr/>
          <p:nvPr/>
        </p:nvSpPr>
        <p:spPr>
          <a:xfrm>
            <a:off x="685815" y="53597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921FB1B4-9006-9776-8A1F-B28CE7D97159}"/>
              </a:ext>
            </a:extLst>
          </p:cNvPr>
          <p:cNvSpPr/>
          <p:nvPr/>
        </p:nvSpPr>
        <p:spPr>
          <a:xfrm>
            <a:off x="266715" y="50486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244C874-D848-A840-5581-2219DA019C34}"/>
              </a:ext>
            </a:extLst>
          </p:cNvPr>
          <p:cNvSpPr/>
          <p:nvPr/>
        </p:nvSpPr>
        <p:spPr>
          <a:xfrm>
            <a:off x="1377959" y="365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DCC9BF70-3202-F804-20B1-90226A98CB16}"/>
              </a:ext>
            </a:extLst>
          </p:cNvPr>
          <p:cNvSpPr/>
          <p:nvPr/>
        </p:nvSpPr>
        <p:spPr>
          <a:xfrm>
            <a:off x="1581159" y="44880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F8AC7238-97DD-2409-6B55-536EA24E9AC7}"/>
              </a:ext>
            </a:extLst>
          </p:cNvPr>
          <p:cNvSpPr/>
          <p:nvPr/>
        </p:nvSpPr>
        <p:spPr>
          <a:xfrm>
            <a:off x="1263662" y="43580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27CCEF0B-F486-36D3-7378-C91A0C3D02C8}"/>
              </a:ext>
            </a:extLst>
          </p:cNvPr>
          <p:cNvSpPr/>
          <p:nvPr/>
        </p:nvSpPr>
        <p:spPr>
          <a:xfrm>
            <a:off x="844562" y="40469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F1D2DCC-A818-D2CE-3DF3-6980EF7AC9D7}"/>
              </a:ext>
            </a:extLst>
          </p:cNvPr>
          <p:cNvSpPr/>
          <p:nvPr/>
        </p:nvSpPr>
        <p:spPr>
          <a:xfrm>
            <a:off x="1450983" y="55083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4C62F54C-2EAA-6D5A-7750-4107B968471F}"/>
              </a:ext>
            </a:extLst>
          </p:cNvPr>
          <p:cNvSpPr/>
          <p:nvPr/>
        </p:nvSpPr>
        <p:spPr>
          <a:xfrm>
            <a:off x="685815" y="25433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832CFAB-47C8-8CCE-C94E-D82E8ADB90A1}"/>
              </a:ext>
            </a:extLst>
          </p:cNvPr>
          <p:cNvSpPr/>
          <p:nvPr/>
        </p:nvSpPr>
        <p:spPr>
          <a:xfrm>
            <a:off x="685814" y="30576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06D0414-852E-5D36-454C-E84C147F674C}"/>
              </a:ext>
            </a:extLst>
          </p:cNvPr>
          <p:cNvSpPr/>
          <p:nvPr/>
        </p:nvSpPr>
        <p:spPr>
          <a:xfrm>
            <a:off x="266714" y="27465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F39BC3D-BF9D-A0D4-6C09-7FF950675802}"/>
              </a:ext>
            </a:extLst>
          </p:cNvPr>
          <p:cNvSpPr/>
          <p:nvPr/>
        </p:nvSpPr>
        <p:spPr>
          <a:xfrm>
            <a:off x="939823" y="34959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37C541FD-146C-4013-4C17-6077880965A7}"/>
              </a:ext>
            </a:extLst>
          </p:cNvPr>
          <p:cNvSpPr/>
          <p:nvPr/>
        </p:nvSpPr>
        <p:spPr>
          <a:xfrm>
            <a:off x="482607" y="16861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9A908F26-D6A3-90EA-21C7-36D9F77BF0DB}"/>
              </a:ext>
            </a:extLst>
          </p:cNvPr>
          <p:cNvSpPr/>
          <p:nvPr/>
        </p:nvSpPr>
        <p:spPr>
          <a:xfrm>
            <a:off x="869957" y="16068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9D5451A1-12E7-8774-D720-3C16BCAF0FD6}"/>
              </a:ext>
            </a:extLst>
          </p:cNvPr>
          <p:cNvSpPr/>
          <p:nvPr/>
        </p:nvSpPr>
        <p:spPr>
          <a:xfrm>
            <a:off x="869956" y="1968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2838423F-7DED-887F-84CB-D7C164F95131}"/>
              </a:ext>
            </a:extLst>
          </p:cNvPr>
          <p:cNvSpPr/>
          <p:nvPr/>
        </p:nvSpPr>
        <p:spPr>
          <a:xfrm>
            <a:off x="482606" y="22005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E013FA3-C5F6-5D2F-42B4-F384389A9B28}"/>
              </a:ext>
            </a:extLst>
          </p:cNvPr>
          <p:cNvSpPr/>
          <p:nvPr/>
        </p:nvSpPr>
        <p:spPr>
          <a:xfrm>
            <a:off x="1517660" y="2127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E9C6B202-3377-6AE0-8D4C-1C22A764F08B}"/>
              </a:ext>
            </a:extLst>
          </p:cNvPr>
          <p:cNvSpPr/>
          <p:nvPr/>
        </p:nvSpPr>
        <p:spPr>
          <a:xfrm>
            <a:off x="1162070" y="20854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A9ED0A9-A587-0E66-B5A4-CE23D0A30871}"/>
              </a:ext>
            </a:extLst>
          </p:cNvPr>
          <p:cNvSpPr/>
          <p:nvPr/>
        </p:nvSpPr>
        <p:spPr>
          <a:xfrm>
            <a:off x="1860559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E09ABBE-BC0E-8966-93EF-758AE49DB9D4}"/>
              </a:ext>
            </a:extLst>
          </p:cNvPr>
          <p:cNvSpPr/>
          <p:nvPr/>
        </p:nvSpPr>
        <p:spPr>
          <a:xfrm>
            <a:off x="2247908" y="50644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B1519685-DB07-DB7E-846A-4A8253FFE7C3}"/>
              </a:ext>
            </a:extLst>
          </p:cNvPr>
          <p:cNvSpPr/>
          <p:nvPr/>
        </p:nvSpPr>
        <p:spPr>
          <a:xfrm>
            <a:off x="2749560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79830D0-E967-20E4-2376-0DE33827E82C}"/>
              </a:ext>
            </a:extLst>
          </p:cNvPr>
          <p:cNvSpPr/>
          <p:nvPr/>
        </p:nvSpPr>
        <p:spPr>
          <a:xfrm>
            <a:off x="2035193" y="55575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1CC1A63-C89A-DAEA-699A-DABAD8204C35}"/>
              </a:ext>
            </a:extLst>
          </p:cNvPr>
          <p:cNvSpPr/>
          <p:nvPr/>
        </p:nvSpPr>
        <p:spPr>
          <a:xfrm>
            <a:off x="1441458" y="49851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750AC7B0-3BE0-F26B-AED1-AB77BA74C2DF}"/>
              </a:ext>
            </a:extLst>
          </p:cNvPr>
          <p:cNvSpPr/>
          <p:nvPr/>
        </p:nvSpPr>
        <p:spPr>
          <a:xfrm>
            <a:off x="3543315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75C08EE6-9233-9996-3CF3-DB13FB963D83}"/>
              </a:ext>
            </a:extLst>
          </p:cNvPr>
          <p:cNvSpPr/>
          <p:nvPr/>
        </p:nvSpPr>
        <p:spPr>
          <a:xfrm>
            <a:off x="2927363" y="52416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E9A307CC-DBFF-8793-C830-E3499B4E715B}"/>
              </a:ext>
            </a:extLst>
          </p:cNvPr>
          <p:cNvSpPr/>
          <p:nvPr/>
        </p:nvSpPr>
        <p:spPr>
          <a:xfrm>
            <a:off x="3314713" y="51622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C6B406E-4139-9D68-281A-8935CF7E1D26}"/>
              </a:ext>
            </a:extLst>
          </p:cNvPr>
          <p:cNvSpPr/>
          <p:nvPr/>
        </p:nvSpPr>
        <p:spPr>
          <a:xfrm>
            <a:off x="3314712" y="55242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98B40820-B83A-9B07-D068-50FECC88EC2D}"/>
              </a:ext>
            </a:extLst>
          </p:cNvPr>
          <p:cNvSpPr/>
          <p:nvPr/>
        </p:nvSpPr>
        <p:spPr>
          <a:xfrm>
            <a:off x="3730643" y="53756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9F547D96-F8E6-0C04-9F2D-68F6C56EE0B3}"/>
              </a:ext>
            </a:extLst>
          </p:cNvPr>
          <p:cNvSpPr/>
          <p:nvPr/>
        </p:nvSpPr>
        <p:spPr>
          <a:xfrm>
            <a:off x="2927362" y="57559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A0375B9-DCEF-F52B-64C1-FB66C60AF8D4}"/>
              </a:ext>
            </a:extLst>
          </p:cNvPr>
          <p:cNvSpPr/>
          <p:nvPr/>
        </p:nvSpPr>
        <p:spPr>
          <a:xfrm>
            <a:off x="2508262" y="54448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AFD3A8D1-4E8B-D273-3403-E2608F88ED2F}"/>
              </a:ext>
            </a:extLst>
          </p:cNvPr>
          <p:cNvSpPr/>
          <p:nvPr/>
        </p:nvSpPr>
        <p:spPr>
          <a:xfrm>
            <a:off x="4349766" y="56035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0C153898-3463-3385-AD08-81A81B3414A4}"/>
              </a:ext>
            </a:extLst>
          </p:cNvPr>
          <p:cNvSpPr/>
          <p:nvPr/>
        </p:nvSpPr>
        <p:spPr>
          <a:xfrm>
            <a:off x="2183624" y="650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B3E04D91-A302-51CC-C733-F7768B949BE5}"/>
              </a:ext>
            </a:extLst>
          </p:cNvPr>
          <p:cNvSpPr/>
          <p:nvPr/>
        </p:nvSpPr>
        <p:spPr>
          <a:xfrm>
            <a:off x="4851417" y="56829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083A3EFE-9ACC-71FE-186E-5673FAF92B2A}"/>
              </a:ext>
            </a:extLst>
          </p:cNvPr>
          <p:cNvSpPr/>
          <p:nvPr/>
        </p:nvSpPr>
        <p:spPr>
          <a:xfrm>
            <a:off x="3962415" y="61973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551973A3-52E7-1325-A58D-039FC9D475DF}"/>
              </a:ext>
            </a:extLst>
          </p:cNvPr>
          <p:cNvSpPr/>
          <p:nvPr/>
        </p:nvSpPr>
        <p:spPr>
          <a:xfrm>
            <a:off x="3411559" y="5987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C32E1AF-32B1-CD61-E5A9-0DD169F5AC3C}"/>
              </a:ext>
            </a:extLst>
          </p:cNvPr>
          <p:cNvSpPr/>
          <p:nvPr/>
        </p:nvSpPr>
        <p:spPr>
          <a:xfrm>
            <a:off x="4927612" y="4963817"/>
            <a:ext cx="158747" cy="158747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F0A2FAB-E296-6946-BF43-BF30374429A4}"/>
              </a:ext>
            </a:extLst>
          </p:cNvPr>
          <p:cNvSpPr/>
          <p:nvPr/>
        </p:nvSpPr>
        <p:spPr>
          <a:xfrm>
            <a:off x="4641859" y="53089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F031749E-4E36-4528-8EEA-171A8AD8011B}"/>
              </a:ext>
            </a:extLst>
          </p:cNvPr>
          <p:cNvSpPr/>
          <p:nvPr/>
        </p:nvSpPr>
        <p:spPr>
          <a:xfrm>
            <a:off x="4121162" y="48844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FA7A4987-94CD-E9CC-16DF-C0B063EE5BDE}"/>
              </a:ext>
            </a:extLst>
          </p:cNvPr>
          <p:cNvSpPr/>
          <p:nvPr/>
        </p:nvSpPr>
        <p:spPr>
          <a:xfrm>
            <a:off x="5575316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DFA6D316-E19C-69CF-165A-FB8F2E9364BC}"/>
              </a:ext>
            </a:extLst>
          </p:cNvPr>
          <p:cNvSpPr/>
          <p:nvPr/>
        </p:nvSpPr>
        <p:spPr>
          <a:xfrm>
            <a:off x="5962666" y="50431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6590CAA1-5040-A2AE-45AC-D1B1CE5D1363}"/>
              </a:ext>
            </a:extLst>
          </p:cNvPr>
          <p:cNvSpPr/>
          <p:nvPr/>
        </p:nvSpPr>
        <p:spPr>
          <a:xfrm>
            <a:off x="5962665" y="54051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AA3962C1-8927-49A9-6FD1-54771C36E70D}"/>
              </a:ext>
            </a:extLst>
          </p:cNvPr>
          <p:cNvSpPr/>
          <p:nvPr/>
        </p:nvSpPr>
        <p:spPr>
          <a:xfrm>
            <a:off x="6464317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85E599D-B8A7-C24B-9615-8BD6A4DA12B1}"/>
              </a:ext>
            </a:extLst>
          </p:cNvPr>
          <p:cNvSpPr/>
          <p:nvPr/>
        </p:nvSpPr>
        <p:spPr>
          <a:xfrm>
            <a:off x="5575315" y="563692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CF72D4EA-80A3-F35D-4F66-96FF27FCE5FB}"/>
              </a:ext>
            </a:extLst>
          </p:cNvPr>
          <p:cNvSpPr/>
          <p:nvPr/>
        </p:nvSpPr>
        <p:spPr>
          <a:xfrm>
            <a:off x="5156215" y="5325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4EBA52FD-581D-5EC6-8029-8B47F8BEDEA4}"/>
              </a:ext>
            </a:extLst>
          </p:cNvPr>
          <p:cNvSpPr/>
          <p:nvPr/>
        </p:nvSpPr>
        <p:spPr>
          <a:xfrm>
            <a:off x="7213616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683061F9-3B9B-D3C1-752D-EA62132BD599}"/>
              </a:ext>
            </a:extLst>
          </p:cNvPr>
          <p:cNvSpPr/>
          <p:nvPr/>
        </p:nvSpPr>
        <p:spPr>
          <a:xfrm>
            <a:off x="7600965" y="50561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CAA88E57-E697-152C-BA08-845C72C52CB7}"/>
              </a:ext>
            </a:extLst>
          </p:cNvPr>
          <p:cNvSpPr/>
          <p:nvPr/>
        </p:nvSpPr>
        <p:spPr>
          <a:xfrm>
            <a:off x="8102617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C66EFEFE-6239-2943-DBF8-036A4794A69D}"/>
              </a:ext>
            </a:extLst>
          </p:cNvPr>
          <p:cNvSpPr/>
          <p:nvPr/>
        </p:nvSpPr>
        <p:spPr>
          <a:xfrm>
            <a:off x="7213615" y="52878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8E85F784-16DE-FFB9-A80E-DC7DB7CE8E97}"/>
              </a:ext>
            </a:extLst>
          </p:cNvPr>
          <p:cNvSpPr/>
          <p:nvPr/>
        </p:nvSpPr>
        <p:spPr>
          <a:xfrm>
            <a:off x="6238880" y="47529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63C1BEA1-B74D-19FD-0BE0-BF938F2D4621}"/>
              </a:ext>
            </a:extLst>
          </p:cNvPr>
          <p:cNvSpPr/>
          <p:nvPr/>
        </p:nvSpPr>
        <p:spPr>
          <a:xfrm>
            <a:off x="6664343" y="55466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E70829C-F57C-FCFA-AD65-EAC471F2C9F2}"/>
              </a:ext>
            </a:extLst>
          </p:cNvPr>
          <p:cNvSpPr/>
          <p:nvPr/>
        </p:nvSpPr>
        <p:spPr>
          <a:xfrm>
            <a:off x="6883419" y="50249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E2F6FB84-1628-73CD-0648-59DC1FABC4F3}"/>
              </a:ext>
            </a:extLst>
          </p:cNvPr>
          <p:cNvSpPr/>
          <p:nvPr/>
        </p:nvSpPr>
        <p:spPr>
          <a:xfrm>
            <a:off x="7943870" y="52513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30A69D69-E11C-4283-077E-25BBC75D743B}"/>
              </a:ext>
            </a:extLst>
          </p:cNvPr>
          <p:cNvSpPr/>
          <p:nvPr/>
        </p:nvSpPr>
        <p:spPr>
          <a:xfrm>
            <a:off x="357196" y="5484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CF4A979B-589C-D889-D935-D95D34E20CA7}"/>
              </a:ext>
            </a:extLst>
          </p:cNvPr>
          <p:cNvSpPr/>
          <p:nvPr/>
        </p:nvSpPr>
        <p:spPr>
          <a:xfrm>
            <a:off x="584218" y="49658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8FB20C3-3A23-4316-9C16-55EB8F9D3489}"/>
              </a:ext>
            </a:extLst>
          </p:cNvPr>
          <p:cNvSpPr/>
          <p:nvPr/>
        </p:nvSpPr>
        <p:spPr>
          <a:xfrm>
            <a:off x="685815" y="586788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37954FC-C0D8-D68F-F67C-E95FB09A72B1}"/>
              </a:ext>
            </a:extLst>
          </p:cNvPr>
          <p:cNvSpPr/>
          <p:nvPr/>
        </p:nvSpPr>
        <p:spPr>
          <a:xfrm>
            <a:off x="1073165" y="5788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2286F54-6C68-F8C0-05E2-CD0ADF95D8BD}"/>
              </a:ext>
            </a:extLst>
          </p:cNvPr>
          <p:cNvSpPr/>
          <p:nvPr/>
        </p:nvSpPr>
        <p:spPr>
          <a:xfrm>
            <a:off x="1651011" y="51487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D590255-FB8C-BA64-4AAC-875AC4BE9D2D}"/>
              </a:ext>
            </a:extLst>
          </p:cNvPr>
          <p:cNvSpPr/>
          <p:nvPr/>
        </p:nvSpPr>
        <p:spPr>
          <a:xfrm>
            <a:off x="298462" y="59023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7EFEA54-893C-961D-8B94-348A3BE931FF}"/>
              </a:ext>
            </a:extLst>
          </p:cNvPr>
          <p:cNvSpPr/>
          <p:nvPr/>
        </p:nvSpPr>
        <p:spPr>
          <a:xfrm>
            <a:off x="6838973" y="52973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A83F8A9D-60AD-3580-A4A0-2CFCA8934181}"/>
              </a:ext>
            </a:extLst>
          </p:cNvPr>
          <p:cNvSpPr/>
          <p:nvPr/>
        </p:nvSpPr>
        <p:spPr>
          <a:xfrm>
            <a:off x="5522948" y="60607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1AD5D620-8178-54E4-BB8F-1AFF10170EB6}"/>
              </a:ext>
            </a:extLst>
          </p:cNvPr>
          <p:cNvSpPr/>
          <p:nvPr/>
        </p:nvSpPr>
        <p:spPr>
          <a:xfrm>
            <a:off x="6137295" y="58164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966F7CC6-37AF-BA1D-ADE7-63C8CBF840BB}"/>
              </a:ext>
            </a:extLst>
          </p:cNvPr>
          <p:cNvSpPr/>
          <p:nvPr/>
        </p:nvSpPr>
        <p:spPr>
          <a:xfrm>
            <a:off x="6137294" y="617838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00D94C0-EA60-7342-8149-ECD4DE8E62F5}"/>
              </a:ext>
            </a:extLst>
          </p:cNvPr>
          <p:cNvSpPr/>
          <p:nvPr/>
        </p:nvSpPr>
        <p:spPr>
          <a:xfrm>
            <a:off x="6638946" y="589580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83732EB-E452-47C6-1F26-7C7BC453F849}"/>
              </a:ext>
            </a:extLst>
          </p:cNvPr>
          <p:cNvSpPr/>
          <p:nvPr/>
        </p:nvSpPr>
        <p:spPr>
          <a:xfrm>
            <a:off x="5749944" y="64101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116764C-048F-D528-7242-D948025D8C19}"/>
              </a:ext>
            </a:extLst>
          </p:cNvPr>
          <p:cNvSpPr/>
          <p:nvPr/>
        </p:nvSpPr>
        <p:spPr>
          <a:xfrm>
            <a:off x="4997468" y="6140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C1E802DF-050A-C2BC-4B85-7FC8BB8DCDF7}"/>
              </a:ext>
            </a:extLst>
          </p:cNvPr>
          <p:cNvSpPr/>
          <p:nvPr/>
        </p:nvSpPr>
        <p:spPr>
          <a:xfrm>
            <a:off x="7388245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A92D0301-5B03-3C40-927B-C20971DC236D}"/>
              </a:ext>
            </a:extLst>
          </p:cNvPr>
          <p:cNvSpPr/>
          <p:nvPr/>
        </p:nvSpPr>
        <p:spPr>
          <a:xfrm>
            <a:off x="7775594" y="58293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02CD984D-E60F-0C7D-D745-BCC7E8FFCDCB}"/>
              </a:ext>
            </a:extLst>
          </p:cNvPr>
          <p:cNvSpPr/>
          <p:nvPr/>
        </p:nvSpPr>
        <p:spPr>
          <a:xfrm>
            <a:off x="8277246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EC508E05-C2EE-5D76-CE8E-51E30D8C7F6F}"/>
              </a:ext>
            </a:extLst>
          </p:cNvPr>
          <p:cNvSpPr/>
          <p:nvPr/>
        </p:nvSpPr>
        <p:spPr>
          <a:xfrm>
            <a:off x="7388244" y="6061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59D483A7-C6CE-02DD-F8E2-38D861E4C638}"/>
              </a:ext>
            </a:extLst>
          </p:cNvPr>
          <p:cNvSpPr/>
          <p:nvPr/>
        </p:nvSpPr>
        <p:spPr>
          <a:xfrm>
            <a:off x="6413509" y="55261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24AA3E0D-1BBB-CE2F-A451-DB0FE451B1A6}"/>
              </a:ext>
            </a:extLst>
          </p:cNvPr>
          <p:cNvSpPr/>
          <p:nvPr/>
        </p:nvSpPr>
        <p:spPr>
          <a:xfrm>
            <a:off x="6838972" y="63198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CBC43EFC-D4D3-0157-9147-80897517A9B6}"/>
              </a:ext>
            </a:extLst>
          </p:cNvPr>
          <p:cNvSpPr/>
          <p:nvPr/>
        </p:nvSpPr>
        <p:spPr>
          <a:xfrm>
            <a:off x="7058048" y="5798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3C659D7A-C423-7D75-394C-390C408D5CCE}"/>
              </a:ext>
            </a:extLst>
          </p:cNvPr>
          <p:cNvSpPr/>
          <p:nvPr/>
        </p:nvSpPr>
        <p:spPr>
          <a:xfrm>
            <a:off x="8118499" y="60246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6BF7FF5A-0340-462C-41E9-358E693EDE14}"/>
              </a:ext>
            </a:extLst>
          </p:cNvPr>
          <p:cNvSpPr/>
          <p:nvPr/>
        </p:nvSpPr>
        <p:spPr>
          <a:xfrm>
            <a:off x="8782050" y="23684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FA0D2294-B21D-DD9A-54B9-AB3F74F7EAF3}"/>
              </a:ext>
            </a:extLst>
          </p:cNvPr>
          <p:cNvSpPr/>
          <p:nvPr/>
        </p:nvSpPr>
        <p:spPr>
          <a:xfrm>
            <a:off x="8610608" y="37214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486ED602-CF2D-BE1B-8380-4C382AB98633}"/>
              </a:ext>
            </a:extLst>
          </p:cNvPr>
          <p:cNvSpPr/>
          <p:nvPr/>
        </p:nvSpPr>
        <p:spPr>
          <a:xfrm>
            <a:off x="8451861" y="41993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7F43B75F-8DE3-23AA-F40F-8F51C3A2FCCC}"/>
              </a:ext>
            </a:extLst>
          </p:cNvPr>
          <p:cNvSpPr/>
          <p:nvPr/>
        </p:nvSpPr>
        <p:spPr>
          <a:xfrm>
            <a:off x="8797947" y="31606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EC027CFB-728E-3EC4-B962-95D5A632EF33}"/>
              </a:ext>
            </a:extLst>
          </p:cNvPr>
          <p:cNvSpPr/>
          <p:nvPr/>
        </p:nvSpPr>
        <p:spPr>
          <a:xfrm>
            <a:off x="8531233" y="280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2025796F-ED0B-31FB-85E4-554088775A4D}"/>
              </a:ext>
            </a:extLst>
          </p:cNvPr>
          <p:cNvSpPr/>
          <p:nvPr/>
        </p:nvSpPr>
        <p:spPr>
          <a:xfrm>
            <a:off x="8610607" y="47439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2D6F45BB-4182-87A5-D16D-92F58EFEA713}"/>
              </a:ext>
            </a:extLst>
          </p:cNvPr>
          <p:cNvSpPr/>
          <p:nvPr/>
        </p:nvSpPr>
        <p:spPr>
          <a:xfrm>
            <a:off x="8451860" y="5221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8DEA360-02C3-D087-2DD6-000C059C925B}"/>
              </a:ext>
            </a:extLst>
          </p:cNvPr>
          <p:cNvSpPr/>
          <p:nvPr/>
        </p:nvSpPr>
        <p:spPr>
          <a:xfrm>
            <a:off x="8785236" y="55171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2E30CC9E-AE86-97F6-0BAF-9C189F2CF137}"/>
              </a:ext>
            </a:extLst>
          </p:cNvPr>
          <p:cNvSpPr/>
          <p:nvPr/>
        </p:nvSpPr>
        <p:spPr>
          <a:xfrm>
            <a:off x="8626489" y="59950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0C169BA-7261-7812-6059-763D13B77634}"/>
              </a:ext>
            </a:extLst>
          </p:cNvPr>
          <p:cNvSpPr/>
          <p:nvPr/>
        </p:nvSpPr>
        <p:spPr>
          <a:xfrm>
            <a:off x="2597153" y="63625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1E39E7EE-95D8-F67C-6B80-EBF83552220E}"/>
              </a:ext>
            </a:extLst>
          </p:cNvPr>
          <p:cNvSpPr/>
          <p:nvPr/>
        </p:nvSpPr>
        <p:spPr>
          <a:xfrm>
            <a:off x="1627213" y="59590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DBE8CA11-ACB6-B0EB-11C9-825828171C27}"/>
              </a:ext>
            </a:extLst>
          </p:cNvPr>
          <p:cNvSpPr/>
          <p:nvPr/>
        </p:nvSpPr>
        <p:spPr>
          <a:xfrm>
            <a:off x="2211423" y="60083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BE9C3DB7-0AA1-AE31-AB19-C947A7ABC826}"/>
              </a:ext>
            </a:extLst>
          </p:cNvPr>
          <p:cNvSpPr/>
          <p:nvPr/>
        </p:nvSpPr>
        <p:spPr>
          <a:xfrm>
            <a:off x="3906873" y="5826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8A17BA45-B716-3B0A-EAC9-9BDC3396966D}"/>
              </a:ext>
            </a:extLst>
          </p:cNvPr>
          <p:cNvSpPr/>
          <p:nvPr/>
        </p:nvSpPr>
        <p:spPr>
          <a:xfrm>
            <a:off x="3103592" y="62067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09B37478-0B00-86AB-CCDA-ADC345D1C0D7}"/>
              </a:ext>
            </a:extLst>
          </p:cNvPr>
          <p:cNvSpPr/>
          <p:nvPr/>
        </p:nvSpPr>
        <p:spPr>
          <a:xfrm>
            <a:off x="2684492" y="58955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B5AC8582-9144-FFF9-1943-DDCB58FE420F}"/>
              </a:ext>
            </a:extLst>
          </p:cNvPr>
          <p:cNvSpPr/>
          <p:nvPr/>
        </p:nvSpPr>
        <p:spPr>
          <a:xfrm>
            <a:off x="5194306" y="64932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42EEE0BF-D7A2-C86E-9328-E3C39FFA9940}"/>
              </a:ext>
            </a:extLst>
          </p:cNvPr>
          <p:cNvSpPr/>
          <p:nvPr/>
        </p:nvSpPr>
        <p:spPr>
          <a:xfrm>
            <a:off x="4525996" y="60543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C575D9ED-B9CA-D6E4-E0F7-5E98F4E0DC22}"/>
              </a:ext>
            </a:extLst>
          </p:cNvPr>
          <p:cNvSpPr/>
          <p:nvPr/>
        </p:nvSpPr>
        <p:spPr>
          <a:xfrm>
            <a:off x="4525995" y="6416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80B998C7-3E5B-613A-9F74-1E3943F1C67D}"/>
              </a:ext>
            </a:extLst>
          </p:cNvPr>
          <p:cNvSpPr/>
          <p:nvPr/>
        </p:nvSpPr>
        <p:spPr>
          <a:xfrm>
            <a:off x="4158471" y="657258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DF39FA77-C41D-AAE7-30D4-8A04053F459E}"/>
              </a:ext>
            </a:extLst>
          </p:cNvPr>
          <p:cNvSpPr/>
          <p:nvPr/>
        </p:nvSpPr>
        <p:spPr>
          <a:xfrm>
            <a:off x="3587789" y="64386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9F62EA32-A87D-7C4A-DF19-960784E1DC48}"/>
              </a:ext>
            </a:extLst>
          </p:cNvPr>
          <p:cNvSpPr/>
          <p:nvPr/>
        </p:nvSpPr>
        <p:spPr>
          <a:xfrm>
            <a:off x="862045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FC9986CD-6DAB-9B74-4AA5-04DE95704675}"/>
              </a:ext>
            </a:extLst>
          </p:cNvPr>
          <p:cNvSpPr/>
          <p:nvPr/>
        </p:nvSpPr>
        <p:spPr>
          <a:xfrm>
            <a:off x="1249395" y="62392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53DE058E-DDD8-63AE-6BA0-1DBDF2709404}"/>
              </a:ext>
            </a:extLst>
          </p:cNvPr>
          <p:cNvSpPr/>
          <p:nvPr/>
        </p:nvSpPr>
        <p:spPr>
          <a:xfrm>
            <a:off x="1751046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54911BCE-E861-90A3-6336-ACB1071FAB22}"/>
              </a:ext>
            </a:extLst>
          </p:cNvPr>
          <p:cNvSpPr/>
          <p:nvPr/>
        </p:nvSpPr>
        <p:spPr>
          <a:xfrm>
            <a:off x="1827241" y="5599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BF07A38A-CE57-199C-4FAA-58DAC7CBA5FB}"/>
              </a:ext>
            </a:extLst>
          </p:cNvPr>
          <p:cNvSpPr/>
          <p:nvPr/>
        </p:nvSpPr>
        <p:spPr>
          <a:xfrm>
            <a:off x="474692" y="63531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BDA03825-0459-9766-16F5-2688C50DA655}"/>
              </a:ext>
            </a:extLst>
          </p:cNvPr>
          <p:cNvSpPr/>
          <p:nvPr/>
        </p:nvSpPr>
        <p:spPr>
          <a:xfrm>
            <a:off x="3935972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3A6D90F0-2BC1-5212-AC01-24306C220F89}"/>
              </a:ext>
            </a:extLst>
          </p:cNvPr>
          <p:cNvSpPr/>
          <p:nvPr/>
        </p:nvSpPr>
        <p:spPr>
          <a:xfrm>
            <a:off x="4323322" y="1507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90C33FDD-7C5C-49C8-CC50-6EAF212D86D2}"/>
              </a:ext>
            </a:extLst>
          </p:cNvPr>
          <p:cNvSpPr/>
          <p:nvPr/>
        </p:nvSpPr>
        <p:spPr>
          <a:xfrm>
            <a:off x="4824973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DEA90F18-0424-2ACA-7D04-6711737E0866}"/>
              </a:ext>
            </a:extLst>
          </p:cNvPr>
          <p:cNvSpPr/>
          <p:nvPr/>
        </p:nvSpPr>
        <p:spPr>
          <a:xfrm>
            <a:off x="5651512" y="3203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2EE85850-B127-1115-9D3B-B35BCA0BB394}"/>
              </a:ext>
            </a:extLst>
          </p:cNvPr>
          <p:cNvSpPr/>
          <p:nvPr/>
        </p:nvSpPr>
        <p:spPr>
          <a:xfrm>
            <a:off x="6762760" y="15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D72CD0FE-419C-38E6-CD7B-F42AD777B216}"/>
              </a:ext>
            </a:extLst>
          </p:cNvPr>
          <p:cNvSpPr/>
          <p:nvPr/>
        </p:nvSpPr>
        <p:spPr>
          <a:xfrm>
            <a:off x="6375410" y="2742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DD42B0FE-57EC-0E3B-BE0B-E56877459959}"/>
              </a:ext>
            </a:extLst>
          </p:cNvPr>
          <p:cNvSpPr/>
          <p:nvPr/>
        </p:nvSpPr>
        <p:spPr>
          <a:xfrm>
            <a:off x="7410464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5D4A6C73-F9D3-5585-FF2C-636D4F7B1713}"/>
              </a:ext>
            </a:extLst>
          </p:cNvPr>
          <p:cNvSpPr/>
          <p:nvPr/>
        </p:nvSpPr>
        <p:spPr>
          <a:xfrm>
            <a:off x="7797814" y="1218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44252F88-CC6E-3BC1-AC77-7007B5071AC8}"/>
              </a:ext>
            </a:extLst>
          </p:cNvPr>
          <p:cNvSpPr/>
          <p:nvPr/>
        </p:nvSpPr>
        <p:spPr>
          <a:xfrm>
            <a:off x="8299465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FA9489A8-073C-AC95-C739-1D1634A0B68F}"/>
              </a:ext>
            </a:extLst>
          </p:cNvPr>
          <p:cNvSpPr/>
          <p:nvPr/>
        </p:nvSpPr>
        <p:spPr>
          <a:xfrm>
            <a:off x="1732523" y="5724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EDB2D0-6712-1F41-1D78-F1F3783FBB67}"/>
              </a:ext>
            </a:extLst>
          </p:cNvPr>
          <p:cNvSpPr/>
          <p:nvPr/>
        </p:nvSpPr>
        <p:spPr>
          <a:xfrm>
            <a:off x="1345173" y="2890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EC9F5488-388A-ABC7-D894-2DEF60BD19CC}"/>
              </a:ext>
            </a:extLst>
          </p:cNvPr>
          <p:cNvSpPr/>
          <p:nvPr/>
        </p:nvSpPr>
        <p:spPr>
          <a:xfrm>
            <a:off x="2380227" y="21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0A235401-1F34-A8E3-357A-326C23FD0AB3}"/>
              </a:ext>
            </a:extLst>
          </p:cNvPr>
          <p:cNvSpPr/>
          <p:nvPr/>
        </p:nvSpPr>
        <p:spPr>
          <a:xfrm>
            <a:off x="1961126" y="4191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3D043CC9-D0FE-5006-C427-7FB03D39339B}"/>
              </a:ext>
            </a:extLst>
          </p:cNvPr>
          <p:cNvSpPr/>
          <p:nvPr/>
        </p:nvSpPr>
        <p:spPr>
          <a:xfrm>
            <a:off x="570483" y="130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0680E573-2D90-AB2C-01AE-FBCDBC7D3880}"/>
              </a:ext>
            </a:extLst>
          </p:cNvPr>
          <p:cNvSpPr/>
          <p:nvPr/>
        </p:nvSpPr>
        <p:spPr>
          <a:xfrm>
            <a:off x="3620033" y="81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47CCFC9B-A2C9-F378-A6D7-C461F577EB9C}"/>
              </a:ext>
            </a:extLst>
          </p:cNvPr>
          <p:cNvSpPr/>
          <p:nvPr/>
        </p:nvSpPr>
        <p:spPr>
          <a:xfrm>
            <a:off x="3232683" y="3132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D25A8C32-C2E7-D73E-6B0C-77B9BA7CEC11}"/>
              </a:ext>
            </a:extLst>
          </p:cNvPr>
          <p:cNvSpPr/>
          <p:nvPr/>
        </p:nvSpPr>
        <p:spPr>
          <a:xfrm>
            <a:off x="4956119" y="5957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CE835EF4-7A7C-1C2A-F7F9-8838DBEC2C3F}"/>
              </a:ext>
            </a:extLst>
          </p:cNvPr>
          <p:cNvSpPr/>
          <p:nvPr/>
        </p:nvSpPr>
        <p:spPr>
          <a:xfrm>
            <a:off x="8219535" y="5612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BFF5BA04-5815-593F-54A9-9D4D7B19E481}"/>
              </a:ext>
            </a:extLst>
          </p:cNvPr>
          <p:cNvSpPr/>
          <p:nvPr/>
        </p:nvSpPr>
        <p:spPr>
          <a:xfrm>
            <a:off x="7732179" y="63899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22DB90-7CF4-B299-B983-38DE2EDC2D1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380917" y="3384329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23CCDDD-56D2-A9C1-A994-EE05E585EDC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4600412" y="1263429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EAFAB7-D7A3-A414-204B-5C7325D0FE70}"/>
              </a:ext>
            </a:extLst>
          </p:cNvPr>
          <p:cNvCxnSpPr>
            <a:cxnSpLocks/>
          </p:cNvCxnSpPr>
          <p:nvPr/>
        </p:nvCxnSpPr>
        <p:spPr>
          <a:xfrm>
            <a:off x="4599010" y="3376516"/>
            <a:ext cx="1378502" cy="1258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Arc 35">
            <a:extLst>
              <a:ext uri="{FF2B5EF4-FFF2-40B4-BE49-F238E27FC236}">
                <a16:creationId xmlns:a16="http://schemas.microsoft.com/office/drawing/2014/main" id="{AC94C674-680F-2C0A-525B-50AFACE4ED34}"/>
              </a:ext>
            </a:extLst>
          </p:cNvPr>
          <p:cNvSpPr/>
          <p:nvPr/>
        </p:nvSpPr>
        <p:spPr>
          <a:xfrm rot="5400000">
            <a:off x="3196196" y="2025266"/>
            <a:ext cx="2766465" cy="2766465"/>
          </a:xfrm>
          <a:prstGeom prst="arc">
            <a:avLst>
              <a:gd name="adj1" fmla="val 16200000"/>
              <a:gd name="adj2" fmla="val 20508230"/>
            </a:avLst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D917938F-D94E-3056-E49A-ABD386AE74CA}"/>
              </a:ext>
            </a:extLst>
          </p:cNvPr>
          <p:cNvSpPr txBox="1">
            <a:spLocks/>
          </p:cNvSpPr>
          <p:nvPr/>
        </p:nvSpPr>
        <p:spPr>
          <a:xfrm>
            <a:off x="650415" y="284400"/>
            <a:ext cx="6963262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Separate Indexing</a:t>
            </a:r>
            <a:endParaRPr lang="en-US" sz="28700" dirty="0"/>
          </a:p>
        </p:txBody>
      </p:sp>
    </p:spTree>
    <p:extLst>
      <p:ext uri="{BB962C8B-B14F-4D97-AF65-F5344CB8AC3E}">
        <p14:creationId xmlns:p14="http://schemas.microsoft.com/office/powerpoint/2010/main" val="533897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280">
            <a:extLst>
              <a:ext uri="{FF2B5EF4-FFF2-40B4-BE49-F238E27FC236}">
                <a16:creationId xmlns:a16="http://schemas.microsoft.com/office/drawing/2014/main" id="{928E7D35-4122-8D09-35CF-0DCB58CED4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DE1F9-FD86-61E4-4342-28081DCC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/>
          <a:lstStyle/>
          <a:p>
            <a:fld id="{93005692-73BE-493E-93AB-ECD6027A7652}" type="slidenum">
              <a:rPr lang="en-US" smtClean="0"/>
              <a:pPr/>
              <a:t>161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2B9BF-D5C2-9883-A118-9BB6A27A7353}"/>
              </a:ext>
            </a:extLst>
          </p:cNvPr>
          <p:cNvSpPr/>
          <p:nvPr/>
        </p:nvSpPr>
        <p:spPr>
          <a:xfrm>
            <a:off x="2635249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D6ADA8-9B48-FC24-00D0-3AC30A999D25}"/>
              </a:ext>
            </a:extLst>
          </p:cNvPr>
          <p:cNvSpPr/>
          <p:nvPr/>
        </p:nvSpPr>
        <p:spPr>
          <a:xfrm>
            <a:off x="3022599" y="15366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DB717C-111C-44FF-22AA-9892AF1BD8BC}"/>
              </a:ext>
            </a:extLst>
          </p:cNvPr>
          <p:cNvSpPr/>
          <p:nvPr/>
        </p:nvSpPr>
        <p:spPr>
          <a:xfrm>
            <a:off x="3022598" y="18986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CD4A50-7440-6338-6340-1755A2F8115C}"/>
              </a:ext>
            </a:extLst>
          </p:cNvPr>
          <p:cNvSpPr/>
          <p:nvPr/>
        </p:nvSpPr>
        <p:spPr>
          <a:xfrm>
            <a:off x="3524250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5718D2-A23E-B581-22EB-E3D95B384BB4}"/>
              </a:ext>
            </a:extLst>
          </p:cNvPr>
          <p:cNvSpPr/>
          <p:nvPr/>
        </p:nvSpPr>
        <p:spPr>
          <a:xfrm>
            <a:off x="2635248" y="21304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85EA89-654B-050D-9994-BD76597737CE}"/>
              </a:ext>
            </a:extLst>
          </p:cNvPr>
          <p:cNvSpPr/>
          <p:nvPr/>
        </p:nvSpPr>
        <p:spPr>
          <a:xfrm>
            <a:off x="2216148" y="18192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B8F216-0AC5-4041-CDD2-0C018580B753}"/>
              </a:ext>
            </a:extLst>
          </p:cNvPr>
          <p:cNvSpPr/>
          <p:nvPr/>
        </p:nvSpPr>
        <p:spPr>
          <a:xfrm>
            <a:off x="3670302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684E8C-0F94-3CD2-7680-553DDB4AF6CE}"/>
              </a:ext>
            </a:extLst>
          </p:cNvPr>
          <p:cNvSpPr/>
          <p:nvPr/>
        </p:nvSpPr>
        <p:spPr>
          <a:xfrm>
            <a:off x="4057652" y="19780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47E730-F903-9E6B-2408-473EDC93B45D}"/>
              </a:ext>
            </a:extLst>
          </p:cNvPr>
          <p:cNvSpPr/>
          <p:nvPr/>
        </p:nvSpPr>
        <p:spPr>
          <a:xfrm>
            <a:off x="4057651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D57A37-3BC7-4CD5-5B9B-AB8260C501E8}"/>
              </a:ext>
            </a:extLst>
          </p:cNvPr>
          <p:cNvSpPr/>
          <p:nvPr/>
        </p:nvSpPr>
        <p:spPr>
          <a:xfrm>
            <a:off x="4559303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E36BA4-0BC1-5A07-92C8-02098F820D08}"/>
              </a:ext>
            </a:extLst>
          </p:cNvPr>
          <p:cNvSpPr/>
          <p:nvPr/>
        </p:nvSpPr>
        <p:spPr>
          <a:xfrm>
            <a:off x="3670301" y="2571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BDA2B8-7A62-EF4D-D55D-8F3D89E64B23}"/>
              </a:ext>
            </a:extLst>
          </p:cNvPr>
          <p:cNvSpPr/>
          <p:nvPr/>
        </p:nvSpPr>
        <p:spPr>
          <a:xfrm>
            <a:off x="3251201" y="226059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03F95D-FB15-D1E6-47C1-B60ED6778869}"/>
              </a:ext>
            </a:extLst>
          </p:cNvPr>
          <p:cNvSpPr/>
          <p:nvPr/>
        </p:nvSpPr>
        <p:spPr>
          <a:xfrm>
            <a:off x="4248149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5EAE25-344D-2236-AAE8-70234988CE0B}"/>
              </a:ext>
            </a:extLst>
          </p:cNvPr>
          <p:cNvSpPr/>
          <p:nvPr/>
        </p:nvSpPr>
        <p:spPr>
          <a:xfrm>
            <a:off x="4635499" y="9763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F30CCD-174E-B4FF-01F6-FE78D0778490}"/>
              </a:ext>
            </a:extLst>
          </p:cNvPr>
          <p:cNvSpPr/>
          <p:nvPr/>
        </p:nvSpPr>
        <p:spPr>
          <a:xfrm>
            <a:off x="4635498" y="13382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3ECBAFB-D0FD-51C6-6899-AD79804396DE}"/>
              </a:ext>
            </a:extLst>
          </p:cNvPr>
          <p:cNvSpPr/>
          <p:nvPr/>
        </p:nvSpPr>
        <p:spPr>
          <a:xfrm>
            <a:off x="5137150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B1FD2D5-EB73-3168-40B5-3A64AC0B6C22}"/>
              </a:ext>
            </a:extLst>
          </p:cNvPr>
          <p:cNvSpPr/>
          <p:nvPr/>
        </p:nvSpPr>
        <p:spPr>
          <a:xfrm>
            <a:off x="4248148" y="1570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BC3FC6-7E38-2B34-7A9F-1FDB5EE4A7D9}"/>
              </a:ext>
            </a:extLst>
          </p:cNvPr>
          <p:cNvSpPr/>
          <p:nvPr/>
        </p:nvSpPr>
        <p:spPr>
          <a:xfrm>
            <a:off x="5283202" y="14970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A01941-1B43-49B4-BC31-A71342AE818C}"/>
              </a:ext>
            </a:extLst>
          </p:cNvPr>
          <p:cNvSpPr/>
          <p:nvPr/>
        </p:nvSpPr>
        <p:spPr>
          <a:xfrm>
            <a:off x="5670552" y="14176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966CFF-3C71-5C1E-4C8D-DAAC44C68AC1}"/>
              </a:ext>
            </a:extLst>
          </p:cNvPr>
          <p:cNvSpPr/>
          <p:nvPr/>
        </p:nvSpPr>
        <p:spPr>
          <a:xfrm>
            <a:off x="5670551" y="177958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AF9E564-96C3-23EF-A724-4B5B4C10A4CA}"/>
              </a:ext>
            </a:extLst>
          </p:cNvPr>
          <p:cNvSpPr/>
          <p:nvPr/>
        </p:nvSpPr>
        <p:spPr>
          <a:xfrm>
            <a:off x="6172203" y="14970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D2C984-077E-2FB2-C307-91330A324A7F}"/>
              </a:ext>
            </a:extLst>
          </p:cNvPr>
          <p:cNvSpPr/>
          <p:nvPr/>
        </p:nvSpPr>
        <p:spPr>
          <a:xfrm>
            <a:off x="5283201" y="20113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F6603B-A98F-1439-C4D9-B021DD1EDBE8}"/>
              </a:ext>
            </a:extLst>
          </p:cNvPr>
          <p:cNvSpPr/>
          <p:nvPr/>
        </p:nvSpPr>
        <p:spPr>
          <a:xfrm>
            <a:off x="4864101" y="170021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582D3F-D43F-8940-3FF0-0B4A5741917A}"/>
              </a:ext>
            </a:extLst>
          </p:cNvPr>
          <p:cNvSpPr/>
          <p:nvPr/>
        </p:nvSpPr>
        <p:spPr>
          <a:xfrm>
            <a:off x="4737106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A5E5CA-081B-9ED9-19D8-EBECB1F9EE07}"/>
              </a:ext>
            </a:extLst>
          </p:cNvPr>
          <p:cNvSpPr/>
          <p:nvPr/>
        </p:nvSpPr>
        <p:spPr>
          <a:xfrm>
            <a:off x="5124456" y="24377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DDE62C4-9D6A-7079-45CF-21A3EBCCB6BE}"/>
              </a:ext>
            </a:extLst>
          </p:cNvPr>
          <p:cNvSpPr/>
          <p:nvPr/>
        </p:nvSpPr>
        <p:spPr>
          <a:xfrm>
            <a:off x="5124455" y="27996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B382CE2-6A05-71F1-F851-D21D1C3080B0}"/>
              </a:ext>
            </a:extLst>
          </p:cNvPr>
          <p:cNvSpPr/>
          <p:nvPr/>
        </p:nvSpPr>
        <p:spPr>
          <a:xfrm>
            <a:off x="5626107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137338-B07B-CACB-9428-38836419933B}"/>
              </a:ext>
            </a:extLst>
          </p:cNvPr>
          <p:cNvSpPr/>
          <p:nvPr/>
        </p:nvSpPr>
        <p:spPr>
          <a:xfrm>
            <a:off x="4737105" y="30314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4690361-A45F-6D73-1C68-F6F1059935EC}"/>
              </a:ext>
            </a:extLst>
          </p:cNvPr>
          <p:cNvSpPr/>
          <p:nvPr/>
        </p:nvSpPr>
        <p:spPr>
          <a:xfrm>
            <a:off x="4318005" y="27203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B587BD-65EA-4971-B20F-73A31C59C01F}"/>
              </a:ext>
            </a:extLst>
          </p:cNvPr>
          <p:cNvSpPr/>
          <p:nvPr/>
        </p:nvSpPr>
        <p:spPr>
          <a:xfrm>
            <a:off x="5772159" y="29584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94B756-5669-27B4-C8AE-E1AEE3CD6A2E}"/>
              </a:ext>
            </a:extLst>
          </p:cNvPr>
          <p:cNvSpPr/>
          <p:nvPr/>
        </p:nvSpPr>
        <p:spPr>
          <a:xfrm>
            <a:off x="6159509" y="28790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2DEA218-D31C-480F-E5FF-000113B709C2}"/>
              </a:ext>
            </a:extLst>
          </p:cNvPr>
          <p:cNvSpPr/>
          <p:nvPr/>
        </p:nvSpPr>
        <p:spPr>
          <a:xfrm>
            <a:off x="6159508" y="32410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29C2CF3-D515-67EF-C44C-A06D875609A5}"/>
              </a:ext>
            </a:extLst>
          </p:cNvPr>
          <p:cNvSpPr/>
          <p:nvPr/>
        </p:nvSpPr>
        <p:spPr>
          <a:xfrm>
            <a:off x="6661160" y="295842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7999C90-E3E2-095C-8364-9342431E48F2}"/>
              </a:ext>
            </a:extLst>
          </p:cNvPr>
          <p:cNvSpPr/>
          <p:nvPr/>
        </p:nvSpPr>
        <p:spPr>
          <a:xfrm>
            <a:off x="5772158" y="347278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E810E87-5262-E7E4-884C-EB805CDC54AB}"/>
              </a:ext>
            </a:extLst>
          </p:cNvPr>
          <p:cNvSpPr/>
          <p:nvPr/>
        </p:nvSpPr>
        <p:spPr>
          <a:xfrm>
            <a:off x="5353058" y="31616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7A9B397-44AF-682B-CF35-7AE33C6112EB}"/>
              </a:ext>
            </a:extLst>
          </p:cNvPr>
          <p:cNvSpPr/>
          <p:nvPr/>
        </p:nvSpPr>
        <p:spPr>
          <a:xfrm>
            <a:off x="6350006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B4F6140-E548-80D4-43CC-20A5F2390593}"/>
              </a:ext>
            </a:extLst>
          </p:cNvPr>
          <p:cNvSpPr/>
          <p:nvPr/>
        </p:nvSpPr>
        <p:spPr>
          <a:xfrm>
            <a:off x="6737356" y="18773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3574EF-44DD-8F35-A051-2BA0E56363EB}"/>
              </a:ext>
            </a:extLst>
          </p:cNvPr>
          <p:cNvSpPr/>
          <p:nvPr/>
        </p:nvSpPr>
        <p:spPr>
          <a:xfrm>
            <a:off x="6737355" y="22392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DCA00E3-9CDA-86B9-4018-F69874A060F9}"/>
              </a:ext>
            </a:extLst>
          </p:cNvPr>
          <p:cNvSpPr/>
          <p:nvPr/>
        </p:nvSpPr>
        <p:spPr>
          <a:xfrm>
            <a:off x="7239007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389A94D-7D94-768F-D476-FEFE5BD68092}"/>
              </a:ext>
            </a:extLst>
          </p:cNvPr>
          <p:cNvSpPr/>
          <p:nvPr/>
        </p:nvSpPr>
        <p:spPr>
          <a:xfrm>
            <a:off x="6350005" y="24710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62417C-8226-FC9C-49E4-0FE6DB989E32}"/>
              </a:ext>
            </a:extLst>
          </p:cNvPr>
          <p:cNvSpPr/>
          <p:nvPr/>
        </p:nvSpPr>
        <p:spPr>
          <a:xfrm>
            <a:off x="5930905" y="2159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1AB847D-0730-F817-C3FD-625E191DFB9A}"/>
              </a:ext>
            </a:extLst>
          </p:cNvPr>
          <p:cNvSpPr/>
          <p:nvPr/>
        </p:nvSpPr>
        <p:spPr>
          <a:xfrm>
            <a:off x="7385059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E83DC65-B179-7E2A-9F60-DEE17025D1C2}"/>
              </a:ext>
            </a:extLst>
          </p:cNvPr>
          <p:cNvSpPr/>
          <p:nvPr/>
        </p:nvSpPr>
        <p:spPr>
          <a:xfrm>
            <a:off x="7673998" y="457498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5CF6D5-534F-D224-6034-B4E826886358}"/>
              </a:ext>
            </a:extLst>
          </p:cNvPr>
          <p:cNvSpPr/>
          <p:nvPr/>
        </p:nvSpPr>
        <p:spPr>
          <a:xfrm>
            <a:off x="7772408" y="26806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EBA7117-1128-1560-FDD1-B4B95B3C0EA9}"/>
              </a:ext>
            </a:extLst>
          </p:cNvPr>
          <p:cNvSpPr/>
          <p:nvPr/>
        </p:nvSpPr>
        <p:spPr>
          <a:xfrm>
            <a:off x="8274060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F3E3FF5-C19D-ECDD-5C9A-17A855580CBB}"/>
              </a:ext>
            </a:extLst>
          </p:cNvPr>
          <p:cNvSpPr/>
          <p:nvPr/>
        </p:nvSpPr>
        <p:spPr>
          <a:xfrm>
            <a:off x="7385058" y="29124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7F33B89-3888-F6BF-3ECF-618F039F63B9}"/>
              </a:ext>
            </a:extLst>
          </p:cNvPr>
          <p:cNvSpPr/>
          <p:nvPr/>
        </p:nvSpPr>
        <p:spPr>
          <a:xfrm>
            <a:off x="6965958" y="260124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49BFD5E-8006-3A04-7B47-37AAF9A0AB06}"/>
              </a:ext>
            </a:extLst>
          </p:cNvPr>
          <p:cNvSpPr/>
          <p:nvPr/>
        </p:nvSpPr>
        <p:spPr>
          <a:xfrm>
            <a:off x="1676414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BEA425C-9BDA-8914-C20A-88ED9E764674}"/>
              </a:ext>
            </a:extLst>
          </p:cNvPr>
          <p:cNvSpPr/>
          <p:nvPr/>
        </p:nvSpPr>
        <p:spPr>
          <a:xfrm>
            <a:off x="1212857" y="32387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EDD82BD-AEF5-BBAA-FB2B-922794FBE521}"/>
              </a:ext>
            </a:extLst>
          </p:cNvPr>
          <p:cNvSpPr/>
          <p:nvPr/>
        </p:nvSpPr>
        <p:spPr>
          <a:xfrm>
            <a:off x="1714508" y="33181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B6161FB-5DC5-C71B-C454-E8838DDD690E}"/>
              </a:ext>
            </a:extLst>
          </p:cNvPr>
          <p:cNvSpPr/>
          <p:nvPr/>
        </p:nvSpPr>
        <p:spPr>
          <a:xfrm>
            <a:off x="1676413" y="28543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A4CCFEA-BBD0-1465-6135-09A52BC732BD}"/>
              </a:ext>
            </a:extLst>
          </p:cNvPr>
          <p:cNvSpPr/>
          <p:nvPr/>
        </p:nvSpPr>
        <p:spPr>
          <a:xfrm>
            <a:off x="1257313" y="2543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7549CE-8AE5-90F7-423D-E449D863D19E}"/>
              </a:ext>
            </a:extLst>
          </p:cNvPr>
          <p:cNvSpPr/>
          <p:nvPr/>
        </p:nvSpPr>
        <p:spPr>
          <a:xfrm>
            <a:off x="1860560" y="37594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2DC08EA-7800-4234-B51B-1AB97686A3A3}"/>
              </a:ext>
            </a:extLst>
          </p:cNvPr>
          <p:cNvSpPr/>
          <p:nvPr/>
        </p:nvSpPr>
        <p:spPr>
          <a:xfrm>
            <a:off x="2247910" y="36800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89CC46-88F7-4986-76B9-49A2EBA280B6}"/>
              </a:ext>
            </a:extLst>
          </p:cNvPr>
          <p:cNvSpPr/>
          <p:nvPr/>
        </p:nvSpPr>
        <p:spPr>
          <a:xfrm>
            <a:off x="2247909" y="40420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DD737CA-31ED-946E-4CD5-7ECE64FABA66}"/>
              </a:ext>
            </a:extLst>
          </p:cNvPr>
          <p:cNvSpPr/>
          <p:nvPr/>
        </p:nvSpPr>
        <p:spPr>
          <a:xfrm>
            <a:off x="2825761" y="37915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DBBFF37-4A1E-F41B-D6B6-3ADA07B08AA6}"/>
              </a:ext>
            </a:extLst>
          </p:cNvPr>
          <p:cNvSpPr/>
          <p:nvPr/>
        </p:nvSpPr>
        <p:spPr>
          <a:xfrm>
            <a:off x="1860559" y="427379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B0992F4-3732-F8EF-7A40-EFB5CA62B78C}"/>
              </a:ext>
            </a:extLst>
          </p:cNvPr>
          <p:cNvSpPr/>
          <p:nvPr/>
        </p:nvSpPr>
        <p:spPr>
          <a:xfrm>
            <a:off x="1441459" y="396264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8461545-9C0C-F6D7-70CF-77C61DD5687F}"/>
              </a:ext>
            </a:extLst>
          </p:cNvPr>
          <p:cNvSpPr/>
          <p:nvPr/>
        </p:nvSpPr>
        <p:spPr>
          <a:xfrm>
            <a:off x="2438407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B8D053E-4D11-EBD4-CD3F-47919C4618C7}"/>
              </a:ext>
            </a:extLst>
          </p:cNvPr>
          <p:cNvSpPr/>
          <p:nvPr/>
        </p:nvSpPr>
        <p:spPr>
          <a:xfrm>
            <a:off x="2825757" y="26783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CAF9222-23E9-C864-A6BC-9DCDDE0E4868}"/>
              </a:ext>
            </a:extLst>
          </p:cNvPr>
          <p:cNvSpPr/>
          <p:nvPr/>
        </p:nvSpPr>
        <p:spPr>
          <a:xfrm>
            <a:off x="2825756" y="3040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1991A55-2BE8-D586-3FAA-25C6D45E4243}"/>
              </a:ext>
            </a:extLst>
          </p:cNvPr>
          <p:cNvSpPr/>
          <p:nvPr/>
        </p:nvSpPr>
        <p:spPr>
          <a:xfrm>
            <a:off x="3327408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CF56E0D-A33B-D89C-EF40-B83359CC5D07}"/>
              </a:ext>
            </a:extLst>
          </p:cNvPr>
          <p:cNvSpPr/>
          <p:nvPr/>
        </p:nvSpPr>
        <p:spPr>
          <a:xfrm>
            <a:off x="2438406" y="32720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DAD6EAC-CD4B-2121-8B73-30B4B65F1232}"/>
              </a:ext>
            </a:extLst>
          </p:cNvPr>
          <p:cNvSpPr/>
          <p:nvPr/>
        </p:nvSpPr>
        <p:spPr>
          <a:xfrm>
            <a:off x="2019306" y="29609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D0EF0D-87C2-12DA-C47F-31719C26BD70}"/>
              </a:ext>
            </a:extLst>
          </p:cNvPr>
          <p:cNvSpPr/>
          <p:nvPr/>
        </p:nvSpPr>
        <p:spPr>
          <a:xfrm>
            <a:off x="3473460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3865AC-76E4-1C37-B1CE-5CB83EE32025}"/>
              </a:ext>
            </a:extLst>
          </p:cNvPr>
          <p:cNvSpPr/>
          <p:nvPr/>
        </p:nvSpPr>
        <p:spPr>
          <a:xfrm>
            <a:off x="3860810" y="3119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7C5A8ED-CDEA-CB96-015B-9B0E62993BAB}"/>
              </a:ext>
            </a:extLst>
          </p:cNvPr>
          <p:cNvSpPr/>
          <p:nvPr/>
        </p:nvSpPr>
        <p:spPr>
          <a:xfrm>
            <a:off x="3860809" y="34816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AB9A41D-B366-DDB6-C343-2CD947ABA7A9}"/>
              </a:ext>
            </a:extLst>
          </p:cNvPr>
          <p:cNvSpPr/>
          <p:nvPr/>
        </p:nvSpPr>
        <p:spPr>
          <a:xfrm>
            <a:off x="4362461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731931C-2EE7-AACC-D09F-1142D5C39199}"/>
              </a:ext>
            </a:extLst>
          </p:cNvPr>
          <p:cNvSpPr/>
          <p:nvPr/>
        </p:nvSpPr>
        <p:spPr>
          <a:xfrm>
            <a:off x="3473459" y="37134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AC61524-C3E2-304B-2345-F3CE68C06448}"/>
              </a:ext>
            </a:extLst>
          </p:cNvPr>
          <p:cNvSpPr/>
          <p:nvPr/>
        </p:nvSpPr>
        <p:spPr>
          <a:xfrm>
            <a:off x="3054359" y="34022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0E6E977-3F72-5EA7-B4D3-9F928175E129}"/>
              </a:ext>
            </a:extLst>
          </p:cNvPr>
          <p:cNvSpPr/>
          <p:nvPr/>
        </p:nvSpPr>
        <p:spPr>
          <a:xfrm>
            <a:off x="2927364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7EF136D-2963-B81D-B3E3-B2E453CAABB4}"/>
              </a:ext>
            </a:extLst>
          </p:cNvPr>
          <p:cNvSpPr/>
          <p:nvPr/>
        </p:nvSpPr>
        <p:spPr>
          <a:xfrm>
            <a:off x="3314714" y="413977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0E4EC2F-2BFF-778C-F912-0E58EDEF6BEB}"/>
              </a:ext>
            </a:extLst>
          </p:cNvPr>
          <p:cNvSpPr/>
          <p:nvPr/>
        </p:nvSpPr>
        <p:spPr>
          <a:xfrm>
            <a:off x="3314713" y="450172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8B357D5-5608-9380-6B8A-D26273059F22}"/>
              </a:ext>
            </a:extLst>
          </p:cNvPr>
          <p:cNvSpPr/>
          <p:nvPr/>
        </p:nvSpPr>
        <p:spPr>
          <a:xfrm>
            <a:off x="3816365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E9557DD-F4B9-AF40-06DD-7C1F6E6295D5}"/>
              </a:ext>
            </a:extLst>
          </p:cNvPr>
          <p:cNvSpPr/>
          <p:nvPr/>
        </p:nvSpPr>
        <p:spPr>
          <a:xfrm>
            <a:off x="2974985" y="466005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9E1E04B-9E49-D072-36B6-6C70BB67ACE3}"/>
              </a:ext>
            </a:extLst>
          </p:cNvPr>
          <p:cNvSpPr/>
          <p:nvPr/>
        </p:nvSpPr>
        <p:spPr>
          <a:xfrm>
            <a:off x="2362225" y="44536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5251DAE-3DE1-D118-E547-AB3EDFA91346}"/>
              </a:ext>
            </a:extLst>
          </p:cNvPr>
          <p:cNvSpPr/>
          <p:nvPr/>
        </p:nvSpPr>
        <p:spPr>
          <a:xfrm>
            <a:off x="3962417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0E90AC9-707F-01D2-0BA1-3660148B66E8}"/>
              </a:ext>
            </a:extLst>
          </p:cNvPr>
          <p:cNvSpPr/>
          <p:nvPr/>
        </p:nvSpPr>
        <p:spPr>
          <a:xfrm>
            <a:off x="4349767" y="4581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CD29486-006B-94BC-F201-0FB67554FD41}"/>
              </a:ext>
            </a:extLst>
          </p:cNvPr>
          <p:cNvSpPr/>
          <p:nvPr/>
        </p:nvSpPr>
        <p:spPr>
          <a:xfrm>
            <a:off x="4502164" y="501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77AFF6D-10C9-8C1E-74F4-BB5C8060C617}"/>
              </a:ext>
            </a:extLst>
          </p:cNvPr>
          <p:cNvSpPr/>
          <p:nvPr/>
        </p:nvSpPr>
        <p:spPr>
          <a:xfrm>
            <a:off x="4851418" y="46604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3E16519-5467-292E-EF24-5C32E3715ED9}"/>
              </a:ext>
            </a:extLst>
          </p:cNvPr>
          <p:cNvSpPr/>
          <p:nvPr/>
        </p:nvSpPr>
        <p:spPr>
          <a:xfrm>
            <a:off x="3962416" y="5174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1CA9EFB-7000-2795-EF22-F25B263EE733}"/>
              </a:ext>
            </a:extLst>
          </p:cNvPr>
          <p:cNvSpPr/>
          <p:nvPr/>
        </p:nvSpPr>
        <p:spPr>
          <a:xfrm>
            <a:off x="4540264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FA1DDC9-2093-BBC3-D59B-1BD6D8A21EA3}"/>
              </a:ext>
            </a:extLst>
          </p:cNvPr>
          <p:cNvSpPr/>
          <p:nvPr/>
        </p:nvSpPr>
        <p:spPr>
          <a:xfrm>
            <a:off x="4927614" y="35793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AA199A5-488C-5BBB-1C0C-D35A293436A2}"/>
              </a:ext>
            </a:extLst>
          </p:cNvPr>
          <p:cNvSpPr/>
          <p:nvPr/>
        </p:nvSpPr>
        <p:spPr>
          <a:xfrm>
            <a:off x="4927613" y="39413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F8D924-3F2D-6637-21A4-518007240DFE}"/>
              </a:ext>
            </a:extLst>
          </p:cNvPr>
          <p:cNvSpPr/>
          <p:nvPr/>
        </p:nvSpPr>
        <p:spPr>
          <a:xfrm>
            <a:off x="5429265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7FDDCD71-512F-776B-AAF3-894C19818883}"/>
              </a:ext>
            </a:extLst>
          </p:cNvPr>
          <p:cNvSpPr/>
          <p:nvPr/>
        </p:nvSpPr>
        <p:spPr>
          <a:xfrm>
            <a:off x="4540263" y="41731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090F2FD-8D15-1C2E-44C0-1975D884528B}"/>
              </a:ext>
            </a:extLst>
          </p:cNvPr>
          <p:cNvSpPr/>
          <p:nvPr/>
        </p:nvSpPr>
        <p:spPr>
          <a:xfrm>
            <a:off x="4121163" y="38619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B3DDFCC-F6F0-EB7E-C94E-5FEE34AED74F}"/>
              </a:ext>
            </a:extLst>
          </p:cNvPr>
          <p:cNvSpPr/>
          <p:nvPr/>
        </p:nvSpPr>
        <p:spPr>
          <a:xfrm>
            <a:off x="5575317" y="4100090"/>
            <a:ext cx="158747" cy="158747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84FD964-1EC9-50BB-2EA6-7F54020D3484}"/>
              </a:ext>
            </a:extLst>
          </p:cNvPr>
          <p:cNvSpPr/>
          <p:nvPr/>
        </p:nvSpPr>
        <p:spPr>
          <a:xfrm>
            <a:off x="5962667" y="40207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5983B15-67F1-1B0D-BC71-5FE02E2A44BD}"/>
              </a:ext>
            </a:extLst>
          </p:cNvPr>
          <p:cNvSpPr/>
          <p:nvPr/>
        </p:nvSpPr>
        <p:spPr>
          <a:xfrm>
            <a:off x="5962666" y="438266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731A91A-1B2B-B9D0-8134-996E6A82DA72}"/>
              </a:ext>
            </a:extLst>
          </p:cNvPr>
          <p:cNvSpPr/>
          <p:nvPr/>
        </p:nvSpPr>
        <p:spPr>
          <a:xfrm>
            <a:off x="6464318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7808A98-4371-1BDE-18DA-E80FD857BBDC}"/>
              </a:ext>
            </a:extLst>
          </p:cNvPr>
          <p:cNvSpPr/>
          <p:nvPr/>
        </p:nvSpPr>
        <p:spPr>
          <a:xfrm>
            <a:off x="5575316" y="46144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9BE08C5-2A37-7482-A6C7-96CB560DF255}"/>
              </a:ext>
            </a:extLst>
          </p:cNvPr>
          <p:cNvSpPr/>
          <p:nvPr/>
        </p:nvSpPr>
        <p:spPr>
          <a:xfrm>
            <a:off x="5156216" y="43032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D3D4F5-1A83-BC17-516A-02DA827F1CB9}"/>
              </a:ext>
            </a:extLst>
          </p:cNvPr>
          <p:cNvSpPr/>
          <p:nvPr/>
        </p:nvSpPr>
        <p:spPr>
          <a:xfrm>
            <a:off x="7067565" y="3309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AC694FB-9F2B-446E-578C-123192E0FD5B}"/>
              </a:ext>
            </a:extLst>
          </p:cNvPr>
          <p:cNvSpPr/>
          <p:nvPr/>
        </p:nvSpPr>
        <p:spPr>
          <a:xfrm>
            <a:off x="7213617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9A625430-B9D4-0F0A-396E-8233D2E93DC7}"/>
              </a:ext>
            </a:extLst>
          </p:cNvPr>
          <p:cNvSpPr/>
          <p:nvPr/>
        </p:nvSpPr>
        <p:spPr>
          <a:xfrm>
            <a:off x="7600967" y="36716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8320FD6-5325-308E-F60F-81706553F3C0}"/>
              </a:ext>
            </a:extLst>
          </p:cNvPr>
          <p:cNvSpPr/>
          <p:nvPr/>
        </p:nvSpPr>
        <p:spPr>
          <a:xfrm>
            <a:off x="7600966" y="40336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148432F-2319-0040-0505-3986B67CEBA6}"/>
              </a:ext>
            </a:extLst>
          </p:cNvPr>
          <p:cNvSpPr/>
          <p:nvPr/>
        </p:nvSpPr>
        <p:spPr>
          <a:xfrm>
            <a:off x="8102618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3B4FF6C5-8FAB-0977-B239-44F2FD853D9D}"/>
              </a:ext>
            </a:extLst>
          </p:cNvPr>
          <p:cNvSpPr/>
          <p:nvPr/>
        </p:nvSpPr>
        <p:spPr>
          <a:xfrm>
            <a:off x="7213616" y="42654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D62ADAC-4422-03DD-FE78-5605A5ED0723}"/>
              </a:ext>
            </a:extLst>
          </p:cNvPr>
          <p:cNvSpPr/>
          <p:nvPr/>
        </p:nvSpPr>
        <p:spPr>
          <a:xfrm>
            <a:off x="7842254" y="30888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DD8BABB-B7B8-2328-8CFF-31974E2ADDB6}"/>
              </a:ext>
            </a:extLst>
          </p:cNvPr>
          <p:cNvSpPr/>
          <p:nvPr/>
        </p:nvSpPr>
        <p:spPr>
          <a:xfrm>
            <a:off x="6610370" y="34816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3D47FBA-1447-DB70-1CA1-2C608808D8FE}"/>
              </a:ext>
            </a:extLst>
          </p:cNvPr>
          <p:cNvSpPr/>
          <p:nvPr/>
        </p:nvSpPr>
        <p:spPr>
          <a:xfrm>
            <a:off x="6238881" y="373045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122F9B8-E619-86CA-E7B5-DAA12A5A9029}"/>
              </a:ext>
            </a:extLst>
          </p:cNvPr>
          <p:cNvSpPr/>
          <p:nvPr/>
        </p:nvSpPr>
        <p:spPr>
          <a:xfrm>
            <a:off x="6664344" y="4524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C0253FF-0465-B649-8113-C8A487E334D9}"/>
              </a:ext>
            </a:extLst>
          </p:cNvPr>
          <p:cNvSpPr/>
          <p:nvPr/>
        </p:nvSpPr>
        <p:spPr>
          <a:xfrm>
            <a:off x="6883420" y="40024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BE3FE1C-1704-C547-686C-9654D615ABA4}"/>
              </a:ext>
            </a:extLst>
          </p:cNvPr>
          <p:cNvSpPr/>
          <p:nvPr/>
        </p:nvSpPr>
        <p:spPr>
          <a:xfrm>
            <a:off x="7943871" y="42288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0F1E584B-EF2A-431B-52F6-AD324D4E8B52}"/>
              </a:ext>
            </a:extLst>
          </p:cNvPr>
          <p:cNvSpPr/>
          <p:nvPr/>
        </p:nvSpPr>
        <p:spPr>
          <a:xfrm>
            <a:off x="8289957" y="31902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0A014AE7-D500-51D1-06D6-320FA17574FC}"/>
              </a:ext>
            </a:extLst>
          </p:cNvPr>
          <p:cNvSpPr/>
          <p:nvPr/>
        </p:nvSpPr>
        <p:spPr>
          <a:xfrm>
            <a:off x="8121668" y="2028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0317B02-DA4E-42A4-C89A-C2725463C7E8}"/>
              </a:ext>
            </a:extLst>
          </p:cNvPr>
          <p:cNvSpPr/>
          <p:nvPr/>
        </p:nvSpPr>
        <p:spPr>
          <a:xfrm>
            <a:off x="1860559" y="14573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9A79757-EB1F-47A7-3FAC-72435C441844}"/>
              </a:ext>
            </a:extLst>
          </p:cNvPr>
          <p:cNvSpPr/>
          <p:nvPr/>
        </p:nvSpPr>
        <p:spPr>
          <a:xfrm>
            <a:off x="1860558" y="1971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C205D94-D96B-E617-2B5B-E96E738D52A0}"/>
              </a:ext>
            </a:extLst>
          </p:cNvPr>
          <p:cNvSpPr/>
          <p:nvPr/>
        </p:nvSpPr>
        <p:spPr>
          <a:xfrm>
            <a:off x="1441458" y="16605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289EE28-CA15-D88A-7876-50B01F5850DA}"/>
              </a:ext>
            </a:extLst>
          </p:cNvPr>
          <p:cNvSpPr/>
          <p:nvPr/>
        </p:nvSpPr>
        <p:spPr>
          <a:xfrm>
            <a:off x="2114567" y="24099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2631BAE8-8510-65B7-97F9-62EED545781B}"/>
              </a:ext>
            </a:extLst>
          </p:cNvPr>
          <p:cNvSpPr/>
          <p:nvPr/>
        </p:nvSpPr>
        <p:spPr>
          <a:xfrm>
            <a:off x="5963689" y="11458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0FD243E-91D1-F0C3-FED1-171DAA88E1FA}"/>
              </a:ext>
            </a:extLst>
          </p:cNvPr>
          <p:cNvSpPr/>
          <p:nvPr/>
        </p:nvSpPr>
        <p:spPr>
          <a:xfrm>
            <a:off x="6687588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E9AA385B-5692-DA74-ECE9-7ACADC9FF274}"/>
              </a:ext>
            </a:extLst>
          </p:cNvPr>
          <p:cNvSpPr/>
          <p:nvPr/>
        </p:nvSpPr>
        <p:spPr>
          <a:xfrm>
            <a:off x="7074938" y="50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239163D-E4F0-EBC8-4718-C6224A48F98C}"/>
              </a:ext>
            </a:extLst>
          </p:cNvPr>
          <p:cNvSpPr/>
          <p:nvPr/>
        </p:nvSpPr>
        <p:spPr>
          <a:xfrm>
            <a:off x="7074937" y="8680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97CEC47-6C43-E9B5-8CAF-812E2FA97983}"/>
              </a:ext>
            </a:extLst>
          </p:cNvPr>
          <p:cNvSpPr/>
          <p:nvPr/>
        </p:nvSpPr>
        <p:spPr>
          <a:xfrm>
            <a:off x="7576589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DDF4A69-D7C2-E653-E175-EA2C54446735}"/>
              </a:ext>
            </a:extLst>
          </p:cNvPr>
          <p:cNvSpPr/>
          <p:nvPr/>
        </p:nvSpPr>
        <p:spPr>
          <a:xfrm>
            <a:off x="6687587" y="10998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9880CF49-DCBA-792E-1439-4B09E3D0A1E3}"/>
              </a:ext>
            </a:extLst>
          </p:cNvPr>
          <p:cNvSpPr/>
          <p:nvPr/>
        </p:nvSpPr>
        <p:spPr>
          <a:xfrm>
            <a:off x="6268487" y="7886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E66B371-9DD9-BEC9-47CB-8FCA34F5E4B6}"/>
              </a:ext>
            </a:extLst>
          </p:cNvPr>
          <p:cNvSpPr/>
          <p:nvPr/>
        </p:nvSpPr>
        <p:spPr>
          <a:xfrm>
            <a:off x="7722641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C7F65F1-A18C-A0D1-43C4-4D6471CD4EED}"/>
              </a:ext>
            </a:extLst>
          </p:cNvPr>
          <p:cNvSpPr/>
          <p:nvPr/>
        </p:nvSpPr>
        <p:spPr>
          <a:xfrm>
            <a:off x="8109991" y="9474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46D3EEC-3FED-1C57-4D10-CF8DDBD145FA}"/>
              </a:ext>
            </a:extLst>
          </p:cNvPr>
          <p:cNvSpPr/>
          <p:nvPr/>
        </p:nvSpPr>
        <p:spPr>
          <a:xfrm>
            <a:off x="8611642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31CBF60-070D-16E0-6D8C-7D4B4745EF04}"/>
              </a:ext>
            </a:extLst>
          </p:cNvPr>
          <p:cNvSpPr/>
          <p:nvPr/>
        </p:nvSpPr>
        <p:spPr>
          <a:xfrm>
            <a:off x="7303540" y="12299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545A874-9D46-25C8-209F-54FF3294CF6E}"/>
              </a:ext>
            </a:extLst>
          </p:cNvPr>
          <p:cNvSpPr/>
          <p:nvPr/>
        </p:nvSpPr>
        <p:spPr>
          <a:xfrm>
            <a:off x="6768004" y="15128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801B6A0-8880-01FC-9073-47A86CBD5249}"/>
              </a:ext>
            </a:extLst>
          </p:cNvPr>
          <p:cNvSpPr/>
          <p:nvPr/>
        </p:nvSpPr>
        <p:spPr>
          <a:xfrm>
            <a:off x="7497215" y="1570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0745CB7-BE6F-0716-ABC2-1CB2EE40A75E}"/>
              </a:ext>
            </a:extLst>
          </p:cNvPr>
          <p:cNvSpPr/>
          <p:nvPr/>
        </p:nvSpPr>
        <p:spPr>
          <a:xfrm>
            <a:off x="7963957" y="16027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1225B17-46EE-0D43-21E5-1048F9654181}"/>
              </a:ext>
            </a:extLst>
          </p:cNvPr>
          <p:cNvSpPr/>
          <p:nvPr/>
        </p:nvSpPr>
        <p:spPr>
          <a:xfrm>
            <a:off x="8430699" y="14906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F4074F6B-E511-2ED8-3484-E9D20438D5C2}"/>
              </a:ext>
            </a:extLst>
          </p:cNvPr>
          <p:cNvSpPr/>
          <p:nvPr/>
        </p:nvSpPr>
        <p:spPr>
          <a:xfrm>
            <a:off x="1657351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54AF4D4-4743-D317-E5B9-E8B418828882}"/>
              </a:ext>
            </a:extLst>
          </p:cNvPr>
          <p:cNvSpPr/>
          <p:nvPr/>
        </p:nvSpPr>
        <p:spPr>
          <a:xfrm>
            <a:off x="2044700" y="8827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AC72243-6D47-DF47-14E9-922517FC2655}"/>
              </a:ext>
            </a:extLst>
          </p:cNvPr>
          <p:cNvSpPr/>
          <p:nvPr/>
        </p:nvSpPr>
        <p:spPr>
          <a:xfrm>
            <a:off x="2546352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2005E50-447D-7F29-DD12-08D34AEB73F8}"/>
              </a:ext>
            </a:extLst>
          </p:cNvPr>
          <p:cNvSpPr/>
          <p:nvPr/>
        </p:nvSpPr>
        <p:spPr>
          <a:xfrm>
            <a:off x="1657350" y="11145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6100BF3-2315-A830-DB39-7696A06EC19E}"/>
              </a:ext>
            </a:extLst>
          </p:cNvPr>
          <p:cNvSpPr/>
          <p:nvPr/>
        </p:nvSpPr>
        <p:spPr>
          <a:xfrm>
            <a:off x="1238250" y="803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FDAFD04-E7A4-77D2-0856-765034316FEF}"/>
              </a:ext>
            </a:extLst>
          </p:cNvPr>
          <p:cNvSpPr/>
          <p:nvPr/>
        </p:nvSpPr>
        <p:spPr>
          <a:xfrm>
            <a:off x="2692404" y="10415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4D02A1B0-B4CF-0CEA-CAA2-165FCCA51456}"/>
              </a:ext>
            </a:extLst>
          </p:cNvPr>
          <p:cNvSpPr/>
          <p:nvPr/>
        </p:nvSpPr>
        <p:spPr>
          <a:xfrm>
            <a:off x="2273303" y="1244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C6F607-6E74-A509-4910-C3D1CD5E4E60}"/>
              </a:ext>
            </a:extLst>
          </p:cNvPr>
          <p:cNvSpPr/>
          <p:nvPr/>
        </p:nvSpPr>
        <p:spPr>
          <a:xfrm>
            <a:off x="698516" y="13241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313DC39-FA78-0132-B1BF-F631359BE7A7}"/>
              </a:ext>
            </a:extLst>
          </p:cNvPr>
          <p:cNvSpPr/>
          <p:nvPr/>
        </p:nvSpPr>
        <p:spPr>
          <a:xfrm>
            <a:off x="882661" y="44145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6AC3B9E-D73B-D7EC-E9B7-25745CE86114}"/>
              </a:ext>
            </a:extLst>
          </p:cNvPr>
          <p:cNvSpPr/>
          <p:nvPr/>
        </p:nvSpPr>
        <p:spPr>
          <a:xfrm>
            <a:off x="882660" y="9558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1088F425-0795-7639-948F-6F6882746241}"/>
              </a:ext>
            </a:extLst>
          </p:cNvPr>
          <p:cNvSpPr/>
          <p:nvPr/>
        </p:nvSpPr>
        <p:spPr>
          <a:xfrm>
            <a:off x="463560" y="6446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0483D6F-0ECD-458E-1F40-3FC8035C6BA8}"/>
              </a:ext>
            </a:extLst>
          </p:cNvPr>
          <p:cNvSpPr/>
          <p:nvPr/>
        </p:nvSpPr>
        <p:spPr>
          <a:xfrm>
            <a:off x="3544861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0142BDC-5FE0-BC8D-3E97-4A4EA76D6CF6}"/>
              </a:ext>
            </a:extLst>
          </p:cNvPr>
          <p:cNvSpPr/>
          <p:nvPr/>
        </p:nvSpPr>
        <p:spPr>
          <a:xfrm>
            <a:off x="3932211" y="545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619C468E-6629-5675-E900-41AD5D24D02D}"/>
              </a:ext>
            </a:extLst>
          </p:cNvPr>
          <p:cNvSpPr/>
          <p:nvPr/>
        </p:nvSpPr>
        <p:spPr>
          <a:xfrm>
            <a:off x="3932210" y="9070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8D61CDA-14FA-DAF9-77AC-8758B26E0B15}"/>
              </a:ext>
            </a:extLst>
          </p:cNvPr>
          <p:cNvSpPr/>
          <p:nvPr/>
        </p:nvSpPr>
        <p:spPr>
          <a:xfrm>
            <a:off x="4433862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90CC60EC-AF97-70B0-B948-172D4F1263D2}"/>
              </a:ext>
            </a:extLst>
          </p:cNvPr>
          <p:cNvSpPr/>
          <p:nvPr/>
        </p:nvSpPr>
        <p:spPr>
          <a:xfrm>
            <a:off x="3544860" y="1138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66BE42A-26E2-E859-2D99-70ED445C6DBE}"/>
              </a:ext>
            </a:extLst>
          </p:cNvPr>
          <p:cNvSpPr/>
          <p:nvPr/>
        </p:nvSpPr>
        <p:spPr>
          <a:xfrm>
            <a:off x="3125760" y="8276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B859D1F-9600-A863-12B3-4D872926FE5C}"/>
              </a:ext>
            </a:extLst>
          </p:cNvPr>
          <p:cNvSpPr/>
          <p:nvPr/>
        </p:nvSpPr>
        <p:spPr>
          <a:xfrm>
            <a:off x="4041789" y="13382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657B575-3442-64BF-88AB-F79A5DEE5E13}"/>
              </a:ext>
            </a:extLst>
          </p:cNvPr>
          <p:cNvSpPr/>
          <p:nvPr/>
        </p:nvSpPr>
        <p:spPr>
          <a:xfrm>
            <a:off x="5286318" y="4464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ABECEC59-FE8B-B01C-1796-B0F9941FE793}"/>
              </a:ext>
            </a:extLst>
          </p:cNvPr>
          <p:cNvSpPr/>
          <p:nvPr/>
        </p:nvSpPr>
        <p:spPr>
          <a:xfrm>
            <a:off x="5432370" y="887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1AFAD69-8F37-3350-FF6B-F500C7953630}"/>
              </a:ext>
            </a:extLst>
          </p:cNvPr>
          <p:cNvSpPr/>
          <p:nvPr/>
        </p:nvSpPr>
        <p:spPr>
          <a:xfrm>
            <a:off x="5819720" y="8084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02B76C7-18A0-EA3B-110E-7B54A86A1F7A}"/>
              </a:ext>
            </a:extLst>
          </p:cNvPr>
          <p:cNvSpPr/>
          <p:nvPr/>
        </p:nvSpPr>
        <p:spPr>
          <a:xfrm>
            <a:off x="6112857" y="53661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DB3A4388-F2F7-69C7-9492-2E22A1384747}"/>
              </a:ext>
            </a:extLst>
          </p:cNvPr>
          <p:cNvSpPr/>
          <p:nvPr/>
        </p:nvSpPr>
        <p:spPr>
          <a:xfrm>
            <a:off x="1460505" y="2702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99CA41E-B6F0-4AE5-2555-C1514EEDD8C1}"/>
              </a:ext>
            </a:extLst>
          </p:cNvPr>
          <p:cNvSpPr/>
          <p:nvPr/>
        </p:nvSpPr>
        <p:spPr>
          <a:xfrm>
            <a:off x="1460504" y="32164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BCA9DAD-31B3-76A9-6A23-9D3EC8A61085}"/>
              </a:ext>
            </a:extLst>
          </p:cNvPr>
          <p:cNvSpPr/>
          <p:nvPr/>
        </p:nvSpPr>
        <p:spPr>
          <a:xfrm>
            <a:off x="1031888" y="28358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D6CBA767-9297-342C-37F3-0B4C8527673F}"/>
              </a:ext>
            </a:extLst>
          </p:cNvPr>
          <p:cNvSpPr/>
          <p:nvPr/>
        </p:nvSpPr>
        <p:spPr>
          <a:xfrm>
            <a:off x="357196" y="3399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C923F3B2-057C-9D97-246E-C44AB8F6ED8E}"/>
              </a:ext>
            </a:extLst>
          </p:cNvPr>
          <p:cNvSpPr/>
          <p:nvPr/>
        </p:nvSpPr>
        <p:spPr>
          <a:xfrm>
            <a:off x="311174" y="448012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062FAFEB-183B-06FF-47DC-3A6ADBDB65E7}"/>
              </a:ext>
            </a:extLst>
          </p:cNvPr>
          <p:cNvSpPr/>
          <p:nvPr/>
        </p:nvSpPr>
        <p:spPr>
          <a:xfrm>
            <a:off x="355605" y="39729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2DA2B76A-22E5-5BC0-7E09-96D6BED89BE1}"/>
              </a:ext>
            </a:extLst>
          </p:cNvPr>
          <p:cNvSpPr/>
          <p:nvPr/>
        </p:nvSpPr>
        <p:spPr>
          <a:xfrm>
            <a:off x="793769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7C1CB2E-61D7-E5E7-2E61-AA484892AE97}"/>
              </a:ext>
            </a:extLst>
          </p:cNvPr>
          <p:cNvSpPr/>
          <p:nvPr/>
        </p:nvSpPr>
        <p:spPr>
          <a:xfrm>
            <a:off x="1073166" y="47660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8FE0C7C5-ECA6-5A57-AD29-7A578853752E}"/>
              </a:ext>
            </a:extLst>
          </p:cNvPr>
          <p:cNvSpPr/>
          <p:nvPr/>
        </p:nvSpPr>
        <p:spPr>
          <a:xfrm>
            <a:off x="1073165" y="51279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BFFC411-B7BA-CC68-7CA8-B87755531814}"/>
              </a:ext>
            </a:extLst>
          </p:cNvPr>
          <p:cNvSpPr/>
          <p:nvPr/>
        </p:nvSpPr>
        <p:spPr>
          <a:xfrm>
            <a:off x="685815" y="53597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921FB1B4-9006-9776-8A1F-B28CE7D97159}"/>
              </a:ext>
            </a:extLst>
          </p:cNvPr>
          <p:cNvSpPr/>
          <p:nvPr/>
        </p:nvSpPr>
        <p:spPr>
          <a:xfrm>
            <a:off x="266715" y="50486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244C874-D848-A840-5581-2219DA019C34}"/>
              </a:ext>
            </a:extLst>
          </p:cNvPr>
          <p:cNvSpPr/>
          <p:nvPr/>
        </p:nvSpPr>
        <p:spPr>
          <a:xfrm>
            <a:off x="1377959" y="365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DCC9BF70-3202-F804-20B1-90226A98CB16}"/>
              </a:ext>
            </a:extLst>
          </p:cNvPr>
          <p:cNvSpPr/>
          <p:nvPr/>
        </p:nvSpPr>
        <p:spPr>
          <a:xfrm>
            <a:off x="1581159" y="44880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F8AC7238-97DD-2409-6B55-536EA24E9AC7}"/>
              </a:ext>
            </a:extLst>
          </p:cNvPr>
          <p:cNvSpPr/>
          <p:nvPr/>
        </p:nvSpPr>
        <p:spPr>
          <a:xfrm>
            <a:off x="1263662" y="43580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27CCEF0B-F486-36D3-7378-C91A0C3D02C8}"/>
              </a:ext>
            </a:extLst>
          </p:cNvPr>
          <p:cNvSpPr/>
          <p:nvPr/>
        </p:nvSpPr>
        <p:spPr>
          <a:xfrm>
            <a:off x="844562" y="40469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F1D2DCC-A818-D2CE-3DF3-6980EF7AC9D7}"/>
              </a:ext>
            </a:extLst>
          </p:cNvPr>
          <p:cNvSpPr/>
          <p:nvPr/>
        </p:nvSpPr>
        <p:spPr>
          <a:xfrm>
            <a:off x="1450983" y="55083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4C62F54C-2EAA-6D5A-7750-4107B968471F}"/>
              </a:ext>
            </a:extLst>
          </p:cNvPr>
          <p:cNvSpPr/>
          <p:nvPr/>
        </p:nvSpPr>
        <p:spPr>
          <a:xfrm>
            <a:off x="685815" y="25433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832CFAB-47C8-8CCE-C94E-D82E8ADB90A1}"/>
              </a:ext>
            </a:extLst>
          </p:cNvPr>
          <p:cNvSpPr/>
          <p:nvPr/>
        </p:nvSpPr>
        <p:spPr>
          <a:xfrm>
            <a:off x="685814" y="30576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06D0414-852E-5D36-454C-E84C147F674C}"/>
              </a:ext>
            </a:extLst>
          </p:cNvPr>
          <p:cNvSpPr/>
          <p:nvPr/>
        </p:nvSpPr>
        <p:spPr>
          <a:xfrm>
            <a:off x="266714" y="27465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F39BC3D-BF9D-A0D4-6C09-7FF950675802}"/>
              </a:ext>
            </a:extLst>
          </p:cNvPr>
          <p:cNvSpPr/>
          <p:nvPr/>
        </p:nvSpPr>
        <p:spPr>
          <a:xfrm>
            <a:off x="939823" y="34959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37C541FD-146C-4013-4C17-6077880965A7}"/>
              </a:ext>
            </a:extLst>
          </p:cNvPr>
          <p:cNvSpPr/>
          <p:nvPr/>
        </p:nvSpPr>
        <p:spPr>
          <a:xfrm>
            <a:off x="482607" y="16861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9A908F26-D6A3-90EA-21C7-36D9F77BF0DB}"/>
              </a:ext>
            </a:extLst>
          </p:cNvPr>
          <p:cNvSpPr/>
          <p:nvPr/>
        </p:nvSpPr>
        <p:spPr>
          <a:xfrm>
            <a:off x="869957" y="16068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9D5451A1-12E7-8774-D720-3C16BCAF0FD6}"/>
              </a:ext>
            </a:extLst>
          </p:cNvPr>
          <p:cNvSpPr/>
          <p:nvPr/>
        </p:nvSpPr>
        <p:spPr>
          <a:xfrm>
            <a:off x="869956" y="1968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2838423F-7DED-887F-84CB-D7C164F95131}"/>
              </a:ext>
            </a:extLst>
          </p:cNvPr>
          <p:cNvSpPr/>
          <p:nvPr/>
        </p:nvSpPr>
        <p:spPr>
          <a:xfrm>
            <a:off x="482606" y="22005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E013FA3-C5F6-5D2F-42B4-F384389A9B28}"/>
              </a:ext>
            </a:extLst>
          </p:cNvPr>
          <p:cNvSpPr/>
          <p:nvPr/>
        </p:nvSpPr>
        <p:spPr>
          <a:xfrm>
            <a:off x="1517660" y="2127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E9C6B202-3377-6AE0-8D4C-1C22A764F08B}"/>
              </a:ext>
            </a:extLst>
          </p:cNvPr>
          <p:cNvSpPr/>
          <p:nvPr/>
        </p:nvSpPr>
        <p:spPr>
          <a:xfrm>
            <a:off x="1162070" y="20854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A9ED0A9-A587-0E66-B5A4-CE23D0A30871}"/>
              </a:ext>
            </a:extLst>
          </p:cNvPr>
          <p:cNvSpPr/>
          <p:nvPr/>
        </p:nvSpPr>
        <p:spPr>
          <a:xfrm>
            <a:off x="1860559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E09ABBE-BC0E-8966-93EF-758AE49DB9D4}"/>
              </a:ext>
            </a:extLst>
          </p:cNvPr>
          <p:cNvSpPr/>
          <p:nvPr/>
        </p:nvSpPr>
        <p:spPr>
          <a:xfrm>
            <a:off x="2247908" y="50644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B1519685-DB07-DB7E-846A-4A8253FFE7C3}"/>
              </a:ext>
            </a:extLst>
          </p:cNvPr>
          <p:cNvSpPr/>
          <p:nvPr/>
        </p:nvSpPr>
        <p:spPr>
          <a:xfrm>
            <a:off x="2749560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79830D0-E967-20E4-2376-0DE33827E82C}"/>
              </a:ext>
            </a:extLst>
          </p:cNvPr>
          <p:cNvSpPr/>
          <p:nvPr/>
        </p:nvSpPr>
        <p:spPr>
          <a:xfrm>
            <a:off x="2035193" y="55575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1CC1A63-C89A-DAEA-699A-DABAD8204C35}"/>
              </a:ext>
            </a:extLst>
          </p:cNvPr>
          <p:cNvSpPr/>
          <p:nvPr/>
        </p:nvSpPr>
        <p:spPr>
          <a:xfrm>
            <a:off x="1441458" y="49851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750AC7B0-3BE0-F26B-AED1-AB77BA74C2DF}"/>
              </a:ext>
            </a:extLst>
          </p:cNvPr>
          <p:cNvSpPr/>
          <p:nvPr/>
        </p:nvSpPr>
        <p:spPr>
          <a:xfrm>
            <a:off x="3543315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75C08EE6-9233-9996-3CF3-DB13FB963D83}"/>
              </a:ext>
            </a:extLst>
          </p:cNvPr>
          <p:cNvSpPr/>
          <p:nvPr/>
        </p:nvSpPr>
        <p:spPr>
          <a:xfrm>
            <a:off x="2927363" y="52416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E9A307CC-DBFF-8793-C830-E3499B4E715B}"/>
              </a:ext>
            </a:extLst>
          </p:cNvPr>
          <p:cNvSpPr/>
          <p:nvPr/>
        </p:nvSpPr>
        <p:spPr>
          <a:xfrm>
            <a:off x="3314713" y="51622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C6B406E-4139-9D68-281A-8935CF7E1D26}"/>
              </a:ext>
            </a:extLst>
          </p:cNvPr>
          <p:cNvSpPr/>
          <p:nvPr/>
        </p:nvSpPr>
        <p:spPr>
          <a:xfrm>
            <a:off x="3314712" y="55242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98B40820-B83A-9B07-D068-50FECC88EC2D}"/>
              </a:ext>
            </a:extLst>
          </p:cNvPr>
          <p:cNvSpPr/>
          <p:nvPr/>
        </p:nvSpPr>
        <p:spPr>
          <a:xfrm>
            <a:off x="3730643" y="53756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9F547D96-F8E6-0C04-9F2D-68F6C56EE0B3}"/>
              </a:ext>
            </a:extLst>
          </p:cNvPr>
          <p:cNvSpPr/>
          <p:nvPr/>
        </p:nvSpPr>
        <p:spPr>
          <a:xfrm>
            <a:off x="2927362" y="57559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A0375B9-DCEF-F52B-64C1-FB66C60AF8D4}"/>
              </a:ext>
            </a:extLst>
          </p:cNvPr>
          <p:cNvSpPr/>
          <p:nvPr/>
        </p:nvSpPr>
        <p:spPr>
          <a:xfrm>
            <a:off x="2508262" y="54448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AFD3A8D1-4E8B-D273-3403-E2608F88ED2F}"/>
              </a:ext>
            </a:extLst>
          </p:cNvPr>
          <p:cNvSpPr/>
          <p:nvPr/>
        </p:nvSpPr>
        <p:spPr>
          <a:xfrm>
            <a:off x="4349766" y="56035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0C153898-3463-3385-AD08-81A81B3414A4}"/>
              </a:ext>
            </a:extLst>
          </p:cNvPr>
          <p:cNvSpPr/>
          <p:nvPr/>
        </p:nvSpPr>
        <p:spPr>
          <a:xfrm>
            <a:off x="2183624" y="650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B3E04D91-A302-51CC-C733-F7768B949BE5}"/>
              </a:ext>
            </a:extLst>
          </p:cNvPr>
          <p:cNvSpPr/>
          <p:nvPr/>
        </p:nvSpPr>
        <p:spPr>
          <a:xfrm>
            <a:off x="4851417" y="56829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083A3EFE-9ACC-71FE-186E-5673FAF92B2A}"/>
              </a:ext>
            </a:extLst>
          </p:cNvPr>
          <p:cNvSpPr/>
          <p:nvPr/>
        </p:nvSpPr>
        <p:spPr>
          <a:xfrm>
            <a:off x="3962415" y="61973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551973A3-52E7-1325-A58D-039FC9D475DF}"/>
              </a:ext>
            </a:extLst>
          </p:cNvPr>
          <p:cNvSpPr/>
          <p:nvPr/>
        </p:nvSpPr>
        <p:spPr>
          <a:xfrm>
            <a:off x="3411559" y="5987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C32E1AF-32B1-CD61-E5A9-0DD169F5AC3C}"/>
              </a:ext>
            </a:extLst>
          </p:cNvPr>
          <p:cNvSpPr/>
          <p:nvPr/>
        </p:nvSpPr>
        <p:spPr>
          <a:xfrm>
            <a:off x="4927612" y="4963817"/>
            <a:ext cx="158747" cy="158747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F0A2FAB-E296-6946-BF43-BF30374429A4}"/>
              </a:ext>
            </a:extLst>
          </p:cNvPr>
          <p:cNvSpPr/>
          <p:nvPr/>
        </p:nvSpPr>
        <p:spPr>
          <a:xfrm>
            <a:off x="4641859" y="53089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F031749E-4E36-4528-8EEA-171A8AD8011B}"/>
              </a:ext>
            </a:extLst>
          </p:cNvPr>
          <p:cNvSpPr/>
          <p:nvPr/>
        </p:nvSpPr>
        <p:spPr>
          <a:xfrm>
            <a:off x="4121162" y="48844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FA7A4987-94CD-E9CC-16DF-C0B063EE5BDE}"/>
              </a:ext>
            </a:extLst>
          </p:cNvPr>
          <p:cNvSpPr/>
          <p:nvPr/>
        </p:nvSpPr>
        <p:spPr>
          <a:xfrm>
            <a:off x="5575316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DFA6D316-E19C-69CF-165A-FB8F2E9364BC}"/>
              </a:ext>
            </a:extLst>
          </p:cNvPr>
          <p:cNvSpPr/>
          <p:nvPr/>
        </p:nvSpPr>
        <p:spPr>
          <a:xfrm>
            <a:off x="5962666" y="50431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6590CAA1-5040-A2AE-45AC-D1B1CE5D1363}"/>
              </a:ext>
            </a:extLst>
          </p:cNvPr>
          <p:cNvSpPr/>
          <p:nvPr/>
        </p:nvSpPr>
        <p:spPr>
          <a:xfrm>
            <a:off x="5962665" y="54051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AA3962C1-8927-49A9-6FD1-54771C36E70D}"/>
              </a:ext>
            </a:extLst>
          </p:cNvPr>
          <p:cNvSpPr/>
          <p:nvPr/>
        </p:nvSpPr>
        <p:spPr>
          <a:xfrm>
            <a:off x="6464317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85E599D-B8A7-C24B-9615-8BD6A4DA12B1}"/>
              </a:ext>
            </a:extLst>
          </p:cNvPr>
          <p:cNvSpPr/>
          <p:nvPr/>
        </p:nvSpPr>
        <p:spPr>
          <a:xfrm>
            <a:off x="5575315" y="563692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CF72D4EA-80A3-F35D-4F66-96FF27FCE5FB}"/>
              </a:ext>
            </a:extLst>
          </p:cNvPr>
          <p:cNvSpPr/>
          <p:nvPr/>
        </p:nvSpPr>
        <p:spPr>
          <a:xfrm>
            <a:off x="5156215" y="5325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4EBA52FD-581D-5EC6-8029-8B47F8BEDEA4}"/>
              </a:ext>
            </a:extLst>
          </p:cNvPr>
          <p:cNvSpPr/>
          <p:nvPr/>
        </p:nvSpPr>
        <p:spPr>
          <a:xfrm>
            <a:off x="7213616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683061F9-3B9B-D3C1-752D-EA62132BD599}"/>
              </a:ext>
            </a:extLst>
          </p:cNvPr>
          <p:cNvSpPr/>
          <p:nvPr/>
        </p:nvSpPr>
        <p:spPr>
          <a:xfrm>
            <a:off x="7600965" y="50561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CAA88E57-E697-152C-BA08-845C72C52CB7}"/>
              </a:ext>
            </a:extLst>
          </p:cNvPr>
          <p:cNvSpPr/>
          <p:nvPr/>
        </p:nvSpPr>
        <p:spPr>
          <a:xfrm>
            <a:off x="8102617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C66EFEFE-6239-2943-DBF8-036A4794A69D}"/>
              </a:ext>
            </a:extLst>
          </p:cNvPr>
          <p:cNvSpPr/>
          <p:nvPr/>
        </p:nvSpPr>
        <p:spPr>
          <a:xfrm>
            <a:off x="7213615" y="52878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8E85F784-16DE-FFB9-A80E-DC7DB7CE8E97}"/>
              </a:ext>
            </a:extLst>
          </p:cNvPr>
          <p:cNvSpPr/>
          <p:nvPr/>
        </p:nvSpPr>
        <p:spPr>
          <a:xfrm>
            <a:off x="6238880" y="47529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63C1BEA1-B74D-19FD-0BE0-BF938F2D4621}"/>
              </a:ext>
            </a:extLst>
          </p:cNvPr>
          <p:cNvSpPr/>
          <p:nvPr/>
        </p:nvSpPr>
        <p:spPr>
          <a:xfrm>
            <a:off x="6664343" y="55466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E70829C-F57C-FCFA-AD65-EAC471F2C9F2}"/>
              </a:ext>
            </a:extLst>
          </p:cNvPr>
          <p:cNvSpPr/>
          <p:nvPr/>
        </p:nvSpPr>
        <p:spPr>
          <a:xfrm>
            <a:off x="6883419" y="50249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E2F6FB84-1628-73CD-0648-59DC1FABC4F3}"/>
              </a:ext>
            </a:extLst>
          </p:cNvPr>
          <p:cNvSpPr/>
          <p:nvPr/>
        </p:nvSpPr>
        <p:spPr>
          <a:xfrm>
            <a:off x="7943870" y="52513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30A69D69-E11C-4283-077E-25BBC75D743B}"/>
              </a:ext>
            </a:extLst>
          </p:cNvPr>
          <p:cNvSpPr/>
          <p:nvPr/>
        </p:nvSpPr>
        <p:spPr>
          <a:xfrm>
            <a:off x="357196" y="5484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CF4A979B-589C-D889-D935-D95D34E20CA7}"/>
              </a:ext>
            </a:extLst>
          </p:cNvPr>
          <p:cNvSpPr/>
          <p:nvPr/>
        </p:nvSpPr>
        <p:spPr>
          <a:xfrm>
            <a:off x="584218" y="49658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8FB20C3-3A23-4316-9C16-55EB8F9D3489}"/>
              </a:ext>
            </a:extLst>
          </p:cNvPr>
          <p:cNvSpPr/>
          <p:nvPr/>
        </p:nvSpPr>
        <p:spPr>
          <a:xfrm>
            <a:off x="685815" y="586788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37954FC-C0D8-D68F-F67C-E95FB09A72B1}"/>
              </a:ext>
            </a:extLst>
          </p:cNvPr>
          <p:cNvSpPr/>
          <p:nvPr/>
        </p:nvSpPr>
        <p:spPr>
          <a:xfrm>
            <a:off x="1073165" y="5788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2286F54-6C68-F8C0-05E2-CD0ADF95D8BD}"/>
              </a:ext>
            </a:extLst>
          </p:cNvPr>
          <p:cNvSpPr/>
          <p:nvPr/>
        </p:nvSpPr>
        <p:spPr>
          <a:xfrm>
            <a:off x="1651011" y="51487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D590255-FB8C-BA64-4AAC-875AC4BE9D2D}"/>
              </a:ext>
            </a:extLst>
          </p:cNvPr>
          <p:cNvSpPr/>
          <p:nvPr/>
        </p:nvSpPr>
        <p:spPr>
          <a:xfrm>
            <a:off x="298462" y="59023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7EFEA54-893C-961D-8B94-348A3BE931FF}"/>
              </a:ext>
            </a:extLst>
          </p:cNvPr>
          <p:cNvSpPr/>
          <p:nvPr/>
        </p:nvSpPr>
        <p:spPr>
          <a:xfrm>
            <a:off x="6838973" y="52973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A83F8A9D-60AD-3580-A4A0-2CFCA8934181}"/>
              </a:ext>
            </a:extLst>
          </p:cNvPr>
          <p:cNvSpPr/>
          <p:nvPr/>
        </p:nvSpPr>
        <p:spPr>
          <a:xfrm>
            <a:off x="5522948" y="60607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1AD5D620-8178-54E4-BB8F-1AFF10170EB6}"/>
              </a:ext>
            </a:extLst>
          </p:cNvPr>
          <p:cNvSpPr/>
          <p:nvPr/>
        </p:nvSpPr>
        <p:spPr>
          <a:xfrm>
            <a:off x="6137295" y="58164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966F7CC6-37AF-BA1D-ADE7-63C8CBF840BB}"/>
              </a:ext>
            </a:extLst>
          </p:cNvPr>
          <p:cNvSpPr/>
          <p:nvPr/>
        </p:nvSpPr>
        <p:spPr>
          <a:xfrm>
            <a:off x="6137294" y="617838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00D94C0-EA60-7342-8149-ECD4DE8E62F5}"/>
              </a:ext>
            </a:extLst>
          </p:cNvPr>
          <p:cNvSpPr/>
          <p:nvPr/>
        </p:nvSpPr>
        <p:spPr>
          <a:xfrm>
            <a:off x="6638946" y="589580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83732EB-E452-47C6-1F26-7C7BC453F849}"/>
              </a:ext>
            </a:extLst>
          </p:cNvPr>
          <p:cNvSpPr/>
          <p:nvPr/>
        </p:nvSpPr>
        <p:spPr>
          <a:xfrm>
            <a:off x="5749944" y="64101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116764C-048F-D528-7242-D948025D8C19}"/>
              </a:ext>
            </a:extLst>
          </p:cNvPr>
          <p:cNvSpPr/>
          <p:nvPr/>
        </p:nvSpPr>
        <p:spPr>
          <a:xfrm>
            <a:off x="4997468" y="6140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C1E802DF-050A-C2BC-4B85-7FC8BB8DCDF7}"/>
              </a:ext>
            </a:extLst>
          </p:cNvPr>
          <p:cNvSpPr/>
          <p:nvPr/>
        </p:nvSpPr>
        <p:spPr>
          <a:xfrm>
            <a:off x="7388245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A92D0301-5B03-3C40-927B-C20971DC236D}"/>
              </a:ext>
            </a:extLst>
          </p:cNvPr>
          <p:cNvSpPr/>
          <p:nvPr/>
        </p:nvSpPr>
        <p:spPr>
          <a:xfrm>
            <a:off x="7775594" y="58293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02CD984D-E60F-0C7D-D745-BCC7E8FFCDCB}"/>
              </a:ext>
            </a:extLst>
          </p:cNvPr>
          <p:cNvSpPr/>
          <p:nvPr/>
        </p:nvSpPr>
        <p:spPr>
          <a:xfrm>
            <a:off x="8277246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EC508E05-C2EE-5D76-CE8E-51E30D8C7F6F}"/>
              </a:ext>
            </a:extLst>
          </p:cNvPr>
          <p:cNvSpPr/>
          <p:nvPr/>
        </p:nvSpPr>
        <p:spPr>
          <a:xfrm>
            <a:off x="7388244" y="6061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59D483A7-C6CE-02DD-F8E2-38D861E4C638}"/>
              </a:ext>
            </a:extLst>
          </p:cNvPr>
          <p:cNvSpPr/>
          <p:nvPr/>
        </p:nvSpPr>
        <p:spPr>
          <a:xfrm>
            <a:off x="6413509" y="55261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24AA3E0D-1BBB-CE2F-A451-DB0FE451B1A6}"/>
              </a:ext>
            </a:extLst>
          </p:cNvPr>
          <p:cNvSpPr/>
          <p:nvPr/>
        </p:nvSpPr>
        <p:spPr>
          <a:xfrm>
            <a:off x="6838972" y="63198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CBC43EFC-D4D3-0157-9147-80897517A9B6}"/>
              </a:ext>
            </a:extLst>
          </p:cNvPr>
          <p:cNvSpPr/>
          <p:nvPr/>
        </p:nvSpPr>
        <p:spPr>
          <a:xfrm>
            <a:off x="7058048" y="5798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3C659D7A-C423-7D75-394C-390C408D5CCE}"/>
              </a:ext>
            </a:extLst>
          </p:cNvPr>
          <p:cNvSpPr/>
          <p:nvPr/>
        </p:nvSpPr>
        <p:spPr>
          <a:xfrm>
            <a:off x="8118499" y="60246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6BF7FF5A-0340-462C-41E9-358E693EDE14}"/>
              </a:ext>
            </a:extLst>
          </p:cNvPr>
          <p:cNvSpPr/>
          <p:nvPr/>
        </p:nvSpPr>
        <p:spPr>
          <a:xfrm>
            <a:off x="8782050" y="23684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FA0D2294-B21D-DD9A-54B9-AB3F74F7EAF3}"/>
              </a:ext>
            </a:extLst>
          </p:cNvPr>
          <p:cNvSpPr/>
          <p:nvPr/>
        </p:nvSpPr>
        <p:spPr>
          <a:xfrm>
            <a:off x="8610608" y="37214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486ED602-CF2D-BE1B-8380-4C382AB98633}"/>
              </a:ext>
            </a:extLst>
          </p:cNvPr>
          <p:cNvSpPr/>
          <p:nvPr/>
        </p:nvSpPr>
        <p:spPr>
          <a:xfrm>
            <a:off x="8451861" y="41993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7F43B75F-8DE3-23AA-F40F-8F51C3A2FCCC}"/>
              </a:ext>
            </a:extLst>
          </p:cNvPr>
          <p:cNvSpPr/>
          <p:nvPr/>
        </p:nvSpPr>
        <p:spPr>
          <a:xfrm>
            <a:off x="8797947" y="31606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EC027CFB-728E-3EC4-B962-95D5A632EF33}"/>
              </a:ext>
            </a:extLst>
          </p:cNvPr>
          <p:cNvSpPr/>
          <p:nvPr/>
        </p:nvSpPr>
        <p:spPr>
          <a:xfrm>
            <a:off x="8531233" y="280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2025796F-ED0B-31FB-85E4-554088775A4D}"/>
              </a:ext>
            </a:extLst>
          </p:cNvPr>
          <p:cNvSpPr/>
          <p:nvPr/>
        </p:nvSpPr>
        <p:spPr>
          <a:xfrm>
            <a:off x="8610607" y="47439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2D6F45BB-4182-87A5-D16D-92F58EFEA713}"/>
              </a:ext>
            </a:extLst>
          </p:cNvPr>
          <p:cNvSpPr/>
          <p:nvPr/>
        </p:nvSpPr>
        <p:spPr>
          <a:xfrm>
            <a:off x="8451860" y="5221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8DEA360-02C3-D087-2DD6-000C059C925B}"/>
              </a:ext>
            </a:extLst>
          </p:cNvPr>
          <p:cNvSpPr/>
          <p:nvPr/>
        </p:nvSpPr>
        <p:spPr>
          <a:xfrm>
            <a:off x="8785236" y="55171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2E30CC9E-AE86-97F6-0BAF-9C189F2CF137}"/>
              </a:ext>
            </a:extLst>
          </p:cNvPr>
          <p:cNvSpPr/>
          <p:nvPr/>
        </p:nvSpPr>
        <p:spPr>
          <a:xfrm>
            <a:off x="8626489" y="59950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0C169BA-7261-7812-6059-763D13B77634}"/>
              </a:ext>
            </a:extLst>
          </p:cNvPr>
          <p:cNvSpPr/>
          <p:nvPr/>
        </p:nvSpPr>
        <p:spPr>
          <a:xfrm>
            <a:off x="2597153" y="63625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1E39E7EE-95D8-F67C-6B80-EBF83552220E}"/>
              </a:ext>
            </a:extLst>
          </p:cNvPr>
          <p:cNvSpPr/>
          <p:nvPr/>
        </p:nvSpPr>
        <p:spPr>
          <a:xfrm>
            <a:off x="1627213" y="59590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DBE8CA11-ACB6-B0EB-11C9-825828171C27}"/>
              </a:ext>
            </a:extLst>
          </p:cNvPr>
          <p:cNvSpPr/>
          <p:nvPr/>
        </p:nvSpPr>
        <p:spPr>
          <a:xfrm>
            <a:off x="2211423" y="60083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BE9C3DB7-0AA1-AE31-AB19-C947A7ABC826}"/>
              </a:ext>
            </a:extLst>
          </p:cNvPr>
          <p:cNvSpPr/>
          <p:nvPr/>
        </p:nvSpPr>
        <p:spPr>
          <a:xfrm>
            <a:off x="3906873" y="5826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8A17BA45-B716-3B0A-EAC9-9BDC3396966D}"/>
              </a:ext>
            </a:extLst>
          </p:cNvPr>
          <p:cNvSpPr/>
          <p:nvPr/>
        </p:nvSpPr>
        <p:spPr>
          <a:xfrm>
            <a:off x="3103592" y="62067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09B37478-0B00-86AB-CCDA-ADC345D1C0D7}"/>
              </a:ext>
            </a:extLst>
          </p:cNvPr>
          <p:cNvSpPr/>
          <p:nvPr/>
        </p:nvSpPr>
        <p:spPr>
          <a:xfrm>
            <a:off x="2684492" y="58955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B5AC8582-9144-FFF9-1943-DDCB58FE420F}"/>
              </a:ext>
            </a:extLst>
          </p:cNvPr>
          <p:cNvSpPr/>
          <p:nvPr/>
        </p:nvSpPr>
        <p:spPr>
          <a:xfrm>
            <a:off x="5194306" y="64932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42EEE0BF-D7A2-C86E-9328-E3C39FFA9940}"/>
              </a:ext>
            </a:extLst>
          </p:cNvPr>
          <p:cNvSpPr/>
          <p:nvPr/>
        </p:nvSpPr>
        <p:spPr>
          <a:xfrm>
            <a:off x="4525996" y="60543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C575D9ED-B9CA-D6E4-E0F7-5E98F4E0DC22}"/>
              </a:ext>
            </a:extLst>
          </p:cNvPr>
          <p:cNvSpPr/>
          <p:nvPr/>
        </p:nvSpPr>
        <p:spPr>
          <a:xfrm>
            <a:off x="4525995" y="6416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80B998C7-3E5B-613A-9F74-1E3943F1C67D}"/>
              </a:ext>
            </a:extLst>
          </p:cNvPr>
          <p:cNvSpPr/>
          <p:nvPr/>
        </p:nvSpPr>
        <p:spPr>
          <a:xfrm>
            <a:off x="4158471" y="657258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DF39FA77-C41D-AAE7-30D4-8A04053F459E}"/>
              </a:ext>
            </a:extLst>
          </p:cNvPr>
          <p:cNvSpPr/>
          <p:nvPr/>
        </p:nvSpPr>
        <p:spPr>
          <a:xfrm>
            <a:off x="3587789" y="64386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9F62EA32-A87D-7C4A-DF19-960784E1DC48}"/>
              </a:ext>
            </a:extLst>
          </p:cNvPr>
          <p:cNvSpPr/>
          <p:nvPr/>
        </p:nvSpPr>
        <p:spPr>
          <a:xfrm>
            <a:off x="862045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FC9986CD-6DAB-9B74-4AA5-04DE95704675}"/>
              </a:ext>
            </a:extLst>
          </p:cNvPr>
          <p:cNvSpPr/>
          <p:nvPr/>
        </p:nvSpPr>
        <p:spPr>
          <a:xfrm>
            <a:off x="1249395" y="62392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53DE058E-DDD8-63AE-6BA0-1DBDF2709404}"/>
              </a:ext>
            </a:extLst>
          </p:cNvPr>
          <p:cNvSpPr/>
          <p:nvPr/>
        </p:nvSpPr>
        <p:spPr>
          <a:xfrm>
            <a:off x="1751046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54911BCE-E861-90A3-6336-ACB1071FAB22}"/>
              </a:ext>
            </a:extLst>
          </p:cNvPr>
          <p:cNvSpPr/>
          <p:nvPr/>
        </p:nvSpPr>
        <p:spPr>
          <a:xfrm>
            <a:off x="1827241" y="5599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BF07A38A-CE57-199C-4FAA-58DAC7CBA5FB}"/>
              </a:ext>
            </a:extLst>
          </p:cNvPr>
          <p:cNvSpPr/>
          <p:nvPr/>
        </p:nvSpPr>
        <p:spPr>
          <a:xfrm>
            <a:off x="474692" y="63531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BDA03825-0459-9766-16F5-2688C50DA655}"/>
              </a:ext>
            </a:extLst>
          </p:cNvPr>
          <p:cNvSpPr/>
          <p:nvPr/>
        </p:nvSpPr>
        <p:spPr>
          <a:xfrm>
            <a:off x="3935972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3A6D90F0-2BC1-5212-AC01-24306C220F89}"/>
              </a:ext>
            </a:extLst>
          </p:cNvPr>
          <p:cNvSpPr/>
          <p:nvPr/>
        </p:nvSpPr>
        <p:spPr>
          <a:xfrm>
            <a:off x="4323322" y="1507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90C33FDD-7C5C-49C8-CC50-6EAF212D86D2}"/>
              </a:ext>
            </a:extLst>
          </p:cNvPr>
          <p:cNvSpPr/>
          <p:nvPr/>
        </p:nvSpPr>
        <p:spPr>
          <a:xfrm>
            <a:off x="4824973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DEA90F18-0424-2ACA-7D04-6711737E0866}"/>
              </a:ext>
            </a:extLst>
          </p:cNvPr>
          <p:cNvSpPr/>
          <p:nvPr/>
        </p:nvSpPr>
        <p:spPr>
          <a:xfrm>
            <a:off x="5651512" y="3203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2EE85850-B127-1115-9D3B-B35BCA0BB394}"/>
              </a:ext>
            </a:extLst>
          </p:cNvPr>
          <p:cNvSpPr/>
          <p:nvPr/>
        </p:nvSpPr>
        <p:spPr>
          <a:xfrm>
            <a:off x="6762760" y="15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D72CD0FE-419C-38E6-CD7B-F42AD777B216}"/>
              </a:ext>
            </a:extLst>
          </p:cNvPr>
          <p:cNvSpPr/>
          <p:nvPr/>
        </p:nvSpPr>
        <p:spPr>
          <a:xfrm>
            <a:off x="6375410" y="2742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DD42B0FE-57EC-0E3B-BE0B-E56877459959}"/>
              </a:ext>
            </a:extLst>
          </p:cNvPr>
          <p:cNvSpPr/>
          <p:nvPr/>
        </p:nvSpPr>
        <p:spPr>
          <a:xfrm>
            <a:off x="7410464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5D4A6C73-F9D3-5585-FF2C-636D4F7B1713}"/>
              </a:ext>
            </a:extLst>
          </p:cNvPr>
          <p:cNvSpPr/>
          <p:nvPr/>
        </p:nvSpPr>
        <p:spPr>
          <a:xfrm>
            <a:off x="7797814" y="1218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44252F88-CC6E-3BC1-AC77-7007B5071AC8}"/>
              </a:ext>
            </a:extLst>
          </p:cNvPr>
          <p:cNvSpPr/>
          <p:nvPr/>
        </p:nvSpPr>
        <p:spPr>
          <a:xfrm>
            <a:off x="8299465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FA9489A8-073C-AC95-C739-1D1634A0B68F}"/>
              </a:ext>
            </a:extLst>
          </p:cNvPr>
          <p:cNvSpPr/>
          <p:nvPr/>
        </p:nvSpPr>
        <p:spPr>
          <a:xfrm>
            <a:off x="1732523" y="5724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EDB2D0-6712-1F41-1D78-F1F3783FBB67}"/>
              </a:ext>
            </a:extLst>
          </p:cNvPr>
          <p:cNvSpPr/>
          <p:nvPr/>
        </p:nvSpPr>
        <p:spPr>
          <a:xfrm>
            <a:off x="1345173" y="2890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EC9F5488-388A-ABC7-D894-2DEF60BD19CC}"/>
              </a:ext>
            </a:extLst>
          </p:cNvPr>
          <p:cNvSpPr/>
          <p:nvPr/>
        </p:nvSpPr>
        <p:spPr>
          <a:xfrm>
            <a:off x="2380227" y="21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0A235401-1F34-A8E3-357A-326C23FD0AB3}"/>
              </a:ext>
            </a:extLst>
          </p:cNvPr>
          <p:cNvSpPr/>
          <p:nvPr/>
        </p:nvSpPr>
        <p:spPr>
          <a:xfrm>
            <a:off x="1961126" y="4191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3D043CC9-D0FE-5006-C427-7FB03D39339B}"/>
              </a:ext>
            </a:extLst>
          </p:cNvPr>
          <p:cNvSpPr/>
          <p:nvPr/>
        </p:nvSpPr>
        <p:spPr>
          <a:xfrm>
            <a:off x="570483" y="130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0680E573-2D90-AB2C-01AE-FBCDBC7D3880}"/>
              </a:ext>
            </a:extLst>
          </p:cNvPr>
          <p:cNvSpPr/>
          <p:nvPr/>
        </p:nvSpPr>
        <p:spPr>
          <a:xfrm>
            <a:off x="3620033" y="81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47CCFC9B-A2C9-F378-A6D7-C461F577EB9C}"/>
              </a:ext>
            </a:extLst>
          </p:cNvPr>
          <p:cNvSpPr/>
          <p:nvPr/>
        </p:nvSpPr>
        <p:spPr>
          <a:xfrm>
            <a:off x="3232683" y="3132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D25A8C32-C2E7-D73E-6B0C-77B9BA7CEC11}"/>
              </a:ext>
            </a:extLst>
          </p:cNvPr>
          <p:cNvSpPr/>
          <p:nvPr/>
        </p:nvSpPr>
        <p:spPr>
          <a:xfrm>
            <a:off x="4956119" y="5957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CE835EF4-7A7C-1C2A-F7F9-8838DBEC2C3F}"/>
              </a:ext>
            </a:extLst>
          </p:cNvPr>
          <p:cNvSpPr/>
          <p:nvPr/>
        </p:nvSpPr>
        <p:spPr>
          <a:xfrm>
            <a:off x="8219535" y="5612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BFF5BA04-5815-593F-54A9-9D4D7B19E481}"/>
              </a:ext>
            </a:extLst>
          </p:cNvPr>
          <p:cNvSpPr/>
          <p:nvPr/>
        </p:nvSpPr>
        <p:spPr>
          <a:xfrm>
            <a:off x="7732179" y="63899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22DB90-7CF4-B299-B983-38DE2EDC2D1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380917" y="3384329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23CCDDD-56D2-A9C1-A994-EE05E585EDC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4600412" y="1263429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EAFAB7-D7A3-A414-204B-5C7325D0FE70}"/>
              </a:ext>
            </a:extLst>
          </p:cNvPr>
          <p:cNvCxnSpPr>
            <a:cxnSpLocks/>
          </p:cNvCxnSpPr>
          <p:nvPr/>
        </p:nvCxnSpPr>
        <p:spPr>
          <a:xfrm flipH="1">
            <a:off x="3932210" y="3376516"/>
            <a:ext cx="666800" cy="13063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6AB9031E-FB01-F813-0D36-DBD9521F2F30}"/>
              </a:ext>
            </a:extLst>
          </p:cNvPr>
          <p:cNvSpPr txBox="1">
            <a:spLocks/>
          </p:cNvSpPr>
          <p:nvPr/>
        </p:nvSpPr>
        <p:spPr>
          <a:xfrm>
            <a:off x="650415" y="284400"/>
            <a:ext cx="6963262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Vector Sum</a:t>
            </a:r>
            <a:endParaRPr lang="en-US" sz="287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1E9344-F0B0-E58D-30E4-5B4D015D4C78}"/>
              </a:ext>
            </a:extLst>
          </p:cNvPr>
          <p:cNvCxnSpPr>
            <a:cxnSpLocks/>
          </p:cNvCxnSpPr>
          <p:nvPr/>
        </p:nvCxnSpPr>
        <p:spPr>
          <a:xfrm flipH="1" flipV="1">
            <a:off x="3486340" y="4602654"/>
            <a:ext cx="420533" cy="8022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429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280">
            <a:extLst>
              <a:ext uri="{FF2B5EF4-FFF2-40B4-BE49-F238E27FC236}">
                <a16:creationId xmlns:a16="http://schemas.microsoft.com/office/drawing/2014/main" id="{928E7D35-4122-8D09-35CF-0DCB58CED4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DE1F9-FD86-61E4-4342-28081DCC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/>
          <a:lstStyle/>
          <a:p>
            <a:fld id="{93005692-73BE-493E-93AB-ECD6027A7652}" type="slidenum">
              <a:rPr lang="en-US" smtClean="0"/>
              <a:pPr/>
              <a:t>162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2B9BF-D5C2-9883-A118-9BB6A27A7353}"/>
              </a:ext>
            </a:extLst>
          </p:cNvPr>
          <p:cNvSpPr/>
          <p:nvPr/>
        </p:nvSpPr>
        <p:spPr>
          <a:xfrm>
            <a:off x="2635249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D6ADA8-9B48-FC24-00D0-3AC30A999D25}"/>
              </a:ext>
            </a:extLst>
          </p:cNvPr>
          <p:cNvSpPr/>
          <p:nvPr/>
        </p:nvSpPr>
        <p:spPr>
          <a:xfrm>
            <a:off x="3022599" y="15366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DB717C-111C-44FF-22AA-9892AF1BD8BC}"/>
              </a:ext>
            </a:extLst>
          </p:cNvPr>
          <p:cNvSpPr/>
          <p:nvPr/>
        </p:nvSpPr>
        <p:spPr>
          <a:xfrm>
            <a:off x="3022598" y="18986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CD4A50-7440-6338-6340-1755A2F8115C}"/>
              </a:ext>
            </a:extLst>
          </p:cNvPr>
          <p:cNvSpPr/>
          <p:nvPr/>
        </p:nvSpPr>
        <p:spPr>
          <a:xfrm>
            <a:off x="3524250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5718D2-A23E-B581-22EB-E3D95B384BB4}"/>
              </a:ext>
            </a:extLst>
          </p:cNvPr>
          <p:cNvSpPr/>
          <p:nvPr/>
        </p:nvSpPr>
        <p:spPr>
          <a:xfrm>
            <a:off x="2635248" y="21304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85EA89-654B-050D-9994-BD76597737CE}"/>
              </a:ext>
            </a:extLst>
          </p:cNvPr>
          <p:cNvSpPr/>
          <p:nvPr/>
        </p:nvSpPr>
        <p:spPr>
          <a:xfrm>
            <a:off x="2216148" y="18192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B8F216-0AC5-4041-CDD2-0C018580B753}"/>
              </a:ext>
            </a:extLst>
          </p:cNvPr>
          <p:cNvSpPr/>
          <p:nvPr/>
        </p:nvSpPr>
        <p:spPr>
          <a:xfrm>
            <a:off x="3670302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684E8C-0F94-3CD2-7680-553DDB4AF6CE}"/>
              </a:ext>
            </a:extLst>
          </p:cNvPr>
          <p:cNvSpPr/>
          <p:nvPr/>
        </p:nvSpPr>
        <p:spPr>
          <a:xfrm>
            <a:off x="4057652" y="19780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47E730-F903-9E6B-2408-473EDC93B45D}"/>
              </a:ext>
            </a:extLst>
          </p:cNvPr>
          <p:cNvSpPr/>
          <p:nvPr/>
        </p:nvSpPr>
        <p:spPr>
          <a:xfrm>
            <a:off x="4057651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D57A37-3BC7-4CD5-5B9B-AB8260C501E8}"/>
              </a:ext>
            </a:extLst>
          </p:cNvPr>
          <p:cNvSpPr/>
          <p:nvPr/>
        </p:nvSpPr>
        <p:spPr>
          <a:xfrm>
            <a:off x="4559303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E36BA4-0BC1-5A07-92C8-02098F820D08}"/>
              </a:ext>
            </a:extLst>
          </p:cNvPr>
          <p:cNvSpPr/>
          <p:nvPr/>
        </p:nvSpPr>
        <p:spPr>
          <a:xfrm>
            <a:off x="3670301" y="2571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BDA2B8-7A62-EF4D-D55D-8F3D89E64B23}"/>
              </a:ext>
            </a:extLst>
          </p:cNvPr>
          <p:cNvSpPr/>
          <p:nvPr/>
        </p:nvSpPr>
        <p:spPr>
          <a:xfrm>
            <a:off x="3251201" y="226059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03F95D-FB15-D1E6-47C1-B60ED6778869}"/>
              </a:ext>
            </a:extLst>
          </p:cNvPr>
          <p:cNvSpPr/>
          <p:nvPr/>
        </p:nvSpPr>
        <p:spPr>
          <a:xfrm>
            <a:off x="4248149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5EAE25-344D-2236-AAE8-70234988CE0B}"/>
              </a:ext>
            </a:extLst>
          </p:cNvPr>
          <p:cNvSpPr/>
          <p:nvPr/>
        </p:nvSpPr>
        <p:spPr>
          <a:xfrm>
            <a:off x="4635499" y="9763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F30CCD-174E-B4FF-01F6-FE78D0778490}"/>
              </a:ext>
            </a:extLst>
          </p:cNvPr>
          <p:cNvSpPr/>
          <p:nvPr/>
        </p:nvSpPr>
        <p:spPr>
          <a:xfrm>
            <a:off x="4635498" y="13382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3ECBAFB-D0FD-51C6-6899-AD79804396DE}"/>
              </a:ext>
            </a:extLst>
          </p:cNvPr>
          <p:cNvSpPr/>
          <p:nvPr/>
        </p:nvSpPr>
        <p:spPr>
          <a:xfrm>
            <a:off x="5137150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B1FD2D5-EB73-3168-40B5-3A64AC0B6C22}"/>
              </a:ext>
            </a:extLst>
          </p:cNvPr>
          <p:cNvSpPr/>
          <p:nvPr/>
        </p:nvSpPr>
        <p:spPr>
          <a:xfrm>
            <a:off x="4248148" y="1570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BC3FC6-7E38-2B34-7A9F-1FDB5EE4A7D9}"/>
              </a:ext>
            </a:extLst>
          </p:cNvPr>
          <p:cNvSpPr/>
          <p:nvPr/>
        </p:nvSpPr>
        <p:spPr>
          <a:xfrm>
            <a:off x="5283202" y="14970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A01941-1B43-49B4-BC31-A71342AE818C}"/>
              </a:ext>
            </a:extLst>
          </p:cNvPr>
          <p:cNvSpPr/>
          <p:nvPr/>
        </p:nvSpPr>
        <p:spPr>
          <a:xfrm>
            <a:off x="5670552" y="14176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966CFF-3C71-5C1E-4C8D-DAAC44C68AC1}"/>
              </a:ext>
            </a:extLst>
          </p:cNvPr>
          <p:cNvSpPr/>
          <p:nvPr/>
        </p:nvSpPr>
        <p:spPr>
          <a:xfrm>
            <a:off x="5670551" y="177958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AF9E564-96C3-23EF-A724-4B5B4C10A4CA}"/>
              </a:ext>
            </a:extLst>
          </p:cNvPr>
          <p:cNvSpPr/>
          <p:nvPr/>
        </p:nvSpPr>
        <p:spPr>
          <a:xfrm>
            <a:off x="6172203" y="14970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D2C984-077E-2FB2-C307-91330A324A7F}"/>
              </a:ext>
            </a:extLst>
          </p:cNvPr>
          <p:cNvSpPr/>
          <p:nvPr/>
        </p:nvSpPr>
        <p:spPr>
          <a:xfrm>
            <a:off x="5283201" y="20113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F6603B-A98F-1439-C4D9-B021DD1EDBE8}"/>
              </a:ext>
            </a:extLst>
          </p:cNvPr>
          <p:cNvSpPr/>
          <p:nvPr/>
        </p:nvSpPr>
        <p:spPr>
          <a:xfrm>
            <a:off x="4864101" y="170021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582D3F-D43F-8940-3FF0-0B4A5741917A}"/>
              </a:ext>
            </a:extLst>
          </p:cNvPr>
          <p:cNvSpPr/>
          <p:nvPr/>
        </p:nvSpPr>
        <p:spPr>
          <a:xfrm>
            <a:off x="4737106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A5E5CA-081B-9ED9-19D8-EBECB1F9EE07}"/>
              </a:ext>
            </a:extLst>
          </p:cNvPr>
          <p:cNvSpPr/>
          <p:nvPr/>
        </p:nvSpPr>
        <p:spPr>
          <a:xfrm>
            <a:off x="5124456" y="24377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DDE62C4-9D6A-7079-45CF-21A3EBCCB6BE}"/>
              </a:ext>
            </a:extLst>
          </p:cNvPr>
          <p:cNvSpPr/>
          <p:nvPr/>
        </p:nvSpPr>
        <p:spPr>
          <a:xfrm>
            <a:off x="5124455" y="27996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B382CE2-6A05-71F1-F851-D21D1C3080B0}"/>
              </a:ext>
            </a:extLst>
          </p:cNvPr>
          <p:cNvSpPr/>
          <p:nvPr/>
        </p:nvSpPr>
        <p:spPr>
          <a:xfrm>
            <a:off x="5626107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137338-B07B-CACB-9428-38836419933B}"/>
              </a:ext>
            </a:extLst>
          </p:cNvPr>
          <p:cNvSpPr/>
          <p:nvPr/>
        </p:nvSpPr>
        <p:spPr>
          <a:xfrm>
            <a:off x="4737105" y="30314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4690361-A45F-6D73-1C68-F6F1059935EC}"/>
              </a:ext>
            </a:extLst>
          </p:cNvPr>
          <p:cNvSpPr/>
          <p:nvPr/>
        </p:nvSpPr>
        <p:spPr>
          <a:xfrm>
            <a:off x="4318005" y="27203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B587BD-65EA-4971-B20F-73A31C59C01F}"/>
              </a:ext>
            </a:extLst>
          </p:cNvPr>
          <p:cNvSpPr/>
          <p:nvPr/>
        </p:nvSpPr>
        <p:spPr>
          <a:xfrm>
            <a:off x="5772159" y="29584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94B756-5669-27B4-C8AE-E1AEE3CD6A2E}"/>
              </a:ext>
            </a:extLst>
          </p:cNvPr>
          <p:cNvSpPr/>
          <p:nvPr/>
        </p:nvSpPr>
        <p:spPr>
          <a:xfrm>
            <a:off x="6159509" y="28790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2DEA218-D31C-480F-E5FF-000113B709C2}"/>
              </a:ext>
            </a:extLst>
          </p:cNvPr>
          <p:cNvSpPr/>
          <p:nvPr/>
        </p:nvSpPr>
        <p:spPr>
          <a:xfrm>
            <a:off x="6159508" y="32410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29C2CF3-D515-67EF-C44C-A06D875609A5}"/>
              </a:ext>
            </a:extLst>
          </p:cNvPr>
          <p:cNvSpPr/>
          <p:nvPr/>
        </p:nvSpPr>
        <p:spPr>
          <a:xfrm>
            <a:off x="6661160" y="295842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7999C90-E3E2-095C-8364-9342431E48F2}"/>
              </a:ext>
            </a:extLst>
          </p:cNvPr>
          <p:cNvSpPr/>
          <p:nvPr/>
        </p:nvSpPr>
        <p:spPr>
          <a:xfrm>
            <a:off x="5772158" y="347278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E810E87-5262-E7E4-884C-EB805CDC54AB}"/>
              </a:ext>
            </a:extLst>
          </p:cNvPr>
          <p:cNvSpPr/>
          <p:nvPr/>
        </p:nvSpPr>
        <p:spPr>
          <a:xfrm>
            <a:off x="5353058" y="31616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7A9B397-44AF-682B-CF35-7AE33C6112EB}"/>
              </a:ext>
            </a:extLst>
          </p:cNvPr>
          <p:cNvSpPr/>
          <p:nvPr/>
        </p:nvSpPr>
        <p:spPr>
          <a:xfrm>
            <a:off x="6350006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B4F6140-E548-80D4-43CC-20A5F2390593}"/>
              </a:ext>
            </a:extLst>
          </p:cNvPr>
          <p:cNvSpPr/>
          <p:nvPr/>
        </p:nvSpPr>
        <p:spPr>
          <a:xfrm>
            <a:off x="6737356" y="18773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3574EF-44DD-8F35-A051-2BA0E56363EB}"/>
              </a:ext>
            </a:extLst>
          </p:cNvPr>
          <p:cNvSpPr/>
          <p:nvPr/>
        </p:nvSpPr>
        <p:spPr>
          <a:xfrm>
            <a:off x="6737355" y="22392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DCA00E3-9CDA-86B9-4018-F69874A060F9}"/>
              </a:ext>
            </a:extLst>
          </p:cNvPr>
          <p:cNvSpPr/>
          <p:nvPr/>
        </p:nvSpPr>
        <p:spPr>
          <a:xfrm>
            <a:off x="7239007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389A94D-7D94-768F-D476-FEFE5BD68092}"/>
              </a:ext>
            </a:extLst>
          </p:cNvPr>
          <p:cNvSpPr/>
          <p:nvPr/>
        </p:nvSpPr>
        <p:spPr>
          <a:xfrm>
            <a:off x="6350005" y="24710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62417C-8226-FC9C-49E4-0FE6DB989E32}"/>
              </a:ext>
            </a:extLst>
          </p:cNvPr>
          <p:cNvSpPr/>
          <p:nvPr/>
        </p:nvSpPr>
        <p:spPr>
          <a:xfrm>
            <a:off x="5930905" y="2159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1AB847D-0730-F817-C3FD-625E191DFB9A}"/>
              </a:ext>
            </a:extLst>
          </p:cNvPr>
          <p:cNvSpPr/>
          <p:nvPr/>
        </p:nvSpPr>
        <p:spPr>
          <a:xfrm>
            <a:off x="7385059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E83DC65-B179-7E2A-9F60-DEE17025D1C2}"/>
              </a:ext>
            </a:extLst>
          </p:cNvPr>
          <p:cNvSpPr/>
          <p:nvPr/>
        </p:nvSpPr>
        <p:spPr>
          <a:xfrm>
            <a:off x="7673998" y="457498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5CF6D5-534F-D224-6034-B4E826886358}"/>
              </a:ext>
            </a:extLst>
          </p:cNvPr>
          <p:cNvSpPr/>
          <p:nvPr/>
        </p:nvSpPr>
        <p:spPr>
          <a:xfrm>
            <a:off x="7772408" y="26806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EBA7117-1128-1560-FDD1-B4B95B3C0EA9}"/>
              </a:ext>
            </a:extLst>
          </p:cNvPr>
          <p:cNvSpPr/>
          <p:nvPr/>
        </p:nvSpPr>
        <p:spPr>
          <a:xfrm>
            <a:off x="8274060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F3E3FF5-C19D-ECDD-5C9A-17A855580CBB}"/>
              </a:ext>
            </a:extLst>
          </p:cNvPr>
          <p:cNvSpPr/>
          <p:nvPr/>
        </p:nvSpPr>
        <p:spPr>
          <a:xfrm>
            <a:off x="7385058" y="29124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7F33B89-3888-F6BF-3ECF-618F039F63B9}"/>
              </a:ext>
            </a:extLst>
          </p:cNvPr>
          <p:cNvSpPr/>
          <p:nvPr/>
        </p:nvSpPr>
        <p:spPr>
          <a:xfrm>
            <a:off x="6965958" y="260124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49BFD5E-8006-3A04-7B47-37AAF9A0AB06}"/>
              </a:ext>
            </a:extLst>
          </p:cNvPr>
          <p:cNvSpPr/>
          <p:nvPr/>
        </p:nvSpPr>
        <p:spPr>
          <a:xfrm>
            <a:off x="1676414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BEA425C-9BDA-8914-C20A-88ED9E764674}"/>
              </a:ext>
            </a:extLst>
          </p:cNvPr>
          <p:cNvSpPr/>
          <p:nvPr/>
        </p:nvSpPr>
        <p:spPr>
          <a:xfrm>
            <a:off x="1212857" y="32387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EDD82BD-AEF5-BBAA-FB2B-922794FBE521}"/>
              </a:ext>
            </a:extLst>
          </p:cNvPr>
          <p:cNvSpPr/>
          <p:nvPr/>
        </p:nvSpPr>
        <p:spPr>
          <a:xfrm>
            <a:off x="1714508" y="33181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B6161FB-5DC5-C71B-C454-E8838DDD690E}"/>
              </a:ext>
            </a:extLst>
          </p:cNvPr>
          <p:cNvSpPr/>
          <p:nvPr/>
        </p:nvSpPr>
        <p:spPr>
          <a:xfrm>
            <a:off x="1676413" y="28543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A4CCFEA-BBD0-1465-6135-09A52BC732BD}"/>
              </a:ext>
            </a:extLst>
          </p:cNvPr>
          <p:cNvSpPr/>
          <p:nvPr/>
        </p:nvSpPr>
        <p:spPr>
          <a:xfrm>
            <a:off x="1257313" y="2543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7549CE-8AE5-90F7-423D-E449D863D19E}"/>
              </a:ext>
            </a:extLst>
          </p:cNvPr>
          <p:cNvSpPr/>
          <p:nvPr/>
        </p:nvSpPr>
        <p:spPr>
          <a:xfrm>
            <a:off x="1860560" y="37594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2DC08EA-7800-4234-B51B-1AB97686A3A3}"/>
              </a:ext>
            </a:extLst>
          </p:cNvPr>
          <p:cNvSpPr/>
          <p:nvPr/>
        </p:nvSpPr>
        <p:spPr>
          <a:xfrm>
            <a:off x="2247910" y="36800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89CC46-88F7-4986-76B9-49A2EBA280B6}"/>
              </a:ext>
            </a:extLst>
          </p:cNvPr>
          <p:cNvSpPr/>
          <p:nvPr/>
        </p:nvSpPr>
        <p:spPr>
          <a:xfrm>
            <a:off x="2247909" y="40420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DD737CA-31ED-946E-4CD5-7ECE64FABA66}"/>
              </a:ext>
            </a:extLst>
          </p:cNvPr>
          <p:cNvSpPr/>
          <p:nvPr/>
        </p:nvSpPr>
        <p:spPr>
          <a:xfrm>
            <a:off x="2825761" y="379156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DBBFF37-4A1E-F41B-D6B6-3ADA07B08AA6}"/>
              </a:ext>
            </a:extLst>
          </p:cNvPr>
          <p:cNvSpPr/>
          <p:nvPr/>
        </p:nvSpPr>
        <p:spPr>
          <a:xfrm>
            <a:off x="1860559" y="427379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B0992F4-3732-F8EF-7A40-EFB5CA62B78C}"/>
              </a:ext>
            </a:extLst>
          </p:cNvPr>
          <p:cNvSpPr/>
          <p:nvPr/>
        </p:nvSpPr>
        <p:spPr>
          <a:xfrm>
            <a:off x="1441459" y="396264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8461545-9C0C-F6D7-70CF-77C61DD5687F}"/>
              </a:ext>
            </a:extLst>
          </p:cNvPr>
          <p:cNvSpPr/>
          <p:nvPr/>
        </p:nvSpPr>
        <p:spPr>
          <a:xfrm>
            <a:off x="2438407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B8D053E-4D11-EBD4-CD3F-47919C4618C7}"/>
              </a:ext>
            </a:extLst>
          </p:cNvPr>
          <p:cNvSpPr/>
          <p:nvPr/>
        </p:nvSpPr>
        <p:spPr>
          <a:xfrm>
            <a:off x="2825757" y="26783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CAF9222-23E9-C864-A6BC-9DCDDE0E4868}"/>
              </a:ext>
            </a:extLst>
          </p:cNvPr>
          <p:cNvSpPr/>
          <p:nvPr/>
        </p:nvSpPr>
        <p:spPr>
          <a:xfrm>
            <a:off x="2825756" y="3040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1991A55-2BE8-D586-3FAA-25C6D45E4243}"/>
              </a:ext>
            </a:extLst>
          </p:cNvPr>
          <p:cNvSpPr/>
          <p:nvPr/>
        </p:nvSpPr>
        <p:spPr>
          <a:xfrm>
            <a:off x="3327408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CF56E0D-A33B-D89C-EF40-B83359CC5D07}"/>
              </a:ext>
            </a:extLst>
          </p:cNvPr>
          <p:cNvSpPr/>
          <p:nvPr/>
        </p:nvSpPr>
        <p:spPr>
          <a:xfrm>
            <a:off x="2438406" y="32720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DAD6EAC-CD4B-2121-8B73-30B4B65F1232}"/>
              </a:ext>
            </a:extLst>
          </p:cNvPr>
          <p:cNvSpPr/>
          <p:nvPr/>
        </p:nvSpPr>
        <p:spPr>
          <a:xfrm>
            <a:off x="2019306" y="29609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D0EF0D-87C2-12DA-C47F-31719C26BD70}"/>
              </a:ext>
            </a:extLst>
          </p:cNvPr>
          <p:cNvSpPr/>
          <p:nvPr/>
        </p:nvSpPr>
        <p:spPr>
          <a:xfrm>
            <a:off x="3473460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3865AC-76E4-1C37-B1CE-5CB83EE32025}"/>
              </a:ext>
            </a:extLst>
          </p:cNvPr>
          <p:cNvSpPr/>
          <p:nvPr/>
        </p:nvSpPr>
        <p:spPr>
          <a:xfrm>
            <a:off x="3860810" y="3119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7C5A8ED-CDEA-CB96-015B-9B0E62993BAB}"/>
              </a:ext>
            </a:extLst>
          </p:cNvPr>
          <p:cNvSpPr/>
          <p:nvPr/>
        </p:nvSpPr>
        <p:spPr>
          <a:xfrm>
            <a:off x="3860809" y="34816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AB9A41D-B366-DDB6-C343-2CD947ABA7A9}"/>
              </a:ext>
            </a:extLst>
          </p:cNvPr>
          <p:cNvSpPr/>
          <p:nvPr/>
        </p:nvSpPr>
        <p:spPr>
          <a:xfrm>
            <a:off x="4362461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731931C-2EE7-AACC-D09F-1142D5C39199}"/>
              </a:ext>
            </a:extLst>
          </p:cNvPr>
          <p:cNvSpPr/>
          <p:nvPr/>
        </p:nvSpPr>
        <p:spPr>
          <a:xfrm>
            <a:off x="3473459" y="37134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AC61524-C3E2-304B-2345-F3CE68C06448}"/>
              </a:ext>
            </a:extLst>
          </p:cNvPr>
          <p:cNvSpPr/>
          <p:nvPr/>
        </p:nvSpPr>
        <p:spPr>
          <a:xfrm>
            <a:off x="3054359" y="34022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0E6E977-3F72-5EA7-B4D3-9F928175E129}"/>
              </a:ext>
            </a:extLst>
          </p:cNvPr>
          <p:cNvSpPr/>
          <p:nvPr/>
        </p:nvSpPr>
        <p:spPr>
          <a:xfrm>
            <a:off x="2927364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7EF136D-2963-B81D-B3E3-B2E453CAABB4}"/>
              </a:ext>
            </a:extLst>
          </p:cNvPr>
          <p:cNvSpPr/>
          <p:nvPr/>
        </p:nvSpPr>
        <p:spPr>
          <a:xfrm>
            <a:off x="3314714" y="413977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0E4EC2F-2BFF-778C-F912-0E58EDEF6BEB}"/>
              </a:ext>
            </a:extLst>
          </p:cNvPr>
          <p:cNvSpPr/>
          <p:nvPr/>
        </p:nvSpPr>
        <p:spPr>
          <a:xfrm>
            <a:off x="3314713" y="450172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8B357D5-5608-9380-6B8A-D26273059F22}"/>
              </a:ext>
            </a:extLst>
          </p:cNvPr>
          <p:cNvSpPr/>
          <p:nvPr/>
        </p:nvSpPr>
        <p:spPr>
          <a:xfrm>
            <a:off x="3816365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E9557DD-F4B9-AF40-06DD-7C1F6E6295D5}"/>
              </a:ext>
            </a:extLst>
          </p:cNvPr>
          <p:cNvSpPr/>
          <p:nvPr/>
        </p:nvSpPr>
        <p:spPr>
          <a:xfrm>
            <a:off x="2974985" y="466005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9E1E04B-9E49-D072-36B6-6C70BB67ACE3}"/>
              </a:ext>
            </a:extLst>
          </p:cNvPr>
          <p:cNvSpPr/>
          <p:nvPr/>
        </p:nvSpPr>
        <p:spPr>
          <a:xfrm>
            <a:off x="2362225" y="44536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5251DAE-3DE1-D118-E547-AB3EDFA91346}"/>
              </a:ext>
            </a:extLst>
          </p:cNvPr>
          <p:cNvSpPr/>
          <p:nvPr/>
        </p:nvSpPr>
        <p:spPr>
          <a:xfrm>
            <a:off x="3962417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0E90AC9-707F-01D2-0BA1-3660148B66E8}"/>
              </a:ext>
            </a:extLst>
          </p:cNvPr>
          <p:cNvSpPr/>
          <p:nvPr/>
        </p:nvSpPr>
        <p:spPr>
          <a:xfrm>
            <a:off x="4349767" y="4581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CD29486-006B-94BC-F201-0FB67554FD41}"/>
              </a:ext>
            </a:extLst>
          </p:cNvPr>
          <p:cNvSpPr/>
          <p:nvPr/>
        </p:nvSpPr>
        <p:spPr>
          <a:xfrm>
            <a:off x="4502164" y="501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77AFF6D-10C9-8C1E-74F4-BB5C8060C617}"/>
              </a:ext>
            </a:extLst>
          </p:cNvPr>
          <p:cNvSpPr/>
          <p:nvPr/>
        </p:nvSpPr>
        <p:spPr>
          <a:xfrm>
            <a:off x="4851418" y="46604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3E16519-5467-292E-EF24-5C32E3715ED9}"/>
              </a:ext>
            </a:extLst>
          </p:cNvPr>
          <p:cNvSpPr/>
          <p:nvPr/>
        </p:nvSpPr>
        <p:spPr>
          <a:xfrm>
            <a:off x="3962416" y="5174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1CA9EFB-7000-2795-EF22-F25B263EE733}"/>
              </a:ext>
            </a:extLst>
          </p:cNvPr>
          <p:cNvSpPr/>
          <p:nvPr/>
        </p:nvSpPr>
        <p:spPr>
          <a:xfrm>
            <a:off x="4540264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FA1DDC9-2093-BBC3-D59B-1BD6D8A21EA3}"/>
              </a:ext>
            </a:extLst>
          </p:cNvPr>
          <p:cNvSpPr/>
          <p:nvPr/>
        </p:nvSpPr>
        <p:spPr>
          <a:xfrm>
            <a:off x="4927614" y="35793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AA199A5-488C-5BBB-1C0C-D35A293436A2}"/>
              </a:ext>
            </a:extLst>
          </p:cNvPr>
          <p:cNvSpPr/>
          <p:nvPr/>
        </p:nvSpPr>
        <p:spPr>
          <a:xfrm>
            <a:off x="4927613" y="39413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F8D924-3F2D-6637-21A4-518007240DFE}"/>
              </a:ext>
            </a:extLst>
          </p:cNvPr>
          <p:cNvSpPr/>
          <p:nvPr/>
        </p:nvSpPr>
        <p:spPr>
          <a:xfrm>
            <a:off x="5429265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7FDDCD71-512F-776B-AAF3-894C19818883}"/>
              </a:ext>
            </a:extLst>
          </p:cNvPr>
          <p:cNvSpPr/>
          <p:nvPr/>
        </p:nvSpPr>
        <p:spPr>
          <a:xfrm>
            <a:off x="4540263" y="41731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090F2FD-8D15-1C2E-44C0-1975D884528B}"/>
              </a:ext>
            </a:extLst>
          </p:cNvPr>
          <p:cNvSpPr/>
          <p:nvPr/>
        </p:nvSpPr>
        <p:spPr>
          <a:xfrm>
            <a:off x="4121163" y="38619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B3DDFCC-F6F0-EB7E-C94E-5FEE34AED74F}"/>
              </a:ext>
            </a:extLst>
          </p:cNvPr>
          <p:cNvSpPr/>
          <p:nvPr/>
        </p:nvSpPr>
        <p:spPr>
          <a:xfrm>
            <a:off x="5575317" y="4100090"/>
            <a:ext cx="158747" cy="158747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84FD964-1EC9-50BB-2EA6-7F54020D3484}"/>
              </a:ext>
            </a:extLst>
          </p:cNvPr>
          <p:cNvSpPr/>
          <p:nvPr/>
        </p:nvSpPr>
        <p:spPr>
          <a:xfrm>
            <a:off x="5962667" y="40207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5983B15-67F1-1B0D-BC71-5FE02E2A44BD}"/>
              </a:ext>
            </a:extLst>
          </p:cNvPr>
          <p:cNvSpPr/>
          <p:nvPr/>
        </p:nvSpPr>
        <p:spPr>
          <a:xfrm>
            <a:off x="5962666" y="438266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731A91A-1B2B-B9D0-8134-996E6A82DA72}"/>
              </a:ext>
            </a:extLst>
          </p:cNvPr>
          <p:cNvSpPr/>
          <p:nvPr/>
        </p:nvSpPr>
        <p:spPr>
          <a:xfrm>
            <a:off x="6464318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7808A98-4371-1BDE-18DA-E80FD857BBDC}"/>
              </a:ext>
            </a:extLst>
          </p:cNvPr>
          <p:cNvSpPr/>
          <p:nvPr/>
        </p:nvSpPr>
        <p:spPr>
          <a:xfrm>
            <a:off x="5575316" y="46144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9BE08C5-2A37-7482-A6C7-96CB560DF255}"/>
              </a:ext>
            </a:extLst>
          </p:cNvPr>
          <p:cNvSpPr/>
          <p:nvPr/>
        </p:nvSpPr>
        <p:spPr>
          <a:xfrm>
            <a:off x="5156216" y="43032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D3D4F5-1A83-BC17-516A-02DA827F1CB9}"/>
              </a:ext>
            </a:extLst>
          </p:cNvPr>
          <p:cNvSpPr/>
          <p:nvPr/>
        </p:nvSpPr>
        <p:spPr>
          <a:xfrm>
            <a:off x="7067565" y="3309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AC694FB-9F2B-446E-578C-123192E0FD5B}"/>
              </a:ext>
            </a:extLst>
          </p:cNvPr>
          <p:cNvSpPr/>
          <p:nvPr/>
        </p:nvSpPr>
        <p:spPr>
          <a:xfrm>
            <a:off x="7213617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9A625430-B9D4-0F0A-396E-8233D2E93DC7}"/>
              </a:ext>
            </a:extLst>
          </p:cNvPr>
          <p:cNvSpPr/>
          <p:nvPr/>
        </p:nvSpPr>
        <p:spPr>
          <a:xfrm>
            <a:off x="7600967" y="36716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8320FD6-5325-308E-F60F-81706553F3C0}"/>
              </a:ext>
            </a:extLst>
          </p:cNvPr>
          <p:cNvSpPr/>
          <p:nvPr/>
        </p:nvSpPr>
        <p:spPr>
          <a:xfrm>
            <a:off x="7600966" y="40336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148432F-2319-0040-0505-3986B67CEBA6}"/>
              </a:ext>
            </a:extLst>
          </p:cNvPr>
          <p:cNvSpPr/>
          <p:nvPr/>
        </p:nvSpPr>
        <p:spPr>
          <a:xfrm>
            <a:off x="8102618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3B4FF6C5-8FAB-0977-B239-44F2FD853D9D}"/>
              </a:ext>
            </a:extLst>
          </p:cNvPr>
          <p:cNvSpPr/>
          <p:nvPr/>
        </p:nvSpPr>
        <p:spPr>
          <a:xfrm>
            <a:off x="7213616" y="42654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D62ADAC-4422-03DD-FE78-5605A5ED0723}"/>
              </a:ext>
            </a:extLst>
          </p:cNvPr>
          <p:cNvSpPr/>
          <p:nvPr/>
        </p:nvSpPr>
        <p:spPr>
          <a:xfrm>
            <a:off x="7842254" y="30888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DD8BABB-B7B8-2328-8CFF-31974E2ADDB6}"/>
              </a:ext>
            </a:extLst>
          </p:cNvPr>
          <p:cNvSpPr/>
          <p:nvPr/>
        </p:nvSpPr>
        <p:spPr>
          <a:xfrm>
            <a:off x="6610370" y="34816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3D47FBA-1447-DB70-1CA1-2C608808D8FE}"/>
              </a:ext>
            </a:extLst>
          </p:cNvPr>
          <p:cNvSpPr/>
          <p:nvPr/>
        </p:nvSpPr>
        <p:spPr>
          <a:xfrm>
            <a:off x="6238881" y="373045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122F9B8-E619-86CA-E7B5-DAA12A5A9029}"/>
              </a:ext>
            </a:extLst>
          </p:cNvPr>
          <p:cNvSpPr/>
          <p:nvPr/>
        </p:nvSpPr>
        <p:spPr>
          <a:xfrm>
            <a:off x="6664344" y="4524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C0253FF-0465-B649-8113-C8A487E334D9}"/>
              </a:ext>
            </a:extLst>
          </p:cNvPr>
          <p:cNvSpPr/>
          <p:nvPr/>
        </p:nvSpPr>
        <p:spPr>
          <a:xfrm>
            <a:off x="6883420" y="40024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BE3FE1C-1704-C547-686C-9654D615ABA4}"/>
              </a:ext>
            </a:extLst>
          </p:cNvPr>
          <p:cNvSpPr/>
          <p:nvPr/>
        </p:nvSpPr>
        <p:spPr>
          <a:xfrm>
            <a:off x="7943871" y="42288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0F1E584B-EF2A-431B-52F6-AD324D4E8B52}"/>
              </a:ext>
            </a:extLst>
          </p:cNvPr>
          <p:cNvSpPr/>
          <p:nvPr/>
        </p:nvSpPr>
        <p:spPr>
          <a:xfrm>
            <a:off x="8289957" y="31902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0A014AE7-D500-51D1-06D6-320FA17574FC}"/>
              </a:ext>
            </a:extLst>
          </p:cNvPr>
          <p:cNvSpPr/>
          <p:nvPr/>
        </p:nvSpPr>
        <p:spPr>
          <a:xfrm>
            <a:off x="8121668" y="2028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0317B02-DA4E-42A4-C89A-C2725463C7E8}"/>
              </a:ext>
            </a:extLst>
          </p:cNvPr>
          <p:cNvSpPr/>
          <p:nvPr/>
        </p:nvSpPr>
        <p:spPr>
          <a:xfrm>
            <a:off x="1860559" y="14573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9A79757-EB1F-47A7-3FAC-72435C441844}"/>
              </a:ext>
            </a:extLst>
          </p:cNvPr>
          <p:cNvSpPr/>
          <p:nvPr/>
        </p:nvSpPr>
        <p:spPr>
          <a:xfrm>
            <a:off x="1860558" y="1971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C205D94-D96B-E617-2B5B-E96E738D52A0}"/>
              </a:ext>
            </a:extLst>
          </p:cNvPr>
          <p:cNvSpPr/>
          <p:nvPr/>
        </p:nvSpPr>
        <p:spPr>
          <a:xfrm>
            <a:off x="1441458" y="16605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289EE28-CA15-D88A-7876-50B01F5850DA}"/>
              </a:ext>
            </a:extLst>
          </p:cNvPr>
          <p:cNvSpPr/>
          <p:nvPr/>
        </p:nvSpPr>
        <p:spPr>
          <a:xfrm>
            <a:off x="2114567" y="24099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2631BAE8-8510-65B7-97F9-62EED545781B}"/>
              </a:ext>
            </a:extLst>
          </p:cNvPr>
          <p:cNvSpPr/>
          <p:nvPr/>
        </p:nvSpPr>
        <p:spPr>
          <a:xfrm>
            <a:off x="5963689" y="11458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0FD243E-91D1-F0C3-FED1-171DAA88E1FA}"/>
              </a:ext>
            </a:extLst>
          </p:cNvPr>
          <p:cNvSpPr/>
          <p:nvPr/>
        </p:nvSpPr>
        <p:spPr>
          <a:xfrm>
            <a:off x="6687588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E9AA385B-5692-DA74-ECE9-7ACADC9FF274}"/>
              </a:ext>
            </a:extLst>
          </p:cNvPr>
          <p:cNvSpPr/>
          <p:nvPr/>
        </p:nvSpPr>
        <p:spPr>
          <a:xfrm>
            <a:off x="7074938" y="50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239163D-E4F0-EBC8-4718-C6224A48F98C}"/>
              </a:ext>
            </a:extLst>
          </p:cNvPr>
          <p:cNvSpPr/>
          <p:nvPr/>
        </p:nvSpPr>
        <p:spPr>
          <a:xfrm>
            <a:off x="7074937" y="8680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97CEC47-6C43-E9B5-8CAF-812E2FA97983}"/>
              </a:ext>
            </a:extLst>
          </p:cNvPr>
          <p:cNvSpPr/>
          <p:nvPr/>
        </p:nvSpPr>
        <p:spPr>
          <a:xfrm>
            <a:off x="7576589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DDF4A69-D7C2-E653-E175-EA2C54446735}"/>
              </a:ext>
            </a:extLst>
          </p:cNvPr>
          <p:cNvSpPr/>
          <p:nvPr/>
        </p:nvSpPr>
        <p:spPr>
          <a:xfrm>
            <a:off x="6687587" y="10998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9880CF49-DCBA-792E-1439-4B09E3D0A1E3}"/>
              </a:ext>
            </a:extLst>
          </p:cNvPr>
          <p:cNvSpPr/>
          <p:nvPr/>
        </p:nvSpPr>
        <p:spPr>
          <a:xfrm>
            <a:off x="6268487" y="7886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E66B371-9DD9-BEC9-47CB-8FCA34F5E4B6}"/>
              </a:ext>
            </a:extLst>
          </p:cNvPr>
          <p:cNvSpPr/>
          <p:nvPr/>
        </p:nvSpPr>
        <p:spPr>
          <a:xfrm>
            <a:off x="7722641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C7F65F1-A18C-A0D1-43C4-4D6471CD4EED}"/>
              </a:ext>
            </a:extLst>
          </p:cNvPr>
          <p:cNvSpPr/>
          <p:nvPr/>
        </p:nvSpPr>
        <p:spPr>
          <a:xfrm>
            <a:off x="8109991" y="9474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46D3EEC-3FED-1C57-4D10-CF8DDBD145FA}"/>
              </a:ext>
            </a:extLst>
          </p:cNvPr>
          <p:cNvSpPr/>
          <p:nvPr/>
        </p:nvSpPr>
        <p:spPr>
          <a:xfrm>
            <a:off x="8611642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31CBF60-070D-16E0-6D8C-7D4B4745EF04}"/>
              </a:ext>
            </a:extLst>
          </p:cNvPr>
          <p:cNvSpPr/>
          <p:nvPr/>
        </p:nvSpPr>
        <p:spPr>
          <a:xfrm>
            <a:off x="7303540" y="12299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545A874-9D46-25C8-209F-54FF3294CF6E}"/>
              </a:ext>
            </a:extLst>
          </p:cNvPr>
          <p:cNvSpPr/>
          <p:nvPr/>
        </p:nvSpPr>
        <p:spPr>
          <a:xfrm>
            <a:off x="6768004" y="15128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801B6A0-8880-01FC-9073-47A86CBD5249}"/>
              </a:ext>
            </a:extLst>
          </p:cNvPr>
          <p:cNvSpPr/>
          <p:nvPr/>
        </p:nvSpPr>
        <p:spPr>
          <a:xfrm>
            <a:off x="7497215" y="1570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0745CB7-BE6F-0716-ABC2-1CB2EE40A75E}"/>
              </a:ext>
            </a:extLst>
          </p:cNvPr>
          <p:cNvSpPr/>
          <p:nvPr/>
        </p:nvSpPr>
        <p:spPr>
          <a:xfrm>
            <a:off x="7963957" y="16027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1225B17-46EE-0D43-21E5-1048F9654181}"/>
              </a:ext>
            </a:extLst>
          </p:cNvPr>
          <p:cNvSpPr/>
          <p:nvPr/>
        </p:nvSpPr>
        <p:spPr>
          <a:xfrm>
            <a:off x="8430699" y="14906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F4074F6B-E511-2ED8-3484-E9D20438D5C2}"/>
              </a:ext>
            </a:extLst>
          </p:cNvPr>
          <p:cNvSpPr/>
          <p:nvPr/>
        </p:nvSpPr>
        <p:spPr>
          <a:xfrm>
            <a:off x="1657351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54AF4D4-4743-D317-E5B9-E8B418828882}"/>
              </a:ext>
            </a:extLst>
          </p:cNvPr>
          <p:cNvSpPr/>
          <p:nvPr/>
        </p:nvSpPr>
        <p:spPr>
          <a:xfrm>
            <a:off x="2044700" y="8827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AC72243-6D47-DF47-14E9-922517FC2655}"/>
              </a:ext>
            </a:extLst>
          </p:cNvPr>
          <p:cNvSpPr/>
          <p:nvPr/>
        </p:nvSpPr>
        <p:spPr>
          <a:xfrm>
            <a:off x="2546352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2005E50-447D-7F29-DD12-08D34AEB73F8}"/>
              </a:ext>
            </a:extLst>
          </p:cNvPr>
          <p:cNvSpPr/>
          <p:nvPr/>
        </p:nvSpPr>
        <p:spPr>
          <a:xfrm>
            <a:off x="1657350" y="11145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6100BF3-2315-A830-DB39-7696A06EC19E}"/>
              </a:ext>
            </a:extLst>
          </p:cNvPr>
          <p:cNvSpPr/>
          <p:nvPr/>
        </p:nvSpPr>
        <p:spPr>
          <a:xfrm>
            <a:off x="1238250" y="803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FDAFD04-E7A4-77D2-0856-765034316FEF}"/>
              </a:ext>
            </a:extLst>
          </p:cNvPr>
          <p:cNvSpPr/>
          <p:nvPr/>
        </p:nvSpPr>
        <p:spPr>
          <a:xfrm>
            <a:off x="2692404" y="10415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4D02A1B0-B4CF-0CEA-CAA2-165FCCA51456}"/>
              </a:ext>
            </a:extLst>
          </p:cNvPr>
          <p:cNvSpPr/>
          <p:nvPr/>
        </p:nvSpPr>
        <p:spPr>
          <a:xfrm>
            <a:off x="2273303" y="1244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C6F607-6E74-A509-4910-C3D1CD5E4E60}"/>
              </a:ext>
            </a:extLst>
          </p:cNvPr>
          <p:cNvSpPr/>
          <p:nvPr/>
        </p:nvSpPr>
        <p:spPr>
          <a:xfrm>
            <a:off x="698516" y="13241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313DC39-FA78-0132-B1BF-F631359BE7A7}"/>
              </a:ext>
            </a:extLst>
          </p:cNvPr>
          <p:cNvSpPr/>
          <p:nvPr/>
        </p:nvSpPr>
        <p:spPr>
          <a:xfrm>
            <a:off x="882661" y="44145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6AC3B9E-D73B-D7EC-E9B7-25745CE86114}"/>
              </a:ext>
            </a:extLst>
          </p:cNvPr>
          <p:cNvSpPr/>
          <p:nvPr/>
        </p:nvSpPr>
        <p:spPr>
          <a:xfrm>
            <a:off x="882660" y="9558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1088F425-0795-7639-948F-6F6882746241}"/>
              </a:ext>
            </a:extLst>
          </p:cNvPr>
          <p:cNvSpPr/>
          <p:nvPr/>
        </p:nvSpPr>
        <p:spPr>
          <a:xfrm>
            <a:off x="463560" y="6446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0483D6F-0ECD-458E-1F40-3FC8035C6BA8}"/>
              </a:ext>
            </a:extLst>
          </p:cNvPr>
          <p:cNvSpPr/>
          <p:nvPr/>
        </p:nvSpPr>
        <p:spPr>
          <a:xfrm>
            <a:off x="3544861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0142BDC-5FE0-BC8D-3E97-4A4EA76D6CF6}"/>
              </a:ext>
            </a:extLst>
          </p:cNvPr>
          <p:cNvSpPr/>
          <p:nvPr/>
        </p:nvSpPr>
        <p:spPr>
          <a:xfrm>
            <a:off x="3932211" y="545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619C468E-6629-5675-E900-41AD5D24D02D}"/>
              </a:ext>
            </a:extLst>
          </p:cNvPr>
          <p:cNvSpPr/>
          <p:nvPr/>
        </p:nvSpPr>
        <p:spPr>
          <a:xfrm>
            <a:off x="3932210" y="9070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8D61CDA-14FA-DAF9-77AC-8758B26E0B15}"/>
              </a:ext>
            </a:extLst>
          </p:cNvPr>
          <p:cNvSpPr/>
          <p:nvPr/>
        </p:nvSpPr>
        <p:spPr>
          <a:xfrm>
            <a:off x="4433862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90CC60EC-AF97-70B0-B948-172D4F1263D2}"/>
              </a:ext>
            </a:extLst>
          </p:cNvPr>
          <p:cNvSpPr/>
          <p:nvPr/>
        </p:nvSpPr>
        <p:spPr>
          <a:xfrm>
            <a:off x="3544860" y="1138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66BE42A-26E2-E859-2D99-70ED445C6DBE}"/>
              </a:ext>
            </a:extLst>
          </p:cNvPr>
          <p:cNvSpPr/>
          <p:nvPr/>
        </p:nvSpPr>
        <p:spPr>
          <a:xfrm>
            <a:off x="3125760" y="8276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B859D1F-9600-A863-12B3-4D872926FE5C}"/>
              </a:ext>
            </a:extLst>
          </p:cNvPr>
          <p:cNvSpPr/>
          <p:nvPr/>
        </p:nvSpPr>
        <p:spPr>
          <a:xfrm>
            <a:off x="4041789" y="13382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657B575-3442-64BF-88AB-F79A5DEE5E13}"/>
              </a:ext>
            </a:extLst>
          </p:cNvPr>
          <p:cNvSpPr/>
          <p:nvPr/>
        </p:nvSpPr>
        <p:spPr>
          <a:xfrm>
            <a:off x="5286318" y="4464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ABECEC59-FE8B-B01C-1796-B0F9941FE793}"/>
              </a:ext>
            </a:extLst>
          </p:cNvPr>
          <p:cNvSpPr/>
          <p:nvPr/>
        </p:nvSpPr>
        <p:spPr>
          <a:xfrm>
            <a:off x="5432370" y="887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1AFAD69-8F37-3350-FF6B-F500C7953630}"/>
              </a:ext>
            </a:extLst>
          </p:cNvPr>
          <p:cNvSpPr/>
          <p:nvPr/>
        </p:nvSpPr>
        <p:spPr>
          <a:xfrm>
            <a:off x="5819720" y="8084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02B76C7-18A0-EA3B-110E-7B54A86A1F7A}"/>
              </a:ext>
            </a:extLst>
          </p:cNvPr>
          <p:cNvSpPr/>
          <p:nvPr/>
        </p:nvSpPr>
        <p:spPr>
          <a:xfrm>
            <a:off x="6112857" y="53661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DB3A4388-F2F7-69C7-9492-2E22A1384747}"/>
              </a:ext>
            </a:extLst>
          </p:cNvPr>
          <p:cNvSpPr/>
          <p:nvPr/>
        </p:nvSpPr>
        <p:spPr>
          <a:xfrm>
            <a:off x="1460505" y="2702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99CA41E-B6F0-4AE5-2555-C1514EEDD8C1}"/>
              </a:ext>
            </a:extLst>
          </p:cNvPr>
          <p:cNvSpPr/>
          <p:nvPr/>
        </p:nvSpPr>
        <p:spPr>
          <a:xfrm>
            <a:off x="1460504" y="32164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BCA9DAD-31B3-76A9-6A23-9D3EC8A61085}"/>
              </a:ext>
            </a:extLst>
          </p:cNvPr>
          <p:cNvSpPr/>
          <p:nvPr/>
        </p:nvSpPr>
        <p:spPr>
          <a:xfrm>
            <a:off x="1031888" y="28358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D6CBA767-9297-342C-37F3-0B4C8527673F}"/>
              </a:ext>
            </a:extLst>
          </p:cNvPr>
          <p:cNvSpPr/>
          <p:nvPr/>
        </p:nvSpPr>
        <p:spPr>
          <a:xfrm>
            <a:off x="357196" y="3399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C923F3B2-057C-9D97-246E-C44AB8F6ED8E}"/>
              </a:ext>
            </a:extLst>
          </p:cNvPr>
          <p:cNvSpPr/>
          <p:nvPr/>
        </p:nvSpPr>
        <p:spPr>
          <a:xfrm>
            <a:off x="311174" y="448012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062FAFEB-183B-06FF-47DC-3A6ADBDB65E7}"/>
              </a:ext>
            </a:extLst>
          </p:cNvPr>
          <p:cNvSpPr/>
          <p:nvPr/>
        </p:nvSpPr>
        <p:spPr>
          <a:xfrm>
            <a:off x="355605" y="39729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2DA2B76A-22E5-5BC0-7E09-96D6BED89BE1}"/>
              </a:ext>
            </a:extLst>
          </p:cNvPr>
          <p:cNvSpPr/>
          <p:nvPr/>
        </p:nvSpPr>
        <p:spPr>
          <a:xfrm>
            <a:off x="793769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7C1CB2E-61D7-E5E7-2E61-AA484892AE97}"/>
              </a:ext>
            </a:extLst>
          </p:cNvPr>
          <p:cNvSpPr/>
          <p:nvPr/>
        </p:nvSpPr>
        <p:spPr>
          <a:xfrm>
            <a:off x="1073166" y="47660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8FE0C7C5-ECA6-5A57-AD29-7A578853752E}"/>
              </a:ext>
            </a:extLst>
          </p:cNvPr>
          <p:cNvSpPr/>
          <p:nvPr/>
        </p:nvSpPr>
        <p:spPr>
          <a:xfrm>
            <a:off x="1073165" y="51279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BFFC411-B7BA-CC68-7CA8-B87755531814}"/>
              </a:ext>
            </a:extLst>
          </p:cNvPr>
          <p:cNvSpPr/>
          <p:nvPr/>
        </p:nvSpPr>
        <p:spPr>
          <a:xfrm>
            <a:off x="685815" y="53597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921FB1B4-9006-9776-8A1F-B28CE7D97159}"/>
              </a:ext>
            </a:extLst>
          </p:cNvPr>
          <p:cNvSpPr/>
          <p:nvPr/>
        </p:nvSpPr>
        <p:spPr>
          <a:xfrm>
            <a:off x="266715" y="50486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244C874-D848-A840-5581-2219DA019C34}"/>
              </a:ext>
            </a:extLst>
          </p:cNvPr>
          <p:cNvSpPr/>
          <p:nvPr/>
        </p:nvSpPr>
        <p:spPr>
          <a:xfrm>
            <a:off x="1377959" y="365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DCC9BF70-3202-F804-20B1-90226A98CB16}"/>
              </a:ext>
            </a:extLst>
          </p:cNvPr>
          <p:cNvSpPr/>
          <p:nvPr/>
        </p:nvSpPr>
        <p:spPr>
          <a:xfrm>
            <a:off x="1581159" y="44880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F8AC7238-97DD-2409-6B55-536EA24E9AC7}"/>
              </a:ext>
            </a:extLst>
          </p:cNvPr>
          <p:cNvSpPr/>
          <p:nvPr/>
        </p:nvSpPr>
        <p:spPr>
          <a:xfrm>
            <a:off x="1263662" y="43580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27CCEF0B-F486-36D3-7378-C91A0C3D02C8}"/>
              </a:ext>
            </a:extLst>
          </p:cNvPr>
          <p:cNvSpPr/>
          <p:nvPr/>
        </p:nvSpPr>
        <p:spPr>
          <a:xfrm>
            <a:off x="844562" y="40469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F1D2DCC-A818-D2CE-3DF3-6980EF7AC9D7}"/>
              </a:ext>
            </a:extLst>
          </p:cNvPr>
          <p:cNvSpPr/>
          <p:nvPr/>
        </p:nvSpPr>
        <p:spPr>
          <a:xfrm>
            <a:off x="1450983" y="55083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4C62F54C-2EAA-6D5A-7750-4107B968471F}"/>
              </a:ext>
            </a:extLst>
          </p:cNvPr>
          <p:cNvSpPr/>
          <p:nvPr/>
        </p:nvSpPr>
        <p:spPr>
          <a:xfrm>
            <a:off x="685815" y="25433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832CFAB-47C8-8CCE-C94E-D82E8ADB90A1}"/>
              </a:ext>
            </a:extLst>
          </p:cNvPr>
          <p:cNvSpPr/>
          <p:nvPr/>
        </p:nvSpPr>
        <p:spPr>
          <a:xfrm>
            <a:off x="685814" y="30576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06D0414-852E-5D36-454C-E84C147F674C}"/>
              </a:ext>
            </a:extLst>
          </p:cNvPr>
          <p:cNvSpPr/>
          <p:nvPr/>
        </p:nvSpPr>
        <p:spPr>
          <a:xfrm>
            <a:off x="266714" y="27465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F39BC3D-BF9D-A0D4-6C09-7FF950675802}"/>
              </a:ext>
            </a:extLst>
          </p:cNvPr>
          <p:cNvSpPr/>
          <p:nvPr/>
        </p:nvSpPr>
        <p:spPr>
          <a:xfrm>
            <a:off x="939823" y="34959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37C541FD-146C-4013-4C17-6077880965A7}"/>
              </a:ext>
            </a:extLst>
          </p:cNvPr>
          <p:cNvSpPr/>
          <p:nvPr/>
        </p:nvSpPr>
        <p:spPr>
          <a:xfrm>
            <a:off x="482607" y="16861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9A908F26-D6A3-90EA-21C7-36D9F77BF0DB}"/>
              </a:ext>
            </a:extLst>
          </p:cNvPr>
          <p:cNvSpPr/>
          <p:nvPr/>
        </p:nvSpPr>
        <p:spPr>
          <a:xfrm>
            <a:off x="869957" y="16068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9D5451A1-12E7-8774-D720-3C16BCAF0FD6}"/>
              </a:ext>
            </a:extLst>
          </p:cNvPr>
          <p:cNvSpPr/>
          <p:nvPr/>
        </p:nvSpPr>
        <p:spPr>
          <a:xfrm>
            <a:off x="869956" y="1968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2838423F-7DED-887F-84CB-D7C164F95131}"/>
              </a:ext>
            </a:extLst>
          </p:cNvPr>
          <p:cNvSpPr/>
          <p:nvPr/>
        </p:nvSpPr>
        <p:spPr>
          <a:xfrm>
            <a:off x="482606" y="22005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E013FA3-C5F6-5D2F-42B4-F384389A9B28}"/>
              </a:ext>
            </a:extLst>
          </p:cNvPr>
          <p:cNvSpPr/>
          <p:nvPr/>
        </p:nvSpPr>
        <p:spPr>
          <a:xfrm>
            <a:off x="1517660" y="2127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E9C6B202-3377-6AE0-8D4C-1C22A764F08B}"/>
              </a:ext>
            </a:extLst>
          </p:cNvPr>
          <p:cNvSpPr/>
          <p:nvPr/>
        </p:nvSpPr>
        <p:spPr>
          <a:xfrm>
            <a:off x="1162070" y="20854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A9ED0A9-A587-0E66-B5A4-CE23D0A30871}"/>
              </a:ext>
            </a:extLst>
          </p:cNvPr>
          <p:cNvSpPr/>
          <p:nvPr/>
        </p:nvSpPr>
        <p:spPr>
          <a:xfrm>
            <a:off x="1860559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E09ABBE-BC0E-8966-93EF-758AE49DB9D4}"/>
              </a:ext>
            </a:extLst>
          </p:cNvPr>
          <p:cNvSpPr/>
          <p:nvPr/>
        </p:nvSpPr>
        <p:spPr>
          <a:xfrm>
            <a:off x="2247908" y="50644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B1519685-DB07-DB7E-846A-4A8253FFE7C3}"/>
              </a:ext>
            </a:extLst>
          </p:cNvPr>
          <p:cNvSpPr/>
          <p:nvPr/>
        </p:nvSpPr>
        <p:spPr>
          <a:xfrm>
            <a:off x="2749560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79830D0-E967-20E4-2376-0DE33827E82C}"/>
              </a:ext>
            </a:extLst>
          </p:cNvPr>
          <p:cNvSpPr/>
          <p:nvPr/>
        </p:nvSpPr>
        <p:spPr>
          <a:xfrm>
            <a:off x="2035193" y="55575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1CC1A63-C89A-DAEA-699A-DABAD8204C35}"/>
              </a:ext>
            </a:extLst>
          </p:cNvPr>
          <p:cNvSpPr/>
          <p:nvPr/>
        </p:nvSpPr>
        <p:spPr>
          <a:xfrm>
            <a:off x="1441458" y="49851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750AC7B0-3BE0-F26B-AED1-AB77BA74C2DF}"/>
              </a:ext>
            </a:extLst>
          </p:cNvPr>
          <p:cNvSpPr/>
          <p:nvPr/>
        </p:nvSpPr>
        <p:spPr>
          <a:xfrm>
            <a:off x="3543315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75C08EE6-9233-9996-3CF3-DB13FB963D83}"/>
              </a:ext>
            </a:extLst>
          </p:cNvPr>
          <p:cNvSpPr/>
          <p:nvPr/>
        </p:nvSpPr>
        <p:spPr>
          <a:xfrm>
            <a:off x="2927363" y="52416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E9A307CC-DBFF-8793-C830-E3499B4E715B}"/>
              </a:ext>
            </a:extLst>
          </p:cNvPr>
          <p:cNvSpPr/>
          <p:nvPr/>
        </p:nvSpPr>
        <p:spPr>
          <a:xfrm>
            <a:off x="3314713" y="51622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C6B406E-4139-9D68-281A-8935CF7E1D26}"/>
              </a:ext>
            </a:extLst>
          </p:cNvPr>
          <p:cNvSpPr/>
          <p:nvPr/>
        </p:nvSpPr>
        <p:spPr>
          <a:xfrm>
            <a:off x="3314712" y="55242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98B40820-B83A-9B07-D068-50FECC88EC2D}"/>
              </a:ext>
            </a:extLst>
          </p:cNvPr>
          <p:cNvSpPr/>
          <p:nvPr/>
        </p:nvSpPr>
        <p:spPr>
          <a:xfrm>
            <a:off x="3730643" y="53756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9F547D96-F8E6-0C04-9F2D-68F6C56EE0B3}"/>
              </a:ext>
            </a:extLst>
          </p:cNvPr>
          <p:cNvSpPr/>
          <p:nvPr/>
        </p:nvSpPr>
        <p:spPr>
          <a:xfrm>
            <a:off x="2927362" y="57559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A0375B9-DCEF-F52B-64C1-FB66C60AF8D4}"/>
              </a:ext>
            </a:extLst>
          </p:cNvPr>
          <p:cNvSpPr/>
          <p:nvPr/>
        </p:nvSpPr>
        <p:spPr>
          <a:xfrm>
            <a:off x="2508262" y="54448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AFD3A8D1-4E8B-D273-3403-E2608F88ED2F}"/>
              </a:ext>
            </a:extLst>
          </p:cNvPr>
          <p:cNvSpPr/>
          <p:nvPr/>
        </p:nvSpPr>
        <p:spPr>
          <a:xfrm>
            <a:off x="4349766" y="56035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0C153898-3463-3385-AD08-81A81B3414A4}"/>
              </a:ext>
            </a:extLst>
          </p:cNvPr>
          <p:cNvSpPr/>
          <p:nvPr/>
        </p:nvSpPr>
        <p:spPr>
          <a:xfrm>
            <a:off x="2183624" y="650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B3E04D91-A302-51CC-C733-F7768B949BE5}"/>
              </a:ext>
            </a:extLst>
          </p:cNvPr>
          <p:cNvSpPr/>
          <p:nvPr/>
        </p:nvSpPr>
        <p:spPr>
          <a:xfrm>
            <a:off x="4851417" y="56829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083A3EFE-9ACC-71FE-186E-5673FAF92B2A}"/>
              </a:ext>
            </a:extLst>
          </p:cNvPr>
          <p:cNvSpPr/>
          <p:nvPr/>
        </p:nvSpPr>
        <p:spPr>
          <a:xfrm>
            <a:off x="3962415" y="61973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551973A3-52E7-1325-A58D-039FC9D475DF}"/>
              </a:ext>
            </a:extLst>
          </p:cNvPr>
          <p:cNvSpPr/>
          <p:nvPr/>
        </p:nvSpPr>
        <p:spPr>
          <a:xfrm>
            <a:off x="3411559" y="5987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C32E1AF-32B1-CD61-E5A9-0DD169F5AC3C}"/>
              </a:ext>
            </a:extLst>
          </p:cNvPr>
          <p:cNvSpPr/>
          <p:nvPr/>
        </p:nvSpPr>
        <p:spPr>
          <a:xfrm>
            <a:off x="4927612" y="4963817"/>
            <a:ext cx="158747" cy="158747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F0A2FAB-E296-6946-BF43-BF30374429A4}"/>
              </a:ext>
            </a:extLst>
          </p:cNvPr>
          <p:cNvSpPr/>
          <p:nvPr/>
        </p:nvSpPr>
        <p:spPr>
          <a:xfrm>
            <a:off x="4641859" y="53089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F031749E-4E36-4528-8EEA-171A8AD8011B}"/>
              </a:ext>
            </a:extLst>
          </p:cNvPr>
          <p:cNvSpPr/>
          <p:nvPr/>
        </p:nvSpPr>
        <p:spPr>
          <a:xfrm>
            <a:off x="4121162" y="48844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FA7A4987-94CD-E9CC-16DF-C0B063EE5BDE}"/>
              </a:ext>
            </a:extLst>
          </p:cNvPr>
          <p:cNvSpPr/>
          <p:nvPr/>
        </p:nvSpPr>
        <p:spPr>
          <a:xfrm>
            <a:off x="5575316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DFA6D316-E19C-69CF-165A-FB8F2E9364BC}"/>
              </a:ext>
            </a:extLst>
          </p:cNvPr>
          <p:cNvSpPr/>
          <p:nvPr/>
        </p:nvSpPr>
        <p:spPr>
          <a:xfrm>
            <a:off x="5962666" y="50431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6590CAA1-5040-A2AE-45AC-D1B1CE5D1363}"/>
              </a:ext>
            </a:extLst>
          </p:cNvPr>
          <p:cNvSpPr/>
          <p:nvPr/>
        </p:nvSpPr>
        <p:spPr>
          <a:xfrm>
            <a:off x="5962665" y="54051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AA3962C1-8927-49A9-6FD1-54771C36E70D}"/>
              </a:ext>
            </a:extLst>
          </p:cNvPr>
          <p:cNvSpPr/>
          <p:nvPr/>
        </p:nvSpPr>
        <p:spPr>
          <a:xfrm>
            <a:off x="6464317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85E599D-B8A7-C24B-9615-8BD6A4DA12B1}"/>
              </a:ext>
            </a:extLst>
          </p:cNvPr>
          <p:cNvSpPr/>
          <p:nvPr/>
        </p:nvSpPr>
        <p:spPr>
          <a:xfrm>
            <a:off x="5575315" y="563692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CF72D4EA-80A3-F35D-4F66-96FF27FCE5FB}"/>
              </a:ext>
            </a:extLst>
          </p:cNvPr>
          <p:cNvSpPr/>
          <p:nvPr/>
        </p:nvSpPr>
        <p:spPr>
          <a:xfrm>
            <a:off x="5156215" y="5325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4EBA52FD-581D-5EC6-8029-8B47F8BEDEA4}"/>
              </a:ext>
            </a:extLst>
          </p:cNvPr>
          <p:cNvSpPr/>
          <p:nvPr/>
        </p:nvSpPr>
        <p:spPr>
          <a:xfrm>
            <a:off x="7213616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683061F9-3B9B-D3C1-752D-EA62132BD599}"/>
              </a:ext>
            </a:extLst>
          </p:cNvPr>
          <p:cNvSpPr/>
          <p:nvPr/>
        </p:nvSpPr>
        <p:spPr>
          <a:xfrm>
            <a:off x="7600965" y="50561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CAA88E57-E697-152C-BA08-845C72C52CB7}"/>
              </a:ext>
            </a:extLst>
          </p:cNvPr>
          <p:cNvSpPr/>
          <p:nvPr/>
        </p:nvSpPr>
        <p:spPr>
          <a:xfrm>
            <a:off x="8102617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C66EFEFE-6239-2943-DBF8-036A4794A69D}"/>
              </a:ext>
            </a:extLst>
          </p:cNvPr>
          <p:cNvSpPr/>
          <p:nvPr/>
        </p:nvSpPr>
        <p:spPr>
          <a:xfrm>
            <a:off x="7213615" y="52878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8E85F784-16DE-FFB9-A80E-DC7DB7CE8E97}"/>
              </a:ext>
            </a:extLst>
          </p:cNvPr>
          <p:cNvSpPr/>
          <p:nvPr/>
        </p:nvSpPr>
        <p:spPr>
          <a:xfrm>
            <a:off x="6238880" y="47529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63C1BEA1-B74D-19FD-0BE0-BF938F2D4621}"/>
              </a:ext>
            </a:extLst>
          </p:cNvPr>
          <p:cNvSpPr/>
          <p:nvPr/>
        </p:nvSpPr>
        <p:spPr>
          <a:xfrm>
            <a:off x="6664343" y="55466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E70829C-F57C-FCFA-AD65-EAC471F2C9F2}"/>
              </a:ext>
            </a:extLst>
          </p:cNvPr>
          <p:cNvSpPr/>
          <p:nvPr/>
        </p:nvSpPr>
        <p:spPr>
          <a:xfrm>
            <a:off x="6883419" y="50249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E2F6FB84-1628-73CD-0648-59DC1FABC4F3}"/>
              </a:ext>
            </a:extLst>
          </p:cNvPr>
          <p:cNvSpPr/>
          <p:nvPr/>
        </p:nvSpPr>
        <p:spPr>
          <a:xfrm>
            <a:off x="7943870" y="52513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30A69D69-E11C-4283-077E-25BBC75D743B}"/>
              </a:ext>
            </a:extLst>
          </p:cNvPr>
          <p:cNvSpPr/>
          <p:nvPr/>
        </p:nvSpPr>
        <p:spPr>
          <a:xfrm>
            <a:off x="357196" y="5484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CF4A979B-589C-D889-D935-D95D34E20CA7}"/>
              </a:ext>
            </a:extLst>
          </p:cNvPr>
          <p:cNvSpPr/>
          <p:nvPr/>
        </p:nvSpPr>
        <p:spPr>
          <a:xfrm>
            <a:off x="584218" y="49658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8FB20C3-3A23-4316-9C16-55EB8F9D3489}"/>
              </a:ext>
            </a:extLst>
          </p:cNvPr>
          <p:cNvSpPr/>
          <p:nvPr/>
        </p:nvSpPr>
        <p:spPr>
          <a:xfrm>
            <a:off x="685815" y="586788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37954FC-C0D8-D68F-F67C-E95FB09A72B1}"/>
              </a:ext>
            </a:extLst>
          </p:cNvPr>
          <p:cNvSpPr/>
          <p:nvPr/>
        </p:nvSpPr>
        <p:spPr>
          <a:xfrm>
            <a:off x="1073165" y="5788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2286F54-6C68-F8C0-05E2-CD0ADF95D8BD}"/>
              </a:ext>
            </a:extLst>
          </p:cNvPr>
          <p:cNvSpPr/>
          <p:nvPr/>
        </p:nvSpPr>
        <p:spPr>
          <a:xfrm>
            <a:off x="1651011" y="51487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D590255-FB8C-BA64-4AAC-875AC4BE9D2D}"/>
              </a:ext>
            </a:extLst>
          </p:cNvPr>
          <p:cNvSpPr/>
          <p:nvPr/>
        </p:nvSpPr>
        <p:spPr>
          <a:xfrm>
            <a:off x="298462" y="59023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7EFEA54-893C-961D-8B94-348A3BE931FF}"/>
              </a:ext>
            </a:extLst>
          </p:cNvPr>
          <p:cNvSpPr/>
          <p:nvPr/>
        </p:nvSpPr>
        <p:spPr>
          <a:xfrm>
            <a:off x="6838973" y="52973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A83F8A9D-60AD-3580-A4A0-2CFCA8934181}"/>
              </a:ext>
            </a:extLst>
          </p:cNvPr>
          <p:cNvSpPr/>
          <p:nvPr/>
        </p:nvSpPr>
        <p:spPr>
          <a:xfrm>
            <a:off x="5522948" y="60607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1AD5D620-8178-54E4-BB8F-1AFF10170EB6}"/>
              </a:ext>
            </a:extLst>
          </p:cNvPr>
          <p:cNvSpPr/>
          <p:nvPr/>
        </p:nvSpPr>
        <p:spPr>
          <a:xfrm>
            <a:off x="6137295" y="58164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966F7CC6-37AF-BA1D-ADE7-63C8CBF840BB}"/>
              </a:ext>
            </a:extLst>
          </p:cNvPr>
          <p:cNvSpPr/>
          <p:nvPr/>
        </p:nvSpPr>
        <p:spPr>
          <a:xfrm>
            <a:off x="6137294" y="617838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00D94C0-EA60-7342-8149-ECD4DE8E62F5}"/>
              </a:ext>
            </a:extLst>
          </p:cNvPr>
          <p:cNvSpPr/>
          <p:nvPr/>
        </p:nvSpPr>
        <p:spPr>
          <a:xfrm>
            <a:off x="6638946" y="589580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83732EB-E452-47C6-1F26-7C7BC453F849}"/>
              </a:ext>
            </a:extLst>
          </p:cNvPr>
          <p:cNvSpPr/>
          <p:nvPr/>
        </p:nvSpPr>
        <p:spPr>
          <a:xfrm>
            <a:off x="5749944" y="64101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116764C-048F-D528-7242-D948025D8C19}"/>
              </a:ext>
            </a:extLst>
          </p:cNvPr>
          <p:cNvSpPr/>
          <p:nvPr/>
        </p:nvSpPr>
        <p:spPr>
          <a:xfrm>
            <a:off x="4997468" y="6140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C1E802DF-050A-C2BC-4B85-7FC8BB8DCDF7}"/>
              </a:ext>
            </a:extLst>
          </p:cNvPr>
          <p:cNvSpPr/>
          <p:nvPr/>
        </p:nvSpPr>
        <p:spPr>
          <a:xfrm>
            <a:off x="7388245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A92D0301-5B03-3C40-927B-C20971DC236D}"/>
              </a:ext>
            </a:extLst>
          </p:cNvPr>
          <p:cNvSpPr/>
          <p:nvPr/>
        </p:nvSpPr>
        <p:spPr>
          <a:xfrm>
            <a:off x="7775594" y="58293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02CD984D-E60F-0C7D-D745-BCC7E8FFCDCB}"/>
              </a:ext>
            </a:extLst>
          </p:cNvPr>
          <p:cNvSpPr/>
          <p:nvPr/>
        </p:nvSpPr>
        <p:spPr>
          <a:xfrm>
            <a:off x="8277246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EC508E05-C2EE-5D76-CE8E-51E30D8C7F6F}"/>
              </a:ext>
            </a:extLst>
          </p:cNvPr>
          <p:cNvSpPr/>
          <p:nvPr/>
        </p:nvSpPr>
        <p:spPr>
          <a:xfrm>
            <a:off x="7388244" y="6061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59D483A7-C6CE-02DD-F8E2-38D861E4C638}"/>
              </a:ext>
            </a:extLst>
          </p:cNvPr>
          <p:cNvSpPr/>
          <p:nvPr/>
        </p:nvSpPr>
        <p:spPr>
          <a:xfrm>
            <a:off x="6413509" y="55261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24AA3E0D-1BBB-CE2F-A451-DB0FE451B1A6}"/>
              </a:ext>
            </a:extLst>
          </p:cNvPr>
          <p:cNvSpPr/>
          <p:nvPr/>
        </p:nvSpPr>
        <p:spPr>
          <a:xfrm>
            <a:off x="6838972" y="63198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CBC43EFC-D4D3-0157-9147-80897517A9B6}"/>
              </a:ext>
            </a:extLst>
          </p:cNvPr>
          <p:cNvSpPr/>
          <p:nvPr/>
        </p:nvSpPr>
        <p:spPr>
          <a:xfrm>
            <a:off x="7058048" y="5798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3C659D7A-C423-7D75-394C-390C408D5CCE}"/>
              </a:ext>
            </a:extLst>
          </p:cNvPr>
          <p:cNvSpPr/>
          <p:nvPr/>
        </p:nvSpPr>
        <p:spPr>
          <a:xfrm>
            <a:off x="8118499" y="60246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6BF7FF5A-0340-462C-41E9-358E693EDE14}"/>
              </a:ext>
            </a:extLst>
          </p:cNvPr>
          <p:cNvSpPr/>
          <p:nvPr/>
        </p:nvSpPr>
        <p:spPr>
          <a:xfrm>
            <a:off x="8782050" y="23684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FA0D2294-B21D-DD9A-54B9-AB3F74F7EAF3}"/>
              </a:ext>
            </a:extLst>
          </p:cNvPr>
          <p:cNvSpPr/>
          <p:nvPr/>
        </p:nvSpPr>
        <p:spPr>
          <a:xfrm>
            <a:off x="8610608" y="37214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486ED602-CF2D-BE1B-8380-4C382AB98633}"/>
              </a:ext>
            </a:extLst>
          </p:cNvPr>
          <p:cNvSpPr/>
          <p:nvPr/>
        </p:nvSpPr>
        <p:spPr>
          <a:xfrm>
            <a:off x="8451861" y="41993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7F43B75F-8DE3-23AA-F40F-8F51C3A2FCCC}"/>
              </a:ext>
            </a:extLst>
          </p:cNvPr>
          <p:cNvSpPr/>
          <p:nvPr/>
        </p:nvSpPr>
        <p:spPr>
          <a:xfrm>
            <a:off x="8797947" y="31606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EC027CFB-728E-3EC4-B962-95D5A632EF33}"/>
              </a:ext>
            </a:extLst>
          </p:cNvPr>
          <p:cNvSpPr/>
          <p:nvPr/>
        </p:nvSpPr>
        <p:spPr>
          <a:xfrm>
            <a:off x="8531233" y="280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2025796F-ED0B-31FB-85E4-554088775A4D}"/>
              </a:ext>
            </a:extLst>
          </p:cNvPr>
          <p:cNvSpPr/>
          <p:nvPr/>
        </p:nvSpPr>
        <p:spPr>
          <a:xfrm>
            <a:off x="8610607" y="47439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2D6F45BB-4182-87A5-D16D-92F58EFEA713}"/>
              </a:ext>
            </a:extLst>
          </p:cNvPr>
          <p:cNvSpPr/>
          <p:nvPr/>
        </p:nvSpPr>
        <p:spPr>
          <a:xfrm>
            <a:off x="8451860" y="5221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8DEA360-02C3-D087-2DD6-000C059C925B}"/>
              </a:ext>
            </a:extLst>
          </p:cNvPr>
          <p:cNvSpPr/>
          <p:nvPr/>
        </p:nvSpPr>
        <p:spPr>
          <a:xfrm>
            <a:off x="8785236" y="55171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2E30CC9E-AE86-97F6-0BAF-9C189F2CF137}"/>
              </a:ext>
            </a:extLst>
          </p:cNvPr>
          <p:cNvSpPr/>
          <p:nvPr/>
        </p:nvSpPr>
        <p:spPr>
          <a:xfrm>
            <a:off x="8626489" y="59950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0C169BA-7261-7812-6059-763D13B77634}"/>
              </a:ext>
            </a:extLst>
          </p:cNvPr>
          <p:cNvSpPr/>
          <p:nvPr/>
        </p:nvSpPr>
        <p:spPr>
          <a:xfrm>
            <a:off x="2597153" y="63625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1E39E7EE-95D8-F67C-6B80-EBF83552220E}"/>
              </a:ext>
            </a:extLst>
          </p:cNvPr>
          <p:cNvSpPr/>
          <p:nvPr/>
        </p:nvSpPr>
        <p:spPr>
          <a:xfrm>
            <a:off x="1627213" y="59590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DBE8CA11-ACB6-B0EB-11C9-825828171C27}"/>
              </a:ext>
            </a:extLst>
          </p:cNvPr>
          <p:cNvSpPr/>
          <p:nvPr/>
        </p:nvSpPr>
        <p:spPr>
          <a:xfrm>
            <a:off x="2211423" y="60083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BE9C3DB7-0AA1-AE31-AB19-C947A7ABC826}"/>
              </a:ext>
            </a:extLst>
          </p:cNvPr>
          <p:cNvSpPr/>
          <p:nvPr/>
        </p:nvSpPr>
        <p:spPr>
          <a:xfrm>
            <a:off x="3906873" y="5826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8A17BA45-B716-3B0A-EAC9-9BDC3396966D}"/>
              </a:ext>
            </a:extLst>
          </p:cNvPr>
          <p:cNvSpPr/>
          <p:nvPr/>
        </p:nvSpPr>
        <p:spPr>
          <a:xfrm>
            <a:off x="3103592" y="62067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09B37478-0B00-86AB-CCDA-ADC345D1C0D7}"/>
              </a:ext>
            </a:extLst>
          </p:cNvPr>
          <p:cNvSpPr/>
          <p:nvPr/>
        </p:nvSpPr>
        <p:spPr>
          <a:xfrm>
            <a:off x="2684492" y="58955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B5AC8582-9144-FFF9-1943-DDCB58FE420F}"/>
              </a:ext>
            </a:extLst>
          </p:cNvPr>
          <p:cNvSpPr/>
          <p:nvPr/>
        </p:nvSpPr>
        <p:spPr>
          <a:xfrm>
            <a:off x="5194306" y="64932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42EEE0BF-D7A2-C86E-9328-E3C39FFA9940}"/>
              </a:ext>
            </a:extLst>
          </p:cNvPr>
          <p:cNvSpPr/>
          <p:nvPr/>
        </p:nvSpPr>
        <p:spPr>
          <a:xfrm>
            <a:off x="4525996" y="60543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C575D9ED-B9CA-D6E4-E0F7-5E98F4E0DC22}"/>
              </a:ext>
            </a:extLst>
          </p:cNvPr>
          <p:cNvSpPr/>
          <p:nvPr/>
        </p:nvSpPr>
        <p:spPr>
          <a:xfrm>
            <a:off x="4525995" y="6416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80B998C7-3E5B-613A-9F74-1E3943F1C67D}"/>
              </a:ext>
            </a:extLst>
          </p:cNvPr>
          <p:cNvSpPr/>
          <p:nvPr/>
        </p:nvSpPr>
        <p:spPr>
          <a:xfrm>
            <a:off x="4158471" y="657258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DF39FA77-C41D-AAE7-30D4-8A04053F459E}"/>
              </a:ext>
            </a:extLst>
          </p:cNvPr>
          <p:cNvSpPr/>
          <p:nvPr/>
        </p:nvSpPr>
        <p:spPr>
          <a:xfrm>
            <a:off x="3587789" y="64386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9F62EA32-A87D-7C4A-DF19-960784E1DC48}"/>
              </a:ext>
            </a:extLst>
          </p:cNvPr>
          <p:cNvSpPr/>
          <p:nvPr/>
        </p:nvSpPr>
        <p:spPr>
          <a:xfrm>
            <a:off x="862045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FC9986CD-6DAB-9B74-4AA5-04DE95704675}"/>
              </a:ext>
            </a:extLst>
          </p:cNvPr>
          <p:cNvSpPr/>
          <p:nvPr/>
        </p:nvSpPr>
        <p:spPr>
          <a:xfrm>
            <a:off x="1249395" y="62392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53DE058E-DDD8-63AE-6BA0-1DBDF2709404}"/>
              </a:ext>
            </a:extLst>
          </p:cNvPr>
          <p:cNvSpPr/>
          <p:nvPr/>
        </p:nvSpPr>
        <p:spPr>
          <a:xfrm>
            <a:off x="1751046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54911BCE-E861-90A3-6336-ACB1071FAB22}"/>
              </a:ext>
            </a:extLst>
          </p:cNvPr>
          <p:cNvSpPr/>
          <p:nvPr/>
        </p:nvSpPr>
        <p:spPr>
          <a:xfrm>
            <a:off x="1827241" y="5599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BF07A38A-CE57-199C-4FAA-58DAC7CBA5FB}"/>
              </a:ext>
            </a:extLst>
          </p:cNvPr>
          <p:cNvSpPr/>
          <p:nvPr/>
        </p:nvSpPr>
        <p:spPr>
          <a:xfrm>
            <a:off x="474692" y="63531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BDA03825-0459-9766-16F5-2688C50DA655}"/>
              </a:ext>
            </a:extLst>
          </p:cNvPr>
          <p:cNvSpPr/>
          <p:nvPr/>
        </p:nvSpPr>
        <p:spPr>
          <a:xfrm>
            <a:off x="3935972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3A6D90F0-2BC1-5212-AC01-24306C220F89}"/>
              </a:ext>
            </a:extLst>
          </p:cNvPr>
          <p:cNvSpPr/>
          <p:nvPr/>
        </p:nvSpPr>
        <p:spPr>
          <a:xfrm>
            <a:off x="4323322" y="1507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90C33FDD-7C5C-49C8-CC50-6EAF212D86D2}"/>
              </a:ext>
            </a:extLst>
          </p:cNvPr>
          <p:cNvSpPr/>
          <p:nvPr/>
        </p:nvSpPr>
        <p:spPr>
          <a:xfrm>
            <a:off x="4824973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DEA90F18-0424-2ACA-7D04-6711737E0866}"/>
              </a:ext>
            </a:extLst>
          </p:cNvPr>
          <p:cNvSpPr/>
          <p:nvPr/>
        </p:nvSpPr>
        <p:spPr>
          <a:xfrm>
            <a:off x="5651512" y="3203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2EE85850-B127-1115-9D3B-B35BCA0BB394}"/>
              </a:ext>
            </a:extLst>
          </p:cNvPr>
          <p:cNvSpPr/>
          <p:nvPr/>
        </p:nvSpPr>
        <p:spPr>
          <a:xfrm>
            <a:off x="6762760" y="15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D72CD0FE-419C-38E6-CD7B-F42AD777B216}"/>
              </a:ext>
            </a:extLst>
          </p:cNvPr>
          <p:cNvSpPr/>
          <p:nvPr/>
        </p:nvSpPr>
        <p:spPr>
          <a:xfrm>
            <a:off x="6375410" y="2742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DD42B0FE-57EC-0E3B-BE0B-E56877459959}"/>
              </a:ext>
            </a:extLst>
          </p:cNvPr>
          <p:cNvSpPr/>
          <p:nvPr/>
        </p:nvSpPr>
        <p:spPr>
          <a:xfrm>
            <a:off x="7410464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5D4A6C73-F9D3-5585-FF2C-636D4F7B1713}"/>
              </a:ext>
            </a:extLst>
          </p:cNvPr>
          <p:cNvSpPr/>
          <p:nvPr/>
        </p:nvSpPr>
        <p:spPr>
          <a:xfrm>
            <a:off x="7797814" y="1218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44252F88-CC6E-3BC1-AC77-7007B5071AC8}"/>
              </a:ext>
            </a:extLst>
          </p:cNvPr>
          <p:cNvSpPr/>
          <p:nvPr/>
        </p:nvSpPr>
        <p:spPr>
          <a:xfrm>
            <a:off x="8299465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FA9489A8-073C-AC95-C739-1D1634A0B68F}"/>
              </a:ext>
            </a:extLst>
          </p:cNvPr>
          <p:cNvSpPr/>
          <p:nvPr/>
        </p:nvSpPr>
        <p:spPr>
          <a:xfrm>
            <a:off x="1732523" y="5724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EDB2D0-6712-1F41-1D78-F1F3783FBB67}"/>
              </a:ext>
            </a:extLst>
          </p:cNvPr>
          <p:cNvSpPr/>
          <p:nvPr/>
        </p:nvSpPr>
        <p:spPr>
          <a:xfrm>
            <a:off x="1345173" y="2890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EC9F5488-388A-ABC7-D894-2DEF60BD19CC}"/>
              </a:ext>
            </a:extLst>
          </p:cNvPr>
          <p:cNvSpPr/>
          <p:nvPr/>
        </p:nvSpPr>
        <p:spPr>
          <a:xfrm>
            <a:off x="2380227" y="21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0A235401-1F34-A8E3-357A-326C23FD0AB3}"/>
              </a:ext>
            </a:extLst>
          </p:cNvPr>
          <p:cNvSpPr/>
          <p:nvPr/>
        </p:nvSpPr>
        <p:spPr>
          <a:xfrm>
            <a:off x="1961126" y="4191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3D043CC9-D0FE-5006-C427-7FB03D39339B}"/>
              </a:ext>
            </a:extLst>
          </p:cNvPr>
          <p:cNvSpPr/>
          <p:nvPr/>
        </p:nvSpPr>
        <p:spPr>
          <a:xfrm>
            <a:off x="570483" y="130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0680E573-2D90-AB2C-01AE-FBCDBC7D3880}"/>
              </a:ext>
            </a:extLst>
          </p:cNvPr>
          <p:cNvSpPr/>
          <p:nvPr/>
        </p:nvSpPr>
        <p:spPr>
          <a:xfrm>
            <a:off x="3620033" y="81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47CCFC9B-A2C9-F378-A6D7-C461F577EB9C}"/>
              </a:ext>
            </a:extLst>
          </p:cNvPr>
          <p:cNvSpPr/>
          <p:nvPr/>
        </p:nvSpPr>
        <p:spPr>
          <a:xfrm>
            <a:off x="3232683" y="3132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D25A8C32-C2E7-D73E-6B0C-77B9BA7CEC11}"/>
              </a:ext>
            </a:extLst>
          </p:cNvPr>
          <p:cNvSpPr/>
          <p:nvPr/>
        </p:nvSpPr>
        <p:spPr>
          <a:xfrm>
            <a:off x="4956119" y="5957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CE835EF4-7A7C-1C2A-F7F9-8838DBEC2C3F}"/>
              </a:ext>
            </a:extLst>
          </p:cNvPr>
          <p:cNvSpPr/>
          <p:nvPr/>
        </p:nvSpPr>
        <p:spPr>
          <a:xfrm>
            <a:off x="8219535" y="5612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BFF5BA04-5815-593F-54A9-9D4D7B19E481}"/>
              </a:ext>
            </a:extLst>
          </p:cNvPr>
          <p:cNvSpPr/>
          <p:nvPr/>
        </p:nvSpPr>
        <p:spPr>
          <a:xfrm>
            <a:off x="7732179" y="63899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22DB90-7CF4-B299-B983-38DE2EDC2D1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380917" y="3384329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23CCDDD-56D2-A9C1-A994-EE05E585EDC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4600412" y="1263429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EAFAB7-D7A3-A414-204B-5C7325D0FE70}"/>
              </a:ext>
            </a:extLst>
          </p:cNvPr>
          <p:cNvCxnSpPr>
            <a:cxnSpLocks/>
          </p:cNvCxnSpPr>
          <p:nvPr/>
        </p:nvCxnSpPr>
        <p:spPr>
          <a:xfrm flipH="1">
            <a:off x="4203723" y="3376516"/>
            <a:ext cx="395287" cy="78468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6AB9031E-FB01-F813-0D36-DBD9521F2F30}"/>
              </a:ext>
            </a:extLst>
          </p:cNvPr>
          <p:cNvSpPr txBox="1">
            <a:spLocks/>
          </p:cNvSpPr>
          <p:nvPr/>
        </p:nvSpPr>
        <p:spPr>
          <a:xfrm>
            <a:off x="650415" y="284400"/>
            <a:ext cx="6963262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Vector Sum</a:t>
            </a:r>
            <a:endParaRPr lang="en-US" sz="287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1E9344-F0B0-E58D-30E4-5B4D015D4C78}"/>
              </a:ext>
            </a:extLst>
          </p:cNvPr>
          <p:cNvCxnSpPr>
            <a:cxnSpLocks/>
          </p:cNvCxnSpPr>
          <p:nvPr/>
        </p:nvCxnSpPr>
        <p:spPr>
          <a:xfrm flipH="1" flipV="1">
            <a:off x="2997383" y="3902918"/>
            <a:ext cx="1177589" cy="2392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210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280">
            <a:extLst>
              <a:ext uri="{FF2B5EF4-FFF2-40B4-BE49-F238E27FC236}">
                <a16:creationId xmlns:a16="http://schemas.microsoft.com/office/drawing/2014/main" id="{928E7D35-4122-8D09-35CF-0DCB58CED4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DE1F9-FD86-61E4-4342-28081DCC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/>
          <a:lstStyle/>
          <a:p>
            <a:fld id="{93005692-73BE-493E-93AB-ECD6027A7652}" type="slidenum">
              <a:rPr lang="en-US" smtClean="0"/>
              <a:pPr/>
              <a:t>163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2B9BF-D5C2-9883-A118-9BB6A27A7353}"/>
              </a:ext>
            </a:extLst>
          </p:cNvPr>
          <p:cNvSpPr/>
          <p:nvPr/>
        </p:nvSpPr>
        <p:spPr>
          <a:xfrm>
            <a:off x="2635249" y="16160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D6ADA8-9B48-FC24-00D0-3AC30A999D25}"/>
              </a:ext>
            </a:extLst>
          </p:cNvPr>
          <p:cNvSpPr/>
          <p:nvPr/>
        </p:nvSpPr>
        <p:spPr>
          <a:xfrm>
            <a:off x="3022599" y="15366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DB717C-111C-44FF-22AA-9892AF1BD8BC}"/>
              </a:ext>
            </a:extLst>
          </p:cNvPr>
          <p:cNvSpPr/>
          <p:nvPr/>
        </p:nvSpPr>
        <p:spPr>
          <a:xfrm>
            <a:off x="3022598" y="18986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CD4A50-7440-6338-6340-1755A2F8115C}"/>
              </a:ext>
            </a:extLst>
          </p:cNvPr>
          <p:cNvSpPr/>
          <p:nvPr/>
        </p:nvSpPr>
        <p:spPr>
          <a:xfrm>
            <a:off x="3524250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5718D2-A23E-B581-22EB-E3D95B384BB4}"/>
              </a:ext>
            </a:extLst>
          </p:cNvPr>
          <p:cNvSpPr/>
          <p:nvPr/>
        </p:nvSpPr>
        <p:spPr>
          <a:xfrm>
            <a:off x="2635248" y="21304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85EA89-654B-050D-9994-BD76597737CE}"/>
              </a:ext>
            </a:extLst>
          </p:cNvPr>
          <p:cNvSpPr/>
          <p:nvPr/>
        </p:nvSpPr>
        <p:spPr>
          <a:xfrm>
            <a:off x="2216148" y="18192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B8F216-0AC5-4041-CDD2-0C018580B753}"/>
              </a:ext>
            </a:extLst>
          </p:cNvPr>
          <p:cNvSpPr/>
          <p:nvPr/>
        </p:nvSpPr>
        <p:spPr>
          <a:xfrm>
            <a:off x="3670302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684E8C-0F94-3CD2-7680-553DDB4AF6CE}"/>
              </a:ext>
            </a:extLst>
          </p:cNvPr>
          <p:cNvSpPr/>
          <p:nvPr/>
        </p:nvSpPr>
        <p:spPr>
          <a:xfrm>
            <a:off x="4057652" y="19780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47E730-F903-9E6B-2408-473EDC93B45D}"/>
              </a:ext>
            </a:extLst>
          </p:cNvPr>
          <p:cNvSpPr/>
          <p:nvPr/>
        </p:nvSpPr>
        <p:spPr>
          <a:xfrm>
            <a:off x="4057651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D57A37-3BC7-4CD5-5B9B-AB8260C501E8}"/>
              </a:ext>
            </a:extLst>
          </p:cNvPr>
          <p:cNvSpPr/>
          <p:nvPr/>
        </p:nvSpPr>
        <p:spPr>
          <a:xfrm>
            <a:off x="4559303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E36BA4-0BC1-5A07-92C8-02098F820D08}"/>
              </a:ext>
            </a:extLst>
          </p:cNvPr>
          <p:cNvSpPr/>
          <p:nvPr/>
        </p:nvSpPr>
        <p:spPr>
          <a:xfrm>
            <a:off x="3670301" y="2571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BDA2B8-7A62-EF4D-D55D-8F3D89E64B23}"/>
              </a:ext>
            </a:extLst>
          </p:cNvPr>
          <p:cNvSpPr/>
          <p:nvPr/>
        </p:nvSpPr>
        <p:spPr>
          <a:xfrm>
            <a:off x="3251201" y="226059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03F95D-FB15-D1E6-47C1-B60ED6778869}"/>
              </a:ext>
            </a:extLst>
          </p:cNvPr>
          <p:cNvSpPr/>
          <p:nvPr/>
        </p:nvSpPr>
        <p:spPr>
          <a:xfrm>
            <a:off x="4248149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5EAE25-344D-2236-AAE8-70234988CE0B}"/>
              </a:ext>
            </a:extLst>
          </p:cNvPr>
          <p:cNvSpPr/>
          <p:nvPr/>
        </p:nvSpPr>
        <p:spPr>
          <a:xfrm>
            <a:off x="4635499" y="9763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F30CCD-174E-B4FF-01F6-FE78D0778490}"/>
              </a:ext>
            </a:extLst>
          </p:cNvPr>
          <p:cNvSpPr/>
          <p:nvPr/>
        </p:nvSpPr>
        <p:spPr>
          <a:xfrm>
            <a:off x="4635498" y="13382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3ECBAFB-D0FD-51C6-6899-AD79804396DE}"/>
              </a:ext>
            </a:extLst>
          </p:cNvPr>
          <p:cNvSpPr/>
          <p:nvPr/>
        </p:nvSpPr>
        <p:spPr>
          <a:xfrm>
            <a:off x="5137150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B1FD2D5-EB73-3168-40B5-3A64AC0B6C22}"/>
              </a:ext>
            </a:extLst>
          </p:cNvPr>
          <p:cNvSpPr/>
          <p:nvPr/>
        </p:nvSpPr>
        <p:spPr>
          <a:xfrm>
            <a:off x="4248148" y="1570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BC3FC6-7E38-2B34-7A9F-1FDB5EE4A7D9}"/>
              </a:ext>
            </a:extLst>
          </p:cNvPr>
          <p:cNvSpPr/>
          <p:nvPr/>
        </p:nvSpPr>
        <p:spPr>
          <a:xfrm>
            <a:off x="5283202" y="14970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A01941-1B43-49B4-BC31-A71342AE818C}"/>
              </a:ext>
            </a:extLst>
          </p:cNvPr>
          <p:cNvSpPr/>
          <p:nvPr/>
        </p:nvSpPr>
        <p:spPr>
          <a:xfrm>
            <a:off x="5670552" y="14176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966CFF-3C71-5C1E-4C8D-DAAC44C68AC1}"/>
              </a:ext>
            </a:extLst>
          </p:cNvPr>
          <p:cNvSpPr/>
          <p:nvPr/>
        </p:nvSpPr>
        <p:spPr>
          <a:xfrm>
            <a:off x="5670551" y="177958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AF9E564-96C3-23EF-A724-4B5B4C10A4CA}"/>
              </a:ext>
            </a:extLst>
          </p:cNvPr>
          <p:cNvSpPr/>
          <p:nvPr/>
        </p:nvSpPr>
        <p:spPr>
          <a:xfrm>
            <a:off x="6172203" y="14970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D2C984-077E-2FB2-C307-91330A324A7F}"/>
              </a:ext>
            </a:extLst>
          </p:cNvPr>
          <p:cNvSpPr/>
          <p:nvPr/>
        </p:nvSpPr>
        <p:spPr>
          <a:xfrm>
            <a:off x="5283201" y="20113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F6603B-A98F-1439-C4D9-B021DD1EDBE8}"/>
              </a:ext>
            </a:extLst>
          </p:cNvPr>
          <p:cNvSpPr/>
          <p:nvPr/>
        </p:nvSpPr>
        <p:spPr>
          <a:xfrm>
            <a:off x="4864101" y="170021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582D3F-D43F-8940-3FF0-0B4A5741917A}"/>
              </a:ext>
            </a:extLst>
          </p:cNvPr>
          <p:cNvSpPr/>
          <p:nvPr/>
        </p:nvSpPr>
        <p:spPr>
          <a:xfrm>
            <a:off x="4737106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A5E5CA-081B-9ED9-19D8-EBECB1F9EE07}"/>
              </a:ext>
            </a:extLst>
          </p:cNvPr>
          <p:cNvSpPr/>
          <p:nvPr/>
        </p:nvSpPr>
        <p:spPr>
          <a:xfrm>
            <a:off x="5124456" y="24377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DDE62C4-9D6A-7079-45CF-21A3EBCCB6BE}"/>
              </a:ext>
            </a:extLst>
          </p:cNvPr>
          <p:cNvSpPr/>
          <p:nvPr/>
        </p:nvSpPr>
        <p:spPr>
          <a:xfrm>
            <a:off x="5124455" y="27996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B382CE2-6A05-71F1-F851-D21D1C3080B0}"/>
              </a:ext>
            </a:extLst>
          </p:cNvPr>
          <p:cNvSpPr/>
          <p:nvPr/>
        </p:nvSpPr>
        <p:spPr>
          <a:xfrm>
            <a:off x="5626107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137338-B07B-CACB-9428-38836419933B}"/>
              </a:ext>
            </a:extLst>
          </p:cNvPr>
          <p:cNvSpPr/>
          <p:nvPr/>
        </p:nvSpPr>
        <p:spPr>
          <a:xfrm>
            <a:off x="4737105" y="30314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4690361-A45F-6D73-1C68-F6F1059935EC}"/>
              </a:ext>
            </a:extLst>
          </p:cNvPr>
          <p:cNvSpPr/>
          <p:nvPr/>
        </p:nvSpPr>
        <p:spPr>
          <a:xfrm>
            <a:off x="4318005" y="27203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B587BD-65EA-4971-B20F-73A31C59C01F}"/>
              </a:ext>
            </a:extLst>
          </p:cNvPr>
          <p:cNvSpPr/>
          <p:nvPr/>
        </p:nvSpPr>
        <p:spPr>
          <a:xfrm>
            <a:off x="5772159" y="29584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94B756-5669-27B4-C8AE-E1AEE3CD6A2E}"/>
              </a:ext>
            </a:extLst>
          </p:cNvPr>
          <p:cNvSpPr/>
          <p:nvPr/>
        </p:nvSpPr>
        <p:spPr>
          <a:xfrm>
            <a:off x="6159509" y="28790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2DEA218-D31C-480F-E5FF-000113B709C2}"/>
              </a:ext>
            </a:extLst>
          </p:cNvPr>
          <p:cNvSpPr/>
          <p:nvPr/>
        </p:nvSpPr>
        <p:spPr>
          <a:xfrm>
            <a:off x="6159508" y="32410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29C2CF3-D515-67EF-C44C-A06D875609A5}"/>
              </a:ext>
            </a:extLst>
          </p:cNvPr>
          <p:cNvSpPr/>
          <p:nvPr/>
        </p:nvSpPr>
        <p:spPr>
          <a:xfrm>
            <a:off x="6661160" y="295842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7999C90-E3E2-095C-8364-9342431E48F2}"/>
              </a:ext>
            </a:extLst>
          </p:cNvPr>
          <p:cNvSpPr/>
          <p:nvPr/>
        </p:nvSpPr>
        <p:spPr>
          <a:xfrm>
            <a:off x="5772158" y="347278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E810E87-5262-E7E4-884C-EB805CDC54AB}"/>
              </a:ext>
            </a:extLst>
          </p:cNvPr>
          <p:cNvSpPr/>
          <p:nvPr/>
        </p:nvSpPr>
        <p:spPr>
          <a:xfrm>
            <a:off x="5353058" y="31616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7A9B397-44AF-682B-CF35-7AE33C6112EB}"/>
              </a:ext>
            </a:extLst>
          </p:cNvPr>
          <p:cNvSpPr/>
          <p:nvPr/>
        </p:nvSpPr>
        <p:spPr>
          <a:xfrm>
            <a:off x="6350006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B4F6140-E548-80D4-43CC-20A5F2390593}"/>
              </a:ext>
            </a:extLst>
          </p:cNvPr>
          <p:cNvSpPr/>
          <p:nvPr/>
        </p:nvSpPr>
        <p:spPr>
          <a:xfrm>
            <a:off x="6737356" y="18773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3574EF-44DD-8F35-A051-2BA0E56363EB}"/>
              </a:ext>
            </a:extLst>
          </p:cNvPr>
          <p:cNvSpPr/>
          <p:nvPr/>
        </p:nvSpPr>
        <p:spPr>
          <a:xfrm>
            <a:off x="6737355" y="22392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DCA00E3-9CDA-86B9-4018-F69874A060F9}"/>
              </a:ext>
            </a:extLst>
          </p:cNvPr>
          <p:cNvSpPr/>
          <p:nvPr/>
        </p:nvSpPr>
        <p:spPr>
          <a:xfrm>
            <a:off x="7239007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389A94D-7D94-768F-D476-FEFE5BD68092}"/>
              </a:ext>
            </a:extLst>
          </p:cNvPr>
          <p:cNvSpPr/>
          <p:nvPr/>
        </p:nvSpPr>
        <p:spPr>
          <a:xfrm>
            <a:off x="6350005" y="24710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62417C-8226-FC9C-49E4-0FE6DB989E32}"/>
              </a:ext>
            </a:extLst>
          </p:cNvPr>
          <p:cNvSpPr/>
          <p:nvPr/>
        </p:nvSpPr>
        <p:spPr>
          <a:xfrm>
            <a:off x="5930905" y="2159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1AB847D-0730-F817-C3FD-625E191DFB9A}"/>
              </a:ext>
            </a:extLst>
          </p:cNvPr>
          <p:cNvSpPr/>
          <p:nvPr/>
        </p:nvSpPr>
        <p:spPr>
          <a:xfrm>
            <a:off x="7385059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E83DC65-B179-7E2A-9F60-DEE17025D1C2}"/>
              </a:ext>
            </a:extLst>
          </p:cNvPr>
          <p:cNvSpPr/>
          <p:nvPr/>
        </p:nvSpPr>
        <p:spPr>
          <a:xfrm>
            <a:off x="7673998" y="457498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5CF6D5-534F-D224-6034-B4E826886358}"/>
              </a:ext>
            </a:extLst>
          </p:cNvPr>
          <p:cNvSpPr/>
          <p:nvPr/>
        </p:nvSpPr>
        <p:spPr>
          <a:xfrm>
            <a:off x="7772408" y="26806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EBA7117-1128-1560-FDD1-B4B95B3C0EA9}"/>
              </a:ext>
            </a:extLst>
          </p:cNvPr>
          <p:cNvSpPr/>
          <p:nvPr/>
        </p:nvSpPr>
        <p:spPr>
          <a:xfrm>
            <a:off x="8274060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F3E3FF5-C19D-ECDD-5C9A-17A855580CBB}"/>
              </a:ext>
            </a:extLst>
          </p:cNvPr>
          <p:cNvSpPr/>
          <p:nvPr/>
        </p:nvSpPr>
        <p:spPr>
          <a:xfrm>
            <a:off x="7385058" y="29124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7F33B89-3888-F6BF-3ECF-618F039F63B9}"/>
              </a:ext>
            </a:extLst>
          </p:cNvPr>
          <p:cNvSpPr/>
          <p:nvPr/>
        </p:nvSpPr>
        <p:spPr>
          <a:xfrm>
            <a:off x="6965958" y="260124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49BFD5E-8006-3A04-7B47-37AAF9A0AB06}"/>
              </a:ext>
            </a:extLst>
          </p:cNvPr>
          <p:cNvSpPr/>
          <p:nvPr/>
        </p:nvSpPr>
        <p:spPr>
          <a:xfrm>
            <a:off x="1676414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BEA425C-9BDA-8914-C20A-88ED9E764674}"/>
              </a:ext>
            </a:extLst>
          </p:cNvPr>
          <p:cNvSpPr/>
          <p:nvPr/>
        </p:nvSpPr>
        <p:spPr>
          <a:xfrm>
            <a:off x="1212857" y="32387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EDD82BD-AEF5-BBAA-FB2B-922794FBE521}"/>
              </a:ext>
            </a:extLst>
          </p:cNvPr>
          <p:cNvSpPr/>
          <p:nvPr/>
        </p:nvSpPr>
        <p:spPr>
          <a:xfrm>
            <a:off x="1714508" y="33181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B6161FB-5DC5-C71B-C454-E8838DDD690E}"/>
              </a:ext>
            </a:extLst>
          </p:cNvPr>
          <p:cNvSpPr/>
          <p:nvPr/>
        </p:nvSpPr>
        <p:spPr>
          <a:xfrm>
            <a:off x="1676413" y="28543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A4CCFEA-BBD0-1465-6135-09A52BC732BD}"/>
              </a:ext>
            </a:extLst>
          </p:cNvPr>
          <p:cNvSpPr/>
          <p:nvPr/>
        </p:nvSpPr>
        <p:spPr>
          <a:xfrm>
            <a:off x="1257313" y="2543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7549CE-8AE5-90F7-423D-E449D863D19E}"/>
              </a:ext>
            </a:extLst>
          </p:cNvPr>
          <p:cNvSpPr/>
          <p:nvPr/>
        </p:nvSpPr>
        <p:spPr>
          <a:xfrm>
            <a:off x="1860560" y="37594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2DC08EA-7800-4234-B51B-1AB97686A3A3}"/>
              </a:ext>
            </a:extLst>
          </p:cNvPr>
          <p:cNvSpPr/>
          <p:nvPr/>
        </p:nvSpPr>
        <p:spPr>
          <a:xfrm>
            <a:off x="2247910" y="36800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89CC46-88F7-4986-76B9-49A2EBA280B6}"/>
              </a:ext>
            </a:extLst>
          </p:cNvPr>
          <p:cNvSpPr/>
          <p:nvPr/>
        </p:nvSpPr>
        <p:spPr>
          <a:xfrm>
            <a:off x="2247909" y="40420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DD737CA-31ED-946E-4CD5-7ECE64FABA66}"/>
              </a:ext>
            </a:extLst>
          </p:cNvPr>
          <p:cNvSpPr/>
          <p:nvPr/>
        </p:nvSpPr>
        <p:spPr>
          <a:xfrm>
            <a:off x="2825761" y="379156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DBBFF37-4A1E-F41B-D6B6-3ADA07B08AA6}"/>
              </a:ext>
            </a:extLst>
          </p:cNvPr>
          <p:cNvSpPr/>
          <p:nvPr/>
        </p:nvSpPr>
        <p:spPr>
          <a:xfrm>
            <a:off x="1860559" y="427379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B0992F4-3732-F8EF-7A40-EFB5CA62B78C}"/>
              </a:ext>
            </a:extLst>
          </p:cNvPr>
          <p:cNvSpPr/>
          <p:nvPr/>
        </p:nvSpPr>
        <p:spPr>
          <a:xfrm>
            <a:off x="1441459" y="396264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8461545-9C0C-F6D7-70CF-77C61DD5687F}"/>
              </a:ext>
            </a:extLst>
          </p:cNvPr>
          <p:cNvSpPr/>
          <p:nvPr/>
        </p:nvSpPr>
        <p:spPr>
          <a:xfrm>
            <a:off x="2438407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B8D053E-4D11-EBD4-CD3F-47919C4618C7}"/>
              </a:ext>
            </a:extLst>
          </p:cNvPr>
          <p:cNvSpPr/>
          <p:nvPr/>
        </p:nvSpPr>
        <p:spPr>
          <a:xfrm>
            <a:off x="2825757" y="26783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CAF9222-23E9-C864-A6BC-9DCDDE0E4868}"/>
              </a:ext>
            </a:extLst>
          </p:cNvPr>
          <p:cNvSpPr/>
          <p:nvPr/>
        </p:nvSpPr>
        <p:spPr>
          <a:xfrm>
            <a:off x="2825756" y="3040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1991A55-2BE8-D586-3FAA-25C6D45E4243}"/>
              </a:ext>
            </a:extLst>
          </p:cNvPr>
          <p:cNvSpPr/>
          <p:nvPr/>
        </p:nvSpPr>
        <p:spPr>
          <a:xfrm>
            <a:off x="3327408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CF56E0D-A33B-D89C-EF40-B83359CC5D07}"/>
              </a:ext>
            </a:extLst>
          </p:cNvPr>
          <p:cNvSpPr/>
          <p:nvPr/>
        </p:nvSpPr>
        <p:spPr>
          <a:xfrm>
            <a:off x="2438406" y="32720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DAD6EAC-CD4B-2121-8B73-30B4B65F1232}"/>
              </a:ext>
            </a:extLst>
          </p:cNvPr>
          <p:cNvSpPr/>
          <p:nvPr/>
        </p:nvSpPr>
        <p:spPr>
          <a:xfrm>
            <a:off x="2019306" y="29609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D0EF0D-87C2-12DA-C47F-31719C26BD70}"/>
              </a:ext>
            </a:extLst>
          </p:cNvPr>
          <p:cNvSpPr/>
          <p:nvPr/>
        </p:nvSpPr>
        <p:spPr>
          <a:xfrm>
            <a:off x="3473460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3865AC-76E4-1C37-B1CE-5CB83EE32025}"/>
              </a:ext>
            </a:extLst>
          </p:cNvPr>
          <p:cNvSpPr/>
          <p:nvPr/>
        </p:nvSpPr>
        <p:spPr>
          <a:xfrm>
            <a:off x="3860810" y="3119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7C5A8ED-CDEA-CB96-015B-9B0E62993BAB}"/>
              </a:ext>
            </a:extLst>
          </p:cNvPr>
          <p:cNvSpPr/>
          <p:nvPr/>
        </p:nvSpPr>
        <p:spPr>
          <a:xfrm>
            <a:off x="3860809" y="34816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AB9A41D-B366-DDB6-C343-2CD947ABA7A9}"/>
              </a:ext>
            </a:extLst>
          </p:cNvPr>
          <p:cNvSpPr/>
          <p:nvPr/>
        </p:nvSpPr>
        <p:spPr>
          <a:xfrm>
            <a:off x="4362461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731931C-2EE7-AACC-D09F-1142D5C39199}"/>
              </a:ext>
            </a:extLst>
          </p:cNvPr>
          <p:cNvSpPr/>
          <p:nvPr/>
        </p:nvSpPr>
        <p:spPr>
          <a:xfrm>
            <a:off x="3473459" y="37134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AC61524-C3E2-304B-2345-F3CE68C06448}"/>
              </a:ext>
            </a:extLst>
          </p:cNvPr>
          <p:cNvSpPr/>
          <p:nvPr/>
        </p:nvSpPr>
        <p:spPr>
          <a:xfrm>
            <a:off x="3054359" y="34022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0E6E977-3F72-5EA7-B4D3-9F928175E129}"/>
              </a:ext>
            </a:extLst>
          </p:cNvPr>
          <p:cNvSpPr/>
          <p:nvPr/>
        </p:nvSpPr>
        <p:spPr>
          <a:xfrm>
            <a:off x="2927364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7EF136D-2963-B81D-B3E3-B2E453CAABB4}"/>
              </a:ext>
            </a:extLst>
          </p:cNvPr>
          <p:cNvSpPr/>
          <p:nvPr/>
        </p:nvSpPr>
        <p:spPr>
          <a:xfrm>
            <a:off x="3314714" y="413977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0E4EC2F-2BFF-778C-F912-0E58EDEF6BEB}"/>
              </a:ext>
            </a:extLst>
          </p:cNvPr>
          <p:cNvSpPr/>
          <p:nvPr/>
        </p:nvSpPr>
        <p:spPr>
          <a:xfrm>
            <a:off x="3314713" y="450172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8B357D5-5608-9380-6B8A-D26273059F22}"/>
              </a:ext>
            </a:extLst>
          </p:cNvPr>
          <p:cNvSpPr/>
          <p:nvPr/>
        </p:nvSpPr>
        <p:spPr>
          <a:xfrm>
            <a:off x="3816365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E9557DD-F4B9-AF40-06DD-7C1F6E6295D5}"/>
              </a:ext>
            </a:extLst>
          </p:cNvPr>
          <p:cNvSpPr/>
          <p:nvPr/>
        </p:nvSpPr>
        <p:spPr>
          <a:xfrm>
            <a:off x="2974985" y="466005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9E1E04B-9E49-D072-36B6-6C70BB67ACE3}"/>
              </a:ext>
            </a:extLst>
          </p:cNvPr>
          <p:cNvSpPr/>
          <p:nvPr/>
        </p:nvSpPr>
        <p:spPr>
          <a:xfrm>
            <a:off x="2362225" y="44536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5251DAE-3DE1-D118-E547-AB3EDFA91346}"/>
              </a:ext>
            </a:extLst>
          </p:cNvPr>
          <p:cNvSpPr/>
          <p:nvPr/>
        </p:nvSpPr>
        <p:spPr>
          <a:xfrm>
            <a:off x="3962417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0E90AC9-707F-01D2-0BA1-3660148B66E8}"/>
              </a:ext>
            </a:extLst>
          </p:cNvPr>
          <p:cNvSpPr/>
          <p:nvPr/>
        </p:nvSpPr>
        <p:spPr>
          <a:xfrm>
            <a:off x="4349767" y="4581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CD29486-006B-94BC-F201-0FB67554FD41}"/>
              </a:ext>
            </a:extLst>
          </p:cNvPr>
          <p:cNvSpPr/>
          <p:nvPr/>
        </p:nvSpPr>
        <p:spPr>
          <a:xfrm>
            <a:off x="4502164" y="501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77AFF6D-10C9-8C1E-74F4-BB5C8060C617}"/>
              </a:ext>
            </a:extLst>
          </p:cNvPr>
          <p:cNvSpPr/>
          <p:nvPr/>
        </p:nvSpPr>
        <p:spPr>
          <a:xfrm>
            <a:off x="4851418" y="46604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3E16519-5467-292E-EF24-5C32E3715ED9}"/>
              </a:ext>
            </a:extLst>
          </p:cNvPr>
          <p:cNvSpPr/>
          <p:nvPr/>
        </p:nvSpPr>
        <p:spPr>
          <a:xfrm>
            <a:off x="3962416" y="5174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1CA9EFB-7000-2795-EF22-F25B263EE733}"/>
              </a:ext>
            </a:extLst>
          </p:cNvPr>
          <p:cNvSpPr/>
          <p:nvPr/>
        </p:nvSpPr>
        <p:spPr>
          <a:xfrm>
            <a:off x="4540264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FA1DDC9-2093-BBC3-D59B-1BD6D8A21EA3}"/>
              </a:ext>
            </a:extLst>
          </p:cNvPr>
          <p:cNvSpPr/>
          <p:nvPr/>
        </p:nvSpPr>
        <p:spPr>
          <a:xfrm>
            <a:off x="4927614" y="35793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AA199A5-488C-5BBB-1C0C-D35A293436A2}"/>
              </a:ext>
            </a:extLst>
          </p:cNvPr>
          <p:cNvSpPr/>
          <p:nvPr/>
        </p:nvSpPr>
        <p:spPr>
          <a:xfrm>
            <a:off x="4927613" y="39413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F8D924-3F2D-6637-21A4-518007240DFE}"/>
              </a:ext>
            </a:extLst>
          </p:cNvPr>
          <p:cNvSpPr/>
          <p:nvPr/>
        </p:nvSpPr>
        <p:spPr>
          <a:xfrm>
            <a:off x="5429265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7FDDCD71-512F-776B-AAF3-894C19818883}"/>
              </a:ext>
            </a:extLst>
          </p:cNvPr>
          <p:cNvSpPr/>
          <p:nvPr/>
        </p:nvSpPr>
        <p:spPr>
          <a:xfrm>
            <a:off x="4540263" y="41731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090F2FD-8D15-1C2E-44C0-1975D884528B}"/>
              </a:ext>
            </a:extLst>
          </p:cNvPr>
          <p:cNvSpPr/>
          <p:nvPr/>
        </p:nvSpPr>
        <p:spPr>
          <a:xfrm>
            <a:off x="4121163" y="38619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B3DDFCC-F6F0-EB7E-C94E-5FEE34AED74F}"/>
              </a:ext>
            </a:extLst>
          </p:cNvPr>
          <p:cNvSpPr/>
          <p:nvPr/>
        </p:nvSpPr>
        <p:spPr>
          <a:xfrm>
            <a:off x="5575317" y="4100090"/>
            <a:ext cx="158747" cy="158747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84FD964-1EC9-50BB-2EA6-7F54020D3484}"/>
              </a:ext>
            </a:extLst>
          </p:cNvPr>
          <p:cNvSpPr/>
          <p:nvPr/>
        </p:nvSpPr>
        <p:spPr>
          <a:xfrm>
            <a:off x="5962667" y="40207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5983B15-67F1-1B0D-BC71-5FE02E2A44BD}"/>
              </a:ext>
            </a:extLst>
          </p:cNvPr>
          <p:cNvSpPr/>
          <p:nvPr/>
        </p:nvSpPr>
        <p:spPr>
          <a:xfrm>
            <a:off x="5962666" y="438266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731A91A-1B2B-B9D0-8134-996E6A82DA72}"/>
              </a:ext>
            </a:extLst>
          </p:cNvPr>
          <p:cNvSpPr/>
          <p:nvPr/>
        </p:nvSpPr>
        <p:spPr>
          <a:xfrm>
            <a:off x="6464318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7808A98-4371-1BDE-18DA-E80FD857BBDC}"/>
              </a:ext>
            </a:extLst>
          </p:cNvPr>
          <p:cNvSpPr/>
          <p:nvPr/>
        </p:nvSpPr>
        <p:spPr>
          <a:xfrm>
            <a:off x="5575316" y="46144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9BE08C5-2A37-7482-A6C7-96CB560DF255}"/>
              </a:ext>
            </a:extLst>
          </p:cNvPr>
          <p:cNvSpPr/>
          <p:nvPr/>
        </p:nvSpPr>
        <p:spPr>
          <a:xfrm>
            <a:off x="5156216" y="43032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D3D4F5-1A83-BC17-516A-02DA827F1CB9}"/>
              </a:ext>
            </a:extLst>
          </p:cNvPr>
          <p:cNvSpPr/>
          <p:nvPr/>
        </p:nvSpPr>
        <p:spPr>
          <a:xfrm>
            <a:off x="7067565" y="3309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AC694FB-9F2B-446E-578C-123192E0FD5B}"/>
              </a:ext>
            </a:extLst>
          </p:cNvPr>
          <p:cNvSpPr/>
          <p:nvPr/>
        </p:nvSpPr>
        <p:spPr>
          <a:xfrm>
            <a:off x="7213617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9A625430-B9D4-0F0A-396E-8233D2E93DC7}"/>
              </a:ext>
            </a:extLst>
          </p:cNvPr>
          <p:cNvSpPr/>
          <p:nvPr/>
        </p:nvSpPr>
        <p:spPr>
          <a:xfrm>
            <a:off x="7600967" y="36716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8320FD6-5325-308E-F60F-81706553F3C0}"/>
              </a:ext>
            </a:extLst>
          </p:cNvPr>
          <p:cNvSpPr/>
          <p:nvPr/>
        </p:nvSpPr>
        <p:spPr>
          <a:xfrm>
            <a:off x="7600966" y="40336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148432F-2319-0040-0505-3986B67CEBA6}"/>
              </a:ext>
            </a:extLst>
          </p:cNvPr>
          <p:cNvSpPr/>
          <p:nvPr/>
        </p:nvSpPr>
        <p:spPr>
          <a:xfrm>
            <a:off x="8102618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3B4FF6C5-8FAB-0977-B239-44F2FD853D9D}"/>
              </a:ext>
            </a:extLst>
          </p:cNvPr>
          <p:cNvSpPr/>
          <p:nvPr/>
        </p:nvSpPr>
        <p:spPr>
          <a:xfrm>
            <a:off x="7213616" y="42654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D62ADAC-4422-03DD-FE78-5605A5ED0723}"/>
              </a:ext>
            </a:extLst>
          </p:cNvPr>
          <p:cNvSpPr/>
          <p:nvPr/>
        </p:nvSpPr>
        <p:spPr>
          <a:xfrm>
            <a:off x="7842254" y="30888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DD8BABB-B7B8-2328-8CFF-31974E2ADDB6}"/>
              </a:ext>
            </a:extLst>
          </p:cNvPr>
          <p:cNvSpPr/>
          <p:nvPr/>
        </p:nvSpPr>
        <p:spPr>
          <a:xfrm>
            <a:off x="6610370" y="34816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3D47FBA-1447-DB70-1CA1-2C608808D8FE}"/>
              </a:ext>
            </a:extLst>
          </p:cNvPr>
          <p:cNvSpPr/>
          <p:nvPr/>
        </p:nvSpPr>
        <p:spPr>
          <a:xfrm>
            <a:off x="6238881" y="373045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122F9B8-E619-86CA-E7B5-DAA12A5A9029}"/>
              </a:ext>
            </a:extLst>
          </p:cNvPr>
          <p:cNvSpPr/>
          <p:nvPr/>
        </p:nvSpPr>
        <p:spPr>
          <a:xfrm>
            <a:off x="6664344" y="4524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C0253FF-0465-B649-8113-C8A487E334D9}"/>
              </a:ext>
            </a:extLst>
          </p:cNvPr>
          <p:cNvSpPr/>
          <p:nvPr/>
        </p:nvSpPr>
        <p:spPr>
          <a:xfrm>
            <a:off x="6883420" y="40024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BE3FE1C-1704-C547-686C-9654D615ABA4}"/>
              </a:ext>
            </a:extLst>
          </p:cNvPr>
          <p:cNvSpPr/>
          <p:nvPr/>
        </p:nvSpPr>
        <p:spPr>
          <a:xfrm>
            <a:off x="7943871" y="42288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0F1E584B-EF2A-431B-52F6-AD324D4E8B52}"/>
              </a:ext>
            </a:extLst>
          </p:cNvPr>
          <p:cNvSpPr/>
          <p:nvPr/>
        </p:nvSpPr>
        <p:spPr>
          <a:xfrm>
            <a:off x="8289957" y="31902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0A014AE7-D500-51D1-06D6-320FA17574FC}"/>
              </a:ext>
            </a:extLst>
          </p:cNvPr>
          <p:cNvSpPr/>
          <p:nvPr/>
        </p:nvSpPr>
        <p:spPr>
          <a:xfrm>
            <a:off x="8121668" y="2028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0317B02-DA4E-42A4-C89A-C2725463C7E8}"/>
              </a:ext>
            </a:extLst>
          </p:cNvPr>
          <p:cNvSpPr/>
          <p:nvPr/>
        </p:nvSpPr>
        <p:spPr>
          <a:xfrm>
            <a:off x="1860559" y="14573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9A79757-EB1F-47A7-3FAC-72435C441844}"/>
              </a:ext>
            </a:extLst>
          </p:cNvPr>
          <p:cNvSpPr/>
          <p:nvPr/>
        </p:nvSpPr>
        <p:spPr>
          <a:xfrm>
            <a:off x="1860558" y="1971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C205D94-D96B-E617-2B5B-E96E738D52A0}"/>
              </a:ext>
            </a:extLst>
          </p:cNvPr>
          <p:cNvSpPr/>
          <p:nvPr/>
        </p:nvSpPr>
        <p:spPr>
          <a:xfrm>
            <a:off x="1441458" y="16605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289EE28-CA15-D88A-7876-50B01F5850DA}"/>
              </a:ext>
            </a:extLst>
          </p:cNvPr>
          <p:cNvSpPr/>
          <p:nvPr/>
        </p:nvSpPr>
        <p:spPr>
          <a:xfrm>
            <a:off x="2114567" y="24099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2631BAE8-8510-65B7-97F9-62EED545781B}"/>
              </a:ext>
            </a:extLst>
          </p:cNvPr>
          <p:cNvSpPr/>
          <p:nvPr/>
        </p:nvSpPr>
        <p:spPr>
          <a:xfrm>
            <a:off x="5963689" y="11458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0FD243E-91D1-F0C3-FED1-171DAA88E1FA}"/>
              </a:ext>
            </a:extLst>
          </p:cNvPr>
          <p:cNvSpPr/>
          <p:nvPr/>
        </p:nvSpPr>
        <p:spPr>
          <a:xfrm>
            <a:off x="6687588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E9AA385B-5692-DA74-ECE9-7ACADC9FF274}"/>
              </a:ext>
            </a:extLst>
          </p:cNvPr>
          <p:cNvSpPr/>
          <p:nvPr/>
        </p:nvSpPr>
        <p:spPr>
          <a:xfrm>
            <a:off x="7074938" y="50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239163D-E4F0-EBC8-4718-C6224A48F98C}"/>
              </a:ext>
            </a:extLst>
          </p:cNvPr>
          <p:cNvSpPr/>
          <p:nvPr/>
        </p:nvSpPr>
        <p:spPr>
          <a:xfrm>
            <a:off x="7074937" y="8680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97CEC47-6C43-E9B5-8CAF-812E2FA97983}"/>
              </a:ext>
            </a:extLst>
          </p:cNvPr>
          <p:cNvSpPr/>
          <p:nvPr/>
        </p:nvSpPr>
        <p:spPr>
          <a:xfrm>
            <a:off x="7576589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DDF4A69-D7C2-E653-E175-EA2C54446735}"/>
              </a:ext>
            </a:extLst>
          </p:cNvPr>
          <p:cNvSpPr/>
          <p:nvPr/>
        </p:nvSpPr>
        <p:spPr>
          <a:xfrm>
            <a:off x="6687587" y="10998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9880CF49-DCBA-792E-1439-4B09E3D0A1E3}"/>
              </a:ext>
            </a:extLst>
          </p:cNvPr>
          <p:cNvSpPr/>
          <p:nvPr/>
        </p:nvSpPr>
        <p:spPr>
          <a:xfrm>
            <a:off x="6268487" y="7886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E66B371-9DD9-BEC9-47CB-8FCA34F5E4B6}"/>
              </a:ext>
            </a:extLst>
          </p:cNvPr>
          <p:cNvSpPr/>
          <p:nvPr/>
        </p:nvSpPr>
        <p:spPr>
          <a:xfrm>
            <a:off x="7722641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C7F65F1-A18C-A0D1-43C4-4D6471CD4EED}"/>
              </a:ext>
            </a:extLst>
          </p:cNvPr>
          <p:cNvSpPr/>
          <p:nvPr/>
        </p:nvSpPr>
        <p:spPr>
          <a:xfrm>
            <a:off x="8109991" y="9474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46D3EEC-3FED-1C57-4D10-CF8DDBD145FA}"/>
              </a:ext>
            </a:extLst>
          </p:cNvPr>
          <p:cNvSpPr/>
          <p:nvPr/>
        </p:nvSpPr>
        <p:spPr>
          <a:xfrm>
            <a:off x="8611642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31CBF60-070D-16E0-6D8C-7D4B4745EF04}"/>
              </a:ext>
            </a:extLst>
          </p:cNvPr>
          <p:cNvSpPr/>
          <p:nvPr/>
        </p:nvSpPr>
        <p:spPr>
          <a:xfrm>
            <a:off x="7303540" y="12299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545A874-9D46-25C8-209F-54FF3294CF6E}"/>
              </a:ext>
            </a:extLst>
          </p:cNvPr>
          <p:cNvSpPr/>
          <p:nvPr/>
        </p:nvSpPr>
        <p:spPr>
          <a:xfrm>
            <a:off x="6768004" y="15128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801B6A0-8880-01FC-9073-47A86CBD5249}"/>
              </a:ext>
            </a:extLst>
          </p:cNvPr>
          <p:cNvSpPr/>
          <p:nvPr/>
        </p:nvSpPr>
        <p:spPr>
          <a:xfrm>
            <a:off x="7497215" y="1570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0745CB7-BE6F-0716-ABC2-1CB2EE40A75E}"/>
              </a:ext>
            </a:extLst>
          </p:cNvPr>
          <p:cNvSpPr/>
          <p:nvPr/>
        </p:nvSpPr>
        <p:spPr>
          <a:xfrm>
            <a:off x="7963957" y="16027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1225B17-46EE-0D43-21E5-1048F9654181}"/>
              </a:ext>
            </a:extLst>
          </p:cNvPr>
          <p:cNvSpPr/>
          <p:nvPr/>
        </p:nvSpPr>
        <p:spPr>
          <a:xfrm>
            <a:off x="8430699" y="14906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F4074F6B-E511-2ED8-3484-E9D20438D5C2}"/>
              </a:ext>
            </a:extLst>
          </p:cNvPr>
          <p:cNvSpPr/>
          <p:nvPr/>
        </p:nvSpPr>
        <p:spPr>
          <a:xfrm>
            <a:off x="1657351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54AF4D4-4743-D317-E5B9-E8B418828882}"/>
              </a:ext>
            </a:extLst>
          </p:cNvPr>
          <p:cNvSpPr/>
          <p:nvPr/>
        </p:nvSpPr>
        <p:spPr>
          <a:xfrm>
            <a:off x="2044700" y="8827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AC72243-6D47-DF47-14E9-922517FC2655}"/>
              </a:ext>
            </a:extLst>
          </p:cNvPr>
          <p:cNvSpPr/>
          <p:nvPr/>
        </p:nvSpPr>
        <p:spPr>
          <a:xfrm>
            <a:off x="2546352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2005E50-447D-7F29-DD12-08D34AEB73F8}"/>
              </a:ext>
            </a:extLst>
          </p:cNvPr>
          <p:cNvSpPr/>
          <p:nvPr/>
        </p:nvSpPr>
        <p:spPr>
          <a:xfrm>
            <a:off x="1657350" y="11145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6100BF3-2315-A830-DB39-7696A06EC19E}"/>
              </a:ext>
            </a:extLst>
          </p:cNvPr>
          <p:cNvSpPr/>
          <p:nvPr/>
        </p:nvSpPr>
        <p:spPr>
          <a:xfrm>
            <a:off x="1238250" y="803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FDAFD04-E7A4-77D2-0856-765034316FEF}"/>
              </a:ext>
            </a:extLst>
          </p:cNvPr>
          <p:cNvSpPr/>
          <p:nvPr/>
        </p:nvSpPr>
        <p:spPr>
          <a:xfrm>
            <a:off x="2692404" y="10415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4D02A1B0-B4CF-0CEA-CAA2-165FCCA51456}"/>
              </a:ext>
            </a:extLst>
          </p:cNvPr>
          <p:cNvSpPr/>
          <p:nvPr/>
        </p:nvSpPr>
        <p:spPr>
          <a:xfrm>
            <a:off x="2273303" y="1244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C6F607-6E74-A509-4910-C3D1CD5E4E60}"/>
              </a:ext>
            </a:extLst>
          </p:cNvPr>
          <p:cNvSpPr/>
          <p:nvPr/>
        </p:nvSpPr>
        <p:spPr>
          <a:xfrm>
            <a:off x="698516" y="13241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313DC39-FA78-0132-B1BF-F631359BE7A7}"/>
              </a:ext>
            </a:extLst>
          </p:cNvPr>
          <p:cNvSpPr/>
          <p:nvPr/>
        </p:nvSpPr>
        <p:spPr>
          <a:xfrm>
            <a:off x="882661" y="44145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6AC3B9E-D73B-D7EC-E9B7-25745CE86114}"/>
              </a:ext>
            </a:extLst>
          </p:cNvPr>
          <p:cNvSpPr/>
          <p:nvPr/>
        </p:nvSpPr>
        <p:spPr>
          <a:xfrm>
            <a:off x="882660" y="9558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1088F425-0795-7639-948F-6F6882746241}"/>
              </a:ext>
            </a:extLst>
          </p:cNvPr>
          <p:cNvSpPr/>
          <p:nvPr/>
        </p:nvSpPr>
        <p:spPr>
          <a:xfrm>
            <a:off x="463560" y="6446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0483D6F-0ECD-458E-1F40-3FC8035C6BA8}"/>
              </a:ext>
            </a:extLst>
          </p:cNvPr>
          <p:cNvSpPr/>
          <p:nvPr/>
        </p:nvSpPr>
        <p:spPr>
          <a:xfrm>
            <a:off x="3544861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0142BDC-5FE0-BC8D-3E97-4A4EA76D6CF6}"/>
              </a:ext>
            </a:extLst>
          </p:cNvPr>
          <p:cNvSpPr/>
          <p:nvPr/>
        </p:nvSpPr>
        <p:spPr>
          <a:xfrm>
            <a:off x="3932211" y="545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619C468E-6629-5675-E900-41AD5D24D02D}"/>
              </a:ext>
            </a:extLst>
          </p:cNvPr>
          <p:cNvSpPr/>
          <p:nvPr/>
        </p:nvSpPr>
        <p:spPr>
          <a:xfrm>
            <a:off x="3932210" y="9070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8D61CDA-14FA-DAF9-77AC-8758B26E0B15}"/>
              </a:ext>
            </a:extLst>
          </p:cNvPr>
          <p:cNvSpPr/>
          <p:nvPr/>
        </p:nvSpPr>
        <p:spPr>
          <a:xfrm>
            <a:off x="4433862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90CC60EC-AF97-70B0-B948-172D4F1263D2}"/>
              </a:ext>
            </a:extLst>
          </p:cNvPr>
          <p:cNvSpPr/>
          <p:nvPr/>
        </p:nvSpPr>
        <p:spPr>
          <a:xfrm>
            <a:off x="3544860" y="1138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66BE42A-26E2-E859-2D99-70ED445C6DBE}"/>
              </a:ext>
            </a:extLst>
          </p:cNvPr>
          <p:cNvSpPr/>
          <p:nvPr/>
        </p:nvSpPr>
        <p:spPr>
          <a:xfrm>
            <a:off x="3125760" y="8276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B859D1F-9600-A863-12B3-4D872926FE5C}"/>
              </a:ext>
            </a:extLst>
          </p:cNvPr>
          <p:cNvSpPr/>
          <p:nvPr/>
        </p:nvSpPr>
        <p:spPr>
          <a:xfrm>
            <a:off x="4041789" y="13382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657B575-3442-64BF-88AB-F79A5DEE5E13}"/>
              </a:ext>
            </a:extLst>
          </p:cNvPr>
          <p:cNvSpPr/>
          <p:nvPr/>
        </p:nvSpPr>
        <p:spPr>
          <a:xfrm>
            <a:off x="5286318" y="4464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ABECEC59-FE8B-B01C-1796-B0F9941FE793}"/>
              </a:ext>
            </a:extLst>
          </p:cNvPr>
          <p:cNvSpPr/>
          <p:nvPr/>
        </p:nvSpPr>
        <p:spPr>
          <a:xfrm>
            <a:off x="5432370" y="887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1AFAD69-8F37-3350-FF6B-F500C7953630}"/>
              </a:ext>
            </a:extLst>
          </p:cNvPr>
          <p:cNvSpPr/>
          <p:nvPr/>
        </p:nvSpPr>
        <p:spPr>
          <a:xfrm>
            <a:off x="5819720" y="8084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02B76C7-18A0-EA3B-110E-7B54A86A1F7A}"/>
              </a:ext>
            </a:extLst>
          </p:cNvPr>
          <p:cNvSpPr/>
          <p:nvPr/>
        </p:nvSpPr>
        <p:spPr>
          <a:xfrm>
            <a:off x="6112857" y="53661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DB3A4388-F2F7-69C7-9492-2E22A1384747}"/>
              </a:ext>
            </a:extLst>
          </p:cNvPr>
          <p:cNvSpPr/>
          <p:nvPr/>
        </p:nvSpPr>
        <p:spPr>
          <a:xfrm>
            <a:off x="1460505" y="2702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99CA41E-B6F0-4AE5-2555-C1514EEDD8C1}"/>
              </a:ext>
            </a:extLst>
          </p:cNvPr>
          <p:cNvSpPr/>
          <p:nvPr/>
        </p:nvSpPr>
        <p:spPr>
          <a:xfrm>
            <a:off x="1460504" y="32164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BCA9DAD-31B3-76A9-6A23-9D3EC8A61085}"/>
              </a:ext>
            </a:extLst>
          </p:cNvPr>
          <p:cNvSpPr/>
          <p:nvPr/>
        </p:nvSpPr>
        <p:spPr>
          <a:xfrm>
            <a:off x="1031888" y="28358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D6CBA767-9297-342C-37F3-0B4C8527673F}"/>
              </a:ext>
            </a:extLst>
          </p:cNvPr>
          <p:cNvSpPr/>
          <p:nvPr/>
        </p:nvSpPr>
        <p:spPr>
          <a:xfrm>
            <a:off x="357196" y="3399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C923F3B2-057C-9D97-246E-C44AB8F6ED8E}"/>
              </a:ext>
            </a:extLst>
          </p:cNvPr>
          <p:cNvSpPr/>
          <p:nvPr/>
        </p:nvSpPr>
        <p:spPr>
          <a:xfrm>
            <a:off x="311174" y="448012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062FAFEB-183B-06FF-47DC-3A6ADBDB65E7}"/>
              </a:ext>
            </a:extLst>
          </p:cNvPr>
          <p:cNvSpPr/>
          <p:nvPr/>
        </p:nvSpPr>
        <p:spPr>
          <a:xfrm>
            <a:off x="355605" y="39729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2DA2B76A-22E5-5BC0-7E09-96D6BED89BE1}"/>
              </a:ext>
            </a:extLst>
          </p:cNvPr>
          <p:cNvSpPr/>
          <p:nvPr/>
        </p:nvSpPr>
        <p:spPr>
          <a:xfrm>
            <a:off x="793769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7C1CB2E-61D7-E5E7-2E61-AA484892AE97}"/>
              </a:ext>
            </a:extLst>
          </p:cNvPr>
          <p:cNvSpPr/>
          <p:nvPr/>
        </p:nvSpPr>
        <p:spPr>
          <a:xfrm>
            <a:off x="1073166" y="47660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8FE0C7C5-ECA6-5A57-AD29-7A578853752E}"/>
              </a:ext>
            </a:extLst>
          </p:cNvPr>
          <p:cNvSpPr/>
          <p:nvPr/>
        </p:nvSpPr>
        <p:spPr>
          <a:xfrm>
            <a:off x="1073165" y="51279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BFFC411-B7BA-CC68-7CA8-B87755531814}"/>
              </a:ext>
            </a:extLst>
          </p:cNvPr>
          <p:cNvSpPr/>
          <p:nvPr/>
        </p:nvSpPr>
        <p:spPr>
          <a:xfrm>
            <a:off x="685815" y="53597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921FB1B4-9006-9776-8A1F-B28CE7D97159}"/>
              </a:ext>
            </a:extLst>
          </p:cNvPr>
          <p:cNvSpPr/>
          <p:nvPr/>
        </p:nvSpPr>
        <p:spPr>
          <a:xfrm>
            <a:off x="266715" y="50486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244C874-D848-A840-5581-2219DA019C34}"/>
              </a:ext>
            </a:extLst>
          </p:cNvPr>
          <p:cNvSpPr/>
          <p:nvPr/>
        </p:nvSpPr>
        <p:spPr>
          <a:xfrm>
            <a:off x="1377959" y="365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DCC9BF70-3202-F804-20B1-90226A98CB16}"/>
              </a:ext>
            </a:extLst>
          </p:cNvPr>
          <p:cNvSpPr/>
          <p:nvPr/>
        </p:nvSpPr>
        <p:spPr>
          <a:xfrm>
            <a:off x="1581159" y="44880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F8AC7238-97DD-2409-6B55-536EA24E9AC7}"/>
              </a:ext>
            </a:extLst>
          </p:cNvPr>
          <p:cNvSpPr/>
          <p:nvPr/>
        </p:nvSpPr>
        <p:spPr>
          <a:xfrm>
            <a:off x="1263662" y="43580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27CCEF0B-F486-36D3-7378-C91A0C3D02C8}"/>
              </a:ext>
            </a:extLst>
          </p:cNvPr>
          <p:cNvSpPr/>
          <p:nvPr/>
        </p:nvSpPr>
        <p:spPr>
          <a:xfrm>
            <a:off x="844562" y="40469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F1D2DCC-A818-D2CE-3DF3-6980EF7AC9D7}"/>
              </a:ext>
            </a:extLst>
          </p:cNvPr>
          <p:cNvSpPr/>
          <p:nvPr/>
        </p:nvSpPr>
        <p:spPr>
          <a:xfrm>
            <a:off x="1450983" y="55083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4C62F54C-2EAA-6D5A-7750-4107B968471F}"/>
              </a:ext>
            </a:extLst>
          </p:cNvPr>
          <p:cNvSpPr/>
          <p:nvPr/>
        </p:nvSpPr>
        <p:spPr>
          <a:xfrm>
            <a:off x="685815" y="25433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832CFAB-47C8-8CCE-C94E-D82E8ADB90A1}"/>
              </a:ext>
            </a:extLst>
          </p:cNvPr>
          <p:cNvSpPr/>
          <p:nvPr/>
        </p:nvSpPr>
        <p:spPr>
          <a:xfrm>
            <a:off x="685814" y="30576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06D0414-852E-5D36-454C-E84C147F674C}"/>
              </a:ext>
            </a:extLst>
          </p:cNvPr>
          <p:cNvSpPr/>
          <p:nvPr/>
        </p:nvSpPr>
        <p:spPr>
          <a:xfrm>
            <a:off x="266714" y="27465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F39BC3D-BF9D-A0D4-6C09-7FF950675802}"/>
              </a:ext>
            </a:extLst>
          </p:cNvPr>
          <p:cNvSpPr/>
          <p:nvPr/>
        </p:nvSpPr>
        <p:spPr>
          <a:xfrm>
            <a:off x="939823" y="34959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37C541FD-146C-4013-4C17-6077880965A7}"/>
              </a:ext>
            </a:extLst>
          </p:cNvPr>
          <p:cNvSpPr/>
          <p:nvPr/>
        </p:nvSpPr>
        <p:spPr>
          <a:xfrm>
            <a:off x="482607" y="16861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9A908F26-D6A3-90EA-21C7-36D9F77BF0DB}"/>
              </a:ext>
            </a:extLst>
          </p:cNvPr>
          <p:cNvSpPr/>
          <p:nvPr/>
        </p:nvSpPr>
        <p:spPr>
          <a:xfrm>
            <a:off x="869957" y="16068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9D5451A1-12E7-8774-D720-3C16BCAF0FD6}"/>
              </a:ext>
            </a:extLst>
          </p:cNvPr>
          <p:cNvSpPr/>
          <p:nvPr/>
        </p:nvSpPr>
        <p:spPr>
          <a:xfrm>
            <a:off x="869956" y="1968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2838423F-7DED-887F-84CB-D7C164F95131}"/>
              </a:ext>
            </a:extLst>
          </p:cNvPr>
          <p:cNvSpPr/>
          <p:nvPr/>
        </p:nvSpPr>
        <p:spPr>
          <a:xfrm>
            <a:off x="482606" y="22005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E013FA3-C5F6-5D2F-42B4-F384389A9B28}"/>
              </a:ext>
            </a:extLst>
          </p:cNvPr>
          <p:cNvSpPr/>
          <p:nvPr/>
        </p:nvSpPr>
        <p:spPr>
          <a:xfrm>
            <a:off x="1517660" y="2127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E9C6B202-3377-6AE0-8D4C-1C22A764F08B}"/>
              </a:ext>
            </a:extLst>
          </p:cNvPr>
          <p:cNvSpPr/>
          <p:nvPr/>
        </p:nvSpPr>
        <p:spPr>
          <a:xfrm>
            <a:off x="1162070" y="20854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A9ED0A9-A587-0E66-B5A4-CE23D0A30871}"/>
              </a:ext>
            </a:extLst>
          </p:cNvPr>
          <p:cNvSpPr/>
          <p:nvPr/>
        </p:nvSpPr>
        <p:spPr>
          <a:xfrm>
            <a:off x="1860559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E09ABBE-BC0E-8966-93EF-758AE49DB9D4}"/>
              </a:ext>
            </a:extLst>
          </p:cNvPr>
          <p:cNvSpPr/>
          <p:nvPr/>
        </p:nvSpPr>
        <p:spPr>
          <a:xfrm>
            <a:off x="2247908" y="50644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B1519685-DB07-DB7E-846A-4A8253FFE7C3}"/>
              </a:ext>
            </a:extLst>
          </p:cNvPr>
          <p:cNvSpPr/>
          <p:nvPr/>
        </p:nvSpPr>
        <p:spPr>
          <a:xfrm>
            <a:off x="2749560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79830D0-E967-20E4-2376-0DE33827E82C}"/>
              </a:ext>
            </a:extLst>
          </p:cNvPr>
          <p:cNvSpPr/>
          <p:nvPr/>
        </p:nvSpPr>
        <p:spPr>
          <a:xfrm>
            <a:off x="2035193" y="55575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1CC1A63-C89A-DAEA-699A-DABAD8204C35}"/>
              </a:ext>
            </a:extLst>
          </p:cNvPr>
          <p:cNvSpPr/>
          <p:nvPr/>
        </p:nvSpPr>
        <p:spPr>
          <a:xfrm>
            <a:off x="1441458" y="49851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750AC7B0-3BE0-F26B-AED1-AB77BA74C2DF}"/>
              </a:ext>
            </a:extLst>
          </p:cNvPr>
          <p:cNvSpPr/>
          <p:nvPr/>
        </p:nvSpPr>
        <p:spPr>
          <a:xfrm>
            <a:off x="3543315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75C08EE6-9233-9996-3CF3-DB13FB963D83}"/>
              </a:ext>
            </a:extLst>
          </p:cNvPr>
          <p:cNvSpPr/>
          <p:nvPr/>
        </p:nvSpPr>
        <p:spPr>
          <a:xfrm>
            <a:off x="2927363" y="52416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E9A307CC-DBFF-8793-C830-E3499B4E715B}"/>
              </a:ext>
            </a:extLst>
          </p:cNvPr>
          <p:cNvSpPr/>
          <p:nvPr/>
        </p:nvSpPr>
        <p:spPr>
          <a:xfrm>
            <a:off x="3314713" y="51622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C6B406E-4139-9D68-281A-8935CF7E1D26}"/>
              </a:ext>
            </a:extLst>
          </p:cNvPr>
          <p:cNvSpPr/>
          <p:nvPr/>
        </p:nvSpPr>
        <p:spPr>
          <a:xfrm>
            <a:off x="3314712" y="55242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98B40820-B83A-9B07-D068-50FECC88EC2D}"/>
              </a:ext>
            </a:extLst>
          </p:cNvPr>
          <p:cNvSpPr/>
          <p:nvPr/>
        </p:nvSpPr>
        <p:spPr>
          <a:xfrm>
            <a:off x="3730643" y="53756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9F547D96-F8E6-0C04-9F2D-68F6C56EE0B3}"/>
              </a:ext>
            </a:extLst>
          </p:cNvPr>
          <p:cNvSpPr/>
          <p:nvPr/>
        </p:nvSpPr>
        <p:spPr>
          <a:xfrm>
            <a:off x="2927362" y="57559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A0375B9-DCEF-F52B-64C1-FB66C60AF8D4}"/>
              </a:ext>
            </a:extLst>
          </p:cNvPr>
          <p:cNvSpPr/>
          <p:nvPr/>
        </p:nvSpPr>
        <p:spPr>
          <a:xfrm>
            <a:off x="2508262" y="54448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AFD3A8D1-4E8B-D273-3403-E2608F88ED2F}"/>
              </a:ext>
            </a:extLst>
          </p:cNvPr>
          <p:cNvSpPr/>
          <p:nvPr/>
        </p:nvSpPr>
        <p:spPr>
          <a:xfrm>
            <a:off x="4349766" y="56035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0C153898-3463-3385-AD08-81A81B3414A4}"/>
              </a:ext>
            </a:extLst>
          </p:cNvPr>
          <p:cNvSpPr/>
          <p:nvPr/>
        </p:nvSpPr>
        <p:spPr>
          <a:xfrm>
            <a:off x="2183624" y="650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B3E04D91-A302-51CC-C733-F7768B949BE5}"/>
              </a:ext>
            </a:extLst>
          </p:cNvPr>
          <p:cNvSpPr/>
          <p:nvPr/>
        </p:nvSpPr>
        <p:spPr>
          <a:xfrm>
            <a:off x="4851417" y="56829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083A3EFE-9ACC-71FE-186E-5673FAF92B2A}"/>
              </a:ext>
            </a:extLst>
          </p:cNvPr>
          <p:cNvSpPr/>
          <p:nvPr/>
        </p:nvSpPr>
        <p:spPr>
          <a:xfrm>
            <a:off x="3962415" y="61973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551973A3-52E7-1325-A58D-039FC9D475DF}"/>
              </a:ext>
            </a:extLst>
          </p:cNvPr>
          <p:cNvSpPr/>
          <p:nvPr/>
        </p:nvSpPr>
        <p:spPr>
          <a:xfrm>
            <a:off x="3411559" y="5987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C32E1AF-32B1-CD61-E5A9-0DD169F5AC3C}"/>
              </a:ext>
            </a:extLst>
          </p:cNvPr>
          <p:cNvSpPr/>
          <p:nvPr/>
        </p:nvSpPr>
        <p:spPr>
          <a:xfrm>
            <a:off x="4927612" y="4963817"/>
            <a:ext cx="158747" cy="158747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F0A2FAB-E296-6946-BF43-BF30374429A4}"/>
              </a:ext>
            </a:extLst>
          </p:cNvPr>
          <p:cNvSpPr/>
          <p:nvPr/>
        </p:nvSpPr>
        <p:spPr>
          <a:xfrm>
            <a:off x="4641859" y="53089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F031749E-4E36-4528-8EEA-171A8AD8011B}"/>
              </a:ext>
            </a:extLst>
          </p:cNvPr>
          <p:cNvSpPr/>
          <p:nvPr/>
        </p:nvSpPr>
        <p:spPr>
          <a:xfrm>
            <a:off x="4121162" y="48844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FA7A4987-94CD-E9CC-16DF-C0B063EE5BDE}"/>
              </a:ext>
            </a:extLst>
          </p:cNvPr>
          <p:cNvSpPr/>
          <p:nvPr/>
        </p:nvSpPr>
        <p:spPr>
          <a:xfrm>
            <a:off x="5575316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DFA6D316-E19C-69CF-165A-FB8F2E9364BC}"/>
              </a:ext>
            </a:extLst>
          </p:cNvPr>
          <p:cNvSpPr/>
          <p:nvPr/>
        </p:nvSpPr>
        <p:spPr>
          <a:xfrm>
            <a:off x="5962666" y="50431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6590CAA1-5040-A2AE-45AC-D1B1CE5D1363}"/>
              </a:ext>
            </a:extLst>
          </p:cNvPr>
          <p:cNvSpPr/>
          <p:nvPr/>
        </p:nvSpPr>
        <p:spPr>
          <a:xfrm>
            <a:off x="5962665" y="54051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AA3962C1-8927-49A9-6FD1-54771C36E70D}"/>
              </a:ext>
            </a:extLst>
          </p:cNvPr>
          <p:cNvSpPr/>
          <p:nvPr/>
        </p:nvSpPr>
        <p:spPr>
          <a:xfrm>
            <a:off x="6464317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85E599D-B8A7-C24B-9615-8BD6A4DA12B1}"/>
              </a:ext>
            </a:extLst>
          </p:cNvPr>
          <p:cNvSpPr/>
          <p:nvPr/>
        </p:nvSpPr>
        <p:spPr>
          <a:xfrm>
            <a:off x="5575315" y="563692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CF72D4EA-80A3-F35D-4F66-96FF27FCE5FB}"/>
              </a:ext>
            </a:extLst>
          </p:cNvPr>
          <p:cNvSpPr/>
          <p:nvPr/>
        </p:nvSpPr>
        <p:spPr>
          <a:xfrm>
            <a:off x="5156215" y="5325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4EBA52FD-581D-5EC6-8029-8B47F8BEDEA4}"/>
              </a:ext>
            </a:extLst>
          </p:cNvPr>
          <p:cNvSpPr/>
          <p:nvPr/>
        </p:nvSpPr>
        <p:spPr>
          <a:xfrm>
            <a:off x="7213616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683061F9-3B9B-D3C1-752D-EA62132BD599}"/>
              </a:ext>
            </a:extLst>
          </p:cNvPr>
          <p:cNvSpPr/>
          <p:nvPr/>
        </p:nvSpPr>
        <p:spPr>
          <a:xfrm>
            <a:off x="7600965" y="50561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CAA88E57-E697-152C-BA08-845C72C52CB7}"/>
              </a:ext>
            </a:extLst>
          </p:cNvPr>
          <p:cNvSpPr/>
          <p:nvPr/>
        </p:nvSpPr>
        <p:spPr>
          <a:xfrm>
            <a:off x="8102617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C66EFEFE-6239-2943-DBF8-036A4794A69D}"/>
              </a:ext>
            </a:extLst>
          </p:cNvPr>
          <p:cNvSpPr/>
          <p:nvPr/>
        </p:nvSpPr>
        <p:spPr>
          <a:xfrm>
            <a:off x="7213615" y="52878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8E85F784-16DE-FFB9-A80E-DC7DB7CE8E97}"/>
              </a:ext>
            </a:extLst>
          </p:cNvPr>
          <p:cNvSpPr/>
          <p:nvPr/>
        </p:nvSpPr>
        <p:spPr>
          <a:xfrm>
            <a:off x="6238880" y="47529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63C1BEA1-B74D-19FD-0BE0-BF938F2D4621}"/>
              </a:ext>
            </a:extLst>
          </p:cNvPr>
          <p:cNvSpPr/>
          <p:nvPr/>
        </p:nvSpPr>
        <p:spPr>
          <a:xfrm>
            <a:off x="6664343" y="55466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E70829C-F57C-FCFA-AD65-EAC471F2C9F2}"/>
              </a:ext>
            </a:extLst>
          </p:cNvPr>
          <p:cNvSpPr/>
          <p:nvPr/>
        </p:nvSpPr>
        <p:spPr>
          <a:xfrm>
            <a:off x="6883419" y="50249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E2F6FB84-1628-73CD-0648-59DC1FABC4F3}"/>
              </a:ext>
            </a:extLst>
          </p:cNvPr>
          <p:cNvSpPr/>
          <p:nvPr/>
        </p:nvSpPr>
        <p:spPr>
          <a:xfrm>
            <a:off x="7943870" y="52513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30A69D69-E11C-4283-077E-25BBC75D743B}"/>
              </a:ext>
            </a:extLst>
          </p:cNvPr>
          <p:cNvSpPr/>
          <p:nvPr/>
        </p:nvSpPr>
        <p:spPr>
          <a:xfrm>
            <a:off x="357196" y="5484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CF4A979B-589C-D889-D935-D95D34E20CA7}"/>
              </a:ext>
            </a:extLst>
          </p:cNvPr>
          <p:cNvSpPr/>
          <p:nvPr/>
        </p:nvSpPr>
        <p:spPr>
          <a:xfrm>
            <a:off x="584218" y="49658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8FB20C3-3A23-4316-9C16-55EB8F9D3489}"/>
              </a:ext>
            </a:extLst>
          </p:cNvPr>
          <p:cNvSpPr/>
          <p:nvPr/>
        </p:nvSpPr>
        <p:spPr>
          <a:xfrm>
            <a:off x="685815" y="586788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37954FC-C0D8-D68F-F67C-E95FB09A72B1}"/>
              </a:ext>
            </a:extLst>
          </p:cNvPr>
          <p:cNvSpPr/>
          <p:nvPr/>
        </p:nvSpPr>
        <p:spPr>
          <a:xfrm>
            <a:off x="1073165" y="5788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2286F54-6C68-F8C0-05E2-CD0ADF95D8BD}"/>
              </a:ext>
            </a:extLst>
          </p:cNvPr>
          <p:cNvSpPr/>
          <p:nvPr/>
        </p:nvSpPr>
        <p:spPr>
          <a:xfrm>
            <a:off x="1651011" y="51487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D590255-FB8C-BA64-4AAC-875AC4BE9D2D}"/>
              </a:ext>
            </a:extLst>
          </p:cNvPr>
          <p:cNvSpPr/>
          <p:nvPr/>
        </p:nvSpPr>
        <p:spPr>
          <a:xfrm>
            <a:off x="298462" y="59023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7EFEA54-893C-961D-8B94-348A3BE931FF}"/>
              </a:ext>
            </a:extLst>
          </p:cNvPr>
          <p:cNvSpPr/>
          <p:nvPr/>
        </p:nvSpPr>
        <p:spPr>
          <a:xfrm>
            <a:off x="6838973" y="52973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A83F8A9D-60AD-3580-A4A0-2CFCA8934181}"/>
              </a:ext>
            </a:extLst>
          </p:cNvPr>
          <p:cNvSpPr/>
          <p:nvPr/>
        </p:nvSpPr>
        <p:spPr>
          <a:xfrm>
            <a:off x="5522948" y="60607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1AD5D620-8178-54E4-BB8F-1AFF10170EB6}"/>
              </a:ext>
            </a:extLst>
          </p:cNvPr>
          <p:cNvSpPr/>
          <p:nvPr/>
        </p:nvSpPr>
        <p:spPr>
          <a:xfrm>
            <a:off x="6137295" y="58164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966F7CC6-37AF-BA1D-ADE7-63C8CBF840BB}"/>
              </a:ext>
            </a:extLst>
          </p:cNvPr>
          <p:cNvSpPr/>
          <p:nvPr/>
        </p:nvSpPr>
        <p:spPr>
          <a:xfrm>
            <a:off x="6137294" y="617838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00D94C0-EA60-7342-8149-ECD4DE8E62F5}"/>
              </a:ext>
            </a:extLst>
          </p:cNvPr>
          <p:cNvSpPr/>
          <p:nvPr/>
        </p:nvSpPr>
        <p:spPr>
          <a:xfrm>
            <a:off x="6638946" y="589580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83732EB-E452-47C6-1F26-7C7BC453F849}"/>
              </a:ext>
            </a:extLst>
          </p:cNvPr>
          <p:cNvSpPr/>
          <p:nvPr/>
        </p:nvSpPr>
        <p:spPr>
          <a:xfrm>
            <a:off x="5749944" y="64101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116764C-048F-D528-7242-D948025D8C19}"/>
              </a:ext>
            </a:extLst>
          </p:cNvPr>
          <p:cNvSpPr/>
          <p:nvPr/>
        </p:nvSpPr>
        <p:spPr>
          <a:xfrm>
            <a:off x="4997468" y="6140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C1E802DF-050A-C2BC-4B85-7FC8BB8DCDF7}"/>
              </a:ext>
            </a:extLst>
          </p:cNvPr>
          <p:cNvSpPr/>
          <p:nvPr/>
        </p:nvSpPr>
        <p:spPr>
          <a:xfrm>
            <a:off x="7388245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A92D0301-5B03-3C40-927B-C20971DC236D}"/>
              </a:ext>
            </a:extLst>
          </p:cNvPr>
          <p:cNvSpPr/>
          <p:nvPr/>
        </p:nvSpPr>
        <p:spPr>
          <a:xfrm>
            <a:off x="7775594" y="58293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02CD984D-E60F-0C7D-D745-BCC7E8FFCDCB}"/>
              </a:ext>
            </a:extLst>
          </p:cNvPr>
          <p:cNvSpPr/>
          <p:nvPr/>
        </p:nvSpPr>
        <p:spPr>
          <a:xfrm>
            <a:off x="8277246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EC508E05-C2EE-5D76-CE8E-51E30D8C7F6F}"/>
              </a:ext>
            </a:extLst>
          </p:cNvPr>
          <p:cNvSpPr/>
          <p:nvPr/>
        </p:nvSpPr>
        <p:spPr>
          <a:xfrm>
            <a:off x="7388244" y="6061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59D483A7-C6CE-02DD-F8E2-38D861E4C638}"/>
              </a:ext>
            </a:extLst>
          </p:cNvPr>
          <p:cNvSpPr/>
          <p:nvPr/>
        </p:nvSpPr>
        <p:spPr>
          <a:xfrm>
            <a:off x="6413509" y="55261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24AA3E0D-1BBB-CE2F-A451-DB0FE451B1A6}"/>
              </a:ext>
            </a:extLst>
          </p:cNvPr>
          <p:cNvSpPr/>
          <p:nvPr/>
        </p:nvSpPr>
        <p:spPr>
          <a:xfrm>
            <a:off x="6838972" y="63198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CBC43EFC-D4D3-0157-9147-80897517A9B6}"/>
              </a:ext>
            </a:extLst>
          </p:cNvPr>
          <p:cNvSpPr/>
          <p:nvPr/>
        </p:nvSpPr>
        <p:spPr>
          <a:xfrm>
            <a:off x="7058048" y="5798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3C659D7A-C423-7D75-394C-390C408D5CCE}"/>
              </a:ext>
            </a:extLst>
          </p:cNvPr>
          <p:cNvSpPr/>
          <p:nvPr/>
        </p:nvSpPr>
        <p:spPr>
          <a:xfrm>
            <a:off x="8118499" y="60246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6BF7FF5A-0340-462C-41E9-358E693EDE14}"/>
              </a:ext>
            </a:extLst>
          </p:cNvPr>
          <p:cNvSpPr/>
          <p:nvPr/>
        </p:nvSpPr>
        <p:spPr>
          <a:xfrm>
            <a:off x="8782050" y="23684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FA0D2294-B21D-DD9A-54B9-AB3F74F7EAF3}"/>
              </a:ext>
            </a:extLst>
          </p:cNvPr>
          <p:cNvSpPr/>
          <p:nvPr/>
        </p:nvSpPr>
        <p:spPr>
          <a:xfrm>
            <a:off x="8610608" y="37214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486ED602-CF2D-BE1B-8380-4C382AB98633}"/>
              </a:ext>
            </a:extLst>
          </p:cNvPr>
          <p:cNvSpPr/>
          <p:nvPr/>
        </p:nvSpPr>
        <p:spPr>
          <a:xfrm>
            <a:off x="8451861" y="41993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7F43B75F-8DE3-23AA-F40F-8F51C3A2FCCC}"/>
              </a:ext>
            </a:extLst>
          </p:cNvPr>
          <p:cNvSpPr/>
          <p:nvPr/>
        </p:nvSpPr>
        <p:spPr>
          <a:xfrm>
            <a:off x="8797947" y="31606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EC027CFB-728E-3EC4-B962-95D5A632EF33}"/>
              </a:ext>
            </a:extLst>
          </p:cNvPr>
          <p:cNvSpPr/>
          <p:nvPr/>
        </p:nvSpPr>
        <p:spPr>
          <a:xfrm>
            <a:off x="8531233" y="280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2025796F-ED0B-31FB-85E4-554088775A4D}"/>
              </a:ext>
            </a:extLst>
          </p:cNvPr>
          <p:cNvSpPr/>
          <p:nvPr/>
        </p:nvSpPr>
        <p:spPr>
          <a:xfrm>
            <a:off x="8610607" y="47439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2D6F45BB-4182-87A5-D16D-92F58EFEA713}"/>
              </a:ext>
            </a:extLst>
          </p:cNvPr>
          <p:cNvSpPr/>
          <p:nvPr/>
        </p:nvSpPr>
        <p:spPr>
          <a:xfrm>
            <a:off x="8451860" y="5221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8DEA360-02C3-D087-2DD6-000C059C925B}"/>
              </a:ext>
            </a:extLst>
          </p:cNvPr>
          <p:cNvSpPr/>
          <p:nvPr/>
        </p:nvSpPr>
        <p:spPr>
          <a:xfrm>
            <a:off x="8785236" y="55171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2E30CC9E-AE86-97F6-0BAF-9C189F2CF137}"/>
              </a:ext>
            </a:extLst>
          </p:cNvPr>
          <p:cNvSpPr/>
          <p:nvPr/>
        </p:nvSpPr>
        <p:spPr>
          <a:xfrm>
            <a:off x="8626489" y="59950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0C169BA-7261-7812-6059-763D13B77634}"/>
              </a:ext>
            </a:extLst>
          </p:cNvPr>
          <p:cNvSpPr/>
          <p:nvPr/>
        </p:nvSpPr>
        <p:spPr>
          <a:xfrm>
            <a:off x="2597153" y="63625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1E39E7EE-95D8-F67C-6B80-EBF83552220E}"/>
              </a:ext>
            </a:extLst>
          </p:cNvPr>
          <p:cNvSpPr/>
          <p:nvPr/>
        </p:nvSpPr>
        <p:spPr>
          <a:xfrm>
            <a:off x="1627213" y="59590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DBE8CA11-ACB6-B0EB-11C9-825828171C27}"/>
              </a:ext>
            </a:extLst>
          </p:cNvPr>
          <p:cNvSpPr/>
          <p:nvPr/>
        </p:nvSpPr>
        <p:spPr>
          <a:xfrm>
            <a:off x="2211423" y="60083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BE9C3DB7-0AA1-AE31-AB19-C947A7ABC826}"/>
              </a:ext>
            </a:extLst>
          </p:cNvPr>
          <p:cNvSpPr/>
          <p:nvPr/>
        </p:nvSpPr>
        <p:spPr>
          <a:xfrm>
            <a:off x="3906873" y="5826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8A17BA45-B716-3B0A-EAC9-9BDC3396966D}"/>
              </a:ext>
            </a:extLst>
          </p:cNvPr>
          <p:cNvSpPr/>
          <p:nvPr/>
        </p:nvSpPr>
        <p:spPr>
          <a:xfrm>
            <a:off x="3103592" y="62067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09B37478-0B00-86AB-CCDA-ADC345D1C0D7}"/>
              </a:ext>
            </a:extLst>
          </p:cNvPr>
          <p:cNvSpPr/>
          <p:nvPr/>
        </p:nvSpPr>
        <p:spPr>
          <a:xfrm>
            <a:off x="2684492" y="58955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B5AC8582-9144-FFF9-1943-DDCB58FE420F}"/>
              </a:ext>
            </a:extLst>
          </p:cNvPr>
          <p:cNvSpPr/>
          <p:nvPr/>
        </p:nvSpPr>
        <p:spPr>
          <a:xfrm>
            <a:off x="5194306" y="64932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42EEE0BF-D7A2-C86E-9328-E3C39FFA9940}"/>
              </a:ext>
            </a:extLst>
          </p:cNvPr>
          <p:cNvSpPr/>
          <p:nvPr/>
        </p:nvSpPr>
        <p:spPr>
          <a:xfrm>
            <a:off x="4525996" y="60543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C575D9ED-B9CA-D6E4-E0F7-5E98F4E0DC22}"/>
              </a:ext>
            </a:extLst>
          </p:cNvPr>
          <p:cNvSpPr/>
          <p:nvPr/>
        </p:nvSpPr>
        <p:spPr>
          <a:xfrm>
            <a:off x="4525995" y="6416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80B998C7-3E5B-613A-9F74-1E3943F1C67D}"/>
              </a:ext>
            </a:extLst>
          </p:cNvPr>
          <p:cNvSpPr/>
          <p:nvPr/>
        </p:nvSpPr>
        <p:spPr>
          <a:xfrm>
            <a:off x="4158471" y="657258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DF39FA77-C41D-AAE7-30D4-8A04053F459E}"/>
              </a:ext>
            </a:extLst>
          </p:cNvPr>
          <p:cNvSpPr/>
          <p:nvPr/>
        </p:nvSpPr>
        <p:spPr>
          <a:xfrm>
            <a:off x="3587789" y="64386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9F62EA32-A87D-7C4A-DF19-960784E1DC48}"/>
              </a:ext>
            </a:extLst>
          </p:cNvPr>
          <p:cNvSpPr/>
          <p:nvPr/>
        </p:nvSpPr>
        <p:spPr>
          <a:xfrm>
            <a:off x="862045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FC9986CD-6DAB-9B74-4AA5-04DE95704675}"/>
              </a:ext>
            </a:extLst>
          </p:cNvPr>
          <p:cNvSpPr/>
          <p:nvPr/>
        </p:nvSpPr>
        <p:spPr>
          <a:xfrm>
            <a:off x="1249395" y="62392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53DE058E-DDD8-63AE-6BA0-1DBDF2709404}"/>
              </a:ext>
            </a:extLst>
          </p:cNvPr>
          <p:cNvSpPr/>
          <p:nvPr/>
        </p:nvSpPr>
        <p:spPr>
          <a:xfrm>
            <a:off x="1751046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54911BCE-E861-90A3-6336-ACB1071FAB22}"/>
              </a:ext>
            </a:extLst>
          </p:cNvPr>
          <p:cNvSpPr/>
          <p:nvPr/>
        </p:nvSpPr>
        <p:spPr>
          <a:xfrm>
            <a:off x="1827241" y="5599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BF07A38A-CE57-199C-4FAA-58DAC7CBA5FB}"/>
              </a:ext>
            </a:extLst>
          </p:cNvPr>
          <p:cNvSpPr/>
          <p:nvPr/>
        </p:nvSpPr>
        <p:spPr>
          <a:xfrm>
            <a:off x="474692" y="63531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BDA03825-0459-9766-16F5-2688C50DA655}"/>
              </a:ext>
            </a:extLst>
          </p:cNvPr>
          <p:cNvSpPr/>
          <p:nvPr/>
        </p:nvSpPr>
        <p:spPr>
          <a:xfrm>
            <a:off x="3935972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3A6D90F0-2BC1-5212-AC01-24306C220F89}"/>
              </a:ext>
            </a:extLst>
          </p:cNvPr>
          <p:cNvSpPr/>
          <p:nvPr/>
        </p:nvSpPr>
        <p:spPr>
          <a:xfrm>
            <a:off x="4323322" y="1507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90C33FDD-7C5C-49C8-CC50-6EAF212D86D2}"/>
              </a:ext>
            </a:extLst>
          </p:cNvPr>
          <p:cNvSpPr/>
          <p:nvPr/>
        </p:nvSpPr>
        <p:spPr>
          <a:xfrm>
            <a:off x="4824973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DEA90F18-0424-2ACA-7D04-6711737E0866}"/>
              </a:ext>
            </a:extLst>
          </p:cNvPr>
          <p:cNvSpPr/>
          <p:nvPr/>
        </p:nvSpPr>
        <p:spPr>
          <a:xfrm>
            <a:off x="5651512" y="3203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2EE85850-B127-1115-9D3B-B35BCA0BB394}"/>
              </a:ext>
            </a:extLst>
          </p:cNvPr>
          <p:cNvSpPr/>
          <p:nvPr/>
        </p:nvSpPr>
        <p:spPr>
          <a:xfrm>
            <a:off x="6762760" y="15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D72CD0FE-419C-38E6-CD7B-F42AD777B216}"/>
              </a:ext>
            </a:extLst>
          </p:cNvPr>
          <p:cNvSpPr/>
          <p:nvPr/>
        </p:nvSpPr>
        <p:spPr>
          <a:xfrm>
            <a:off x="6375410" y="2742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DD42B0FE-57EC-0E3B-BE0B-E56877459959}"/>
              </a:ext>
            </a:extLst>
          </p:cNvPr>
          <p:cNvSpPr/>
          <p:nvPr/>
        </p:nvSpPr>
        <p:spPr>
          <a:xfrm>
            <a:off x="7410464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5D4A6C73-F9D3-5585-FF2C-636D4F7B1713}"/>
              </a:ext>
            </a:extLst>
          </p:cNvPr>
          <p:cNvSpPr/>
          <p:nvPr/>
        </p:nvSpPr>
        <p:spPr>
          <a:xfrm>
            <a:off x="7797814" y="1218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44252F88-CC6E-3BC1-AC77-7007B5071AC8}"/>
              </a:ext>
            </a:extLst>
          </p:cNvPr>
          <p:cNvSpPr/>
          <p:nvPr/>
        </p:nvSpPr>
        <p:spPr>
          <a:xfrm>
            <a:off x="8299465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FA9489A8-073C-AC95-C739-1D1634A0B68F}"/>
              </a:ext>
            </a:extLst>
          </p:cNvPr>
          <p:cNvSpPr/>
          <p:nvPr/>
        </p:nvSpPr>
        <p:spPr>
          <a:xfrm>
            <a:off x="1732523" y="5724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EDB2D0-6712-1F41-1D78-F1F3783FBB67}"/>
              </a:ext>
            </a:extLst>
          </p:cNvPr>
          <p:cNvSpPr/>
          <p:nvPr/>
        </p:nvSpPr>
        <p:spPr>
          <a:xfrm>
            <a:off x="1345173" y="2890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EC9F5488-388A-ABC7-D894-2DEF60BD19CC}"/>
              </a:ext>
            </a:extLst>
          </p:cNvPr>
          <p:cNvSpPr/>
          <p:nvPr/>
        </p:nvSpPr>
        <p:spPr>
          <a:xfrm>
            <a:off x="2380227" y="21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0A235401-1F34-A8E3-357A-326C23FD0AB3}"/>
              </a:ext>
            </a:extLst>
          </p:cNvPr>
          <p:cNvSpPr/>
          <p:nvPr/>
        </p:nvSpPr>
        <p:spPr>
          <a:xfrm>
            <a:off x="1961126" y="4191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3D043CC9-D0FE-5006-C427-7FB03D39339B}"/>
              </a:ext>
            </a:extLst>
          </p:cNvPr>
          <p:cNvSpPr/>
          <p:nvPr/>
        </p:nvSpPr>
        <p:spPr>
          <a:xfrm>
            <a:off x="570483" y="130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0680E573-2D90-AB2C-01AE-FBCDBC7D3880}"/>
              </a:ext>
            </a:extLst>
          </p:cNvPr>
          <p:cNvSpPr/>
          <p:nvPr/>
        </p:nvSpPr>
        <p:spPr>
          <a:xfrm>
            <a:off x="3620033" y="81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47CCFC9B-A2C9-F378-A6D7-C461F577EB9C}"/>
              </a:ext>
            </a:extLst>
          </p:cNvPr>
          <p:cNvSpPr/>
          <p:nvPr/>
        </p:nvSpPr>
        <p:spPr>
          <a:xfrm>
            <a:off x="3232683" y="3132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D25A8C32-C2E7-D73E-6B0C-77B9BA7CEC11}"/>
              </a:ext>
            </a:extLst>
          </p:cNvPr>
          <p:cNvSpPr/>
          <p:nvPr/>
        </p:nvSpPr>
        <p:spPr>
          <a:xfrm>
            <a:off x="4956119" y="5957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CE835EF4-7A7C-1C2A-F7F9-8838DBEC2C3F}"/>
              </a:ext>
            </a:extLst>
          </p:cNvPr>
          <p:cNvSpPr/>
          <p:nvPr/>
        </p:nvSpPr>
        <p:spPr>
          <a:xfrm>
            <a:off x="8219535" y="5612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BFF5BA04-5815-593F-54A9-9D4D7B19E481}"/>
              </a:ext>
            </a:extLst>
          </p:cNvPr>
          <p:cNvSpPr/>
          <p:nvPr/>
        </p:nvSpPr>
        <p:spPr>
          <a:xfrm>
            <a:off x="7732179" y="63899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22DB90-7CF4-B299-B983-38DE2EDC2D1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380917" y="3384329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23CCDDD-56D2-A9C1-A994-EE05E585EDC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4600412" y="1263429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EAFAB7-D7A3-A414-204B-5C7325D0FE70}"/>
              </a:ext>
            </a:extLst>
          </p:cNvPr>
          <p:cNvCxnSpPr>
            <a:cxnSpLocks/>
          </p:cNvCxnSpPr>
          <p:nvPr/>
        </p:nvCxnSpPr>
        <p:spPr>
          <a:xfrm flipV="1">
            <a:off x="4599010" y="2196834"/>
            <a:ext cx="594267" cy="117968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6AB9031E-FB01-F813-0D36-DBD9521F2F30}"/>
              </a:ext>
            </a:extLst>
          </p:cNvPr>
          <p:cNvSpPr txBox="1">
            <a:spLocks/>
          </p:cNvSpPr>
          <p:nvPr/>
        </p:nvSpPr>
        <p:spPr>
          <a:xfrm>
            <a:off x="650415" y="284400"/>
            <a:ext cx="6963262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Vector Sum</a:t>
            </a:r>
            <a:endParaRPr lang="en-US" sz="287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1E9344-F0B0-E58D-30E4-5B4D015D4C78}"/>
              </a:ext>
            </a:extLst>
          </p:cNvPr>
          <p:cNvCxnSpPr>
            <a:cxnSpLocks/>
          </p:cNvCxnSpPr>
          <p:nvPr/>
        </p:nvCxnSpPr>
        <p:spPr>
          <a:xfrm flipH="1" flipV="1">
            <a:off x="2824258" y="1720657"/>
            <a:ext cx="2300197" cy="47617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038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164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504224" y="492897"/>
            <a:ext cx="552827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Calibration Mechanism</a:t>
            </a:r>
            <a:endParaRPr lang="en-US" sz="19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3C881-D44F-3F10-B5F4-65A4B0881F37}"/>
              </a:ext>
            </a:extLst>
          </p:cNvPr>
          <p:cNvSpPr txBox="1"/>
          <p:nvPr/>
        </p:nvSpPr>
        <p:spPr>
          <a:xfrm>
            <a:off x="633280" y="1886288"/>
            <a:ext cx="232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Ideal Point Position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7D47DCA-C5A0-DCF3-18F1-17C869275F31}"/>
              </a:ext>
            </a:extLst>
          </p:cNvPr>
          <p:cNvSpPr/>
          <p:nvPr/>
        </p:nvSpPr>
        <p:spPr>
          <a:xfrm>
            <a:off x="3151656" y="1628128"/>
            <a:ext cx="2880844" cy="88565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Point Translation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5CD79C-FA12-3BE8-3493-F225A16EBF72}"/>
              </a:ext>
            </a:extLst>
          </p:cNvPr>
          <p:cNvSpPr txBox="1"/>
          <p:nvPr/>
        </p:nvSpPr>
        <p:spPr>
          <a:xfrm>
            <a:off x="6448861" y="1886288"/>
            <a:ext cx="232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Code/Index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3B9BAE4-5DA3-D929-6B0A-2B6CE9415BC7}"/>
              </a:ext>
            </a:extLst>
          </p:cNvPr>
          <p:cNvSpPr/>
          <p:nvPr/>
        </p:nvSpPr>
        <p:spPr>
          <a:xfrm rot="5400000">
            <a:off x="6102763" y="3138164"/>
            <a:ext cx="2134420" cy="885652"/>
          </a:xfrm>
          <a:prstGeom prst="righ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Measurement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8F0964-CE48-FC6C-0CBA-FE697584F757}"/>
              </a:ext>
            </a:extLst>
          </p:cNvPr>
          <p:cNvSpPr txBox="1"/>
          <p:nvPr/>
        </p:nvSpPr>
        <p:spPr>
          <a:xfrm>
            <a:off x="5548063" y="4860540"/>
            <a:ext cx="3228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 Point Position</a:t>
            </a:r>
          </a:p>
        </p:txBody>
      </p:sp>
      <p:sp>
        <p:nvSpPr>
          <p:cNvPr id="25" name="Arrow: Bent-Up 24">
            <a:extLst>
              <a:ext uri="{FF2B5EF4-FFF2-40B4-BE49-F238E27FC236}">
                <a16:creationId xmlns:a16="http://schemas.microsoft.com/office/drawing/2014/main" id="{A49F0F68-8C07-2A4D-90D3-EBC821C8DFB8}"/>
              </a:ext>
            </a:extLst>
          </p:cNvPr>
          <p:cNvSpPr/>
          <p:nvPr/>
        </p:nvSpPr>
        <p:spPr>
          <a:xfrm flipH="1">
            <a:off x="1110180" y="2738072"/>
            <a:ext cx="3849170" cy="2491800"/>
          </a:xfrm>
          <a:prstGeom prst="bentUpArrow">
            <a:avLst>
              <a:gd name="adj1" fmla="val 17610"/>
              <a:gd name="adj2" fmla="val 25000"/>
              <a:gd name="adj3" fmla="val 25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Point Finding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F3CA76-85F1-D590-8DB9-75E4F3E23AD4}"/>
              </a:ext>
            </a:extLst>
          </p:cNvPr>
          <p:cNvSpPr txBox="1"/>
          <p:nvPr/>
        </p:nvSpPr>
        <p:spPr>
          <a:xfrm>
            <a:off x="2082265" y="2680375"/>
            <a:ext cx="952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Next*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9966841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165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504224" y="492897"/>
            <a:ext cx="552827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Calibration Mechanism</a:t>
            </a:r>
            <a:endParaRPr lang="en-US" sz="19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3C881-D44F-3F10-B5F4-65A4B0881F37}"/>
              </a:ext>
            </a:extLst>
          </p:cNvPr>
          <p:cNvSpPr txBox="1"/>
          <p:nvPr/>
        </p:nvSpPr>
        <p:spPr>
          <a:xfrm>
            <a:off x="633280" y="1886288"/>
            <a:ext cx="232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Ideal Point Position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7D47DCA-C5A0-DCF3-18F1-17C869275F31}"/>
              </a:ext>
            </a:extLst>
          </p:cNvPr>
          <p:cNvSpPr/>
          <p:nvPr/>
        </p:nvSpPr>
        <p:spPr>
          <a:xfrm>
            <a:off x="3151656" y="1628128"/>
            <a:ext cx="2880844" cy="88565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Point Translation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5CD79C-FA12-3BE8-3493-F225A16EBF72}"/>
              </a:ext>
            </a:extLst>
          </p:cNvPr>
          <p:cNvSpPr txBox="1"/>
          <p:nvPr/>
        </p:nvSpPr>
        <p:spPr>
          <a:xfrm>
            <a:off x="6448861" y="1886288"/>
            <a:ext cx="232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Code/Index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3982A4-AF49-4DEE-0FAB-1DBB8F2E6AD7}"/>
              </a:ext>
            </a:extLst>
          </p:cNvPr>
          <p:cNvSpPr txBox="1"/>
          <p:nvPr/>
        </p:nvSpPr>
        <p:spPr>
          <a:xfrm>
            <a:off x="638610" y="3027697"/>
            <a:ext cx="717823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Unique for different types of variable gain phase shifters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Provides a first guess of the code/index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Established through: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Pre-characterization</a:t>
            </a:r>
          </a:p>
          <a:p>
            <a:pPr marL="1200150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DC offset, vector length, phase offset, index-to-position profile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06282853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166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504224" y="492897"/>
            <a:ext cx="552827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Calibration Mechanism</a:t>
            </a:r>
            <a:endParaRPr lang="en-US" sz="19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3C881-D44F-3F10-B5F4-65A4B0881F37}"/>
              </a:ext>
            </a:extLst>
          </p:cNvPr>
          <p:cNvSpPr txBox="1"/>
          <p:nvPr/>
        </p:nvSpPr>
        <p:spPr>
          <a:xfrm>
            <a:off x="461830" y="1895703"/>
            <a:ext cx="3424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Next ideal Point Position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7D47DCA-C5A0-DCF3-18F1-17C869275F31}"/>
              </a:ext>
            </a:extLst>
          </p:cNvPr>
          <p:cNvSpPr/>
          <p:nvPr/>
        </p:nvSpPr>
        <p:spPr>
          <a:xfrm flipH="1">
            <a:off x="3496962" y="1637543"/>
            <a:ext cx="2808754" cy="88565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Point Finding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5CD79C-FA12-3BE8-3493-F225A16EBF72}"/>
              </a:ext>
            </a:extLst>
          </p:cNvPr>
          <p:cNvSpPr txBox="1"/>
          <p:nvPr/>
        </p:nvSpPr>
        <p:spPr>
          <a:xfrm>
            <a:off x="6677461" y="1895703"/>
            <a:ext cx="232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3982A4-AF49-4DEE-0FAB-1DBB8F2E6AD7}"/>
              </a:ext>
            </a:extLst>
          </p:cNvPr>
          <p:cNvSpPr txBox="1"/>
          <p:nvPr/>
        </p:nvSpPr>
        <p:spPr>
          <a:xfrm>
            <a:off x="638610" y="3027697"/>
            <a:ext cx="7178239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Same for different types of variable gain phase shifters (it’s based on cartesian coordinates)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Only needed if the first guess doesn’t satisfy specified requirements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Include: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 filtering and validation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Adaptive kernel search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Kernel space mapping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47905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167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504224" y="492897"/>
            <a:ext cx="552827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Two Types of Solution</a:t>
            </a:r>
            <a:endParaRPr lang="en-US" sz="199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497AD6D-A024-66B6-7CEF-B1B9686A298C}"/>
              </a:ext>
            </a:extLst>
          </p:cNvPr>
          <p:cNvSpPr/>
          <p:nvPr/>
        </p:nvSpPr>
        <p:spPr>
          <a:xfrm>
            <a:off x="2217193" y="2492098"/>
            <a:ext cx="158747" cy="158747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91816F7-33EE-A48D-32D4-8701AD496451}"/>
              </a:ext>
            </a:extLst>
          </p:cNvPr>
          <p:cNvSpPr/>
          <p:nvPr/>
        </p:nvSpPr>
        <p:spPr>
          <a:xfrm>
            <a:off x="1974866" y="2757376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5D4748D-6DE4-4B3D-01A5-426667956546}"/>
              </a:ext>
            </a:extLst>
          </p:cNvPr>
          <p:cNvSpPr/>
          <p:nvPr/>
        </p:nvSpPr>
        <p:spPr>
          <a:xfrm>
            <a:off x="1636726" y="202205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4BBF334-0472-674B-63B8-91442EEC6A1C}"/>
              </a:ext>
            </a:extLst>
          </p:cNvPr>
          <p:cNvSpPr/>
          <p:nvPr/>
        </p:nvSpPr>
        <p:spPr>
          <a:xfrm>
            <a:off x="2133613" y="194268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6E65EDC-146C-2CCB-32A0-73FB679F8735}"/>
              </a:ext>
            </a:extLst>
          </p:cNvPr>
          <p:cNvSpPr/>
          <p:nvPr/>
        </p:nvSpPr>
        <p:spPr>
          <a:xfrm>
            <a:off x="2787353" y="241272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B1F108-FEFA-CD83-1FE5-ECC4487E987F}"/>
              </a:ext>
            </a:extLst>
          </p:cNvPr>
          <p:cNvCxnSpPr>
            <a:cxnSpLocks/>
            <a:stCxn id="3" idx="7"/>
            <a:endCxn id="2" idx="3"/>
          </p:cNvCxnSpPr>
          <p:nvPr/>
        </p:nvCxnSpPr>
        <p:spPr>
          <a:xfrm flipV="1">
            <a:off x="2110365" y="2627597"/>
            <a:ext cx="130076" cy="153027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242562A-14B4-6C65-A0B6-A3A12231CE6D}"/>
              </a:ext>
            </a:extLst>
          </p:cNvPr>
          <p:cNvSpPr/>
          <p:nvPr/>
        </p:nvSpPr>
        <p:spPr>
          <a:xfrm>
            <a:off x="6882119" y="2253978"/>
            <a:ext cx="158747" cy="158747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9B66AE4-F4A3-4E6D-2127-2DEEA528E65F}"/>
              </a:ext>
            </a:extLst>
          </p:cNvPr>
          <p:cNvSpPr/>
          <p:nvPr/>
        </p:nvSpPr>
        <p:spPr>
          <a:xfrm>
            <a:off x="6495019" y="252085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BCDE0A8-C4AB-EB25-3657-74CAD43DBE96}"/>
              </a:ext>
            </a:extLst>
          </p:cNvPr>
          <p:cNvSpPr/>
          <p:nvPr/>
        </p:nvSpPr>
        <p:spPr>
          <a:xfrm>
            <a:off x="6190625" y="181251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CFE7B95-0DDC-0369-2924-F99A945F0BF3}"/>
              </a:ext>
            </a:extLst>
          </p:cNvPr>
          <p:cNvSpPr/>
          <p:nvPr/>
        </p:nvSpPr>
        <p:spPr>
          <a:xfrm>
            <a:off x="6688568" y="183703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07661E5-33CA-E485-2F30-EFF6E6879E82}"/>
              </a:ext>
            </a:extLst>
          </p:cNvPr>
          <p:cNvSpPr/>
          <p:nvPr/>
        </p:nvSpPr>
        <p:spPr>
          <a:xfrm>
            <a:off x="6471771" y="309880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8B8E5E3-3522-25D6-2B8E-3CC36A2A9A3B}"/>
              </a:ext>
            </a:extLst>
          </p:cNvPr>
          <p:cNvSpPr/>
          <p:nvPr/>
        </p:nvSpPr>
        <p:spPr>
          <a:xfrm>
            <a:off x="5961813" y="229151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67D5895-484A-8BFA-2080-AF0ED056CA44}"/>
              </a:ext>
            </a:extLst>
          </p:cNvPr>
          <p:cNvSpPr/>
          <p:nvPr/>
        </p:nvSpPr>
        <p:spPr>
          <a:xfrm>
            <a:off x="6041186" y="282671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0DCF371-9B86-6C17-2A01-6FB3D1A3402E}"/>
              </a:ext>
            </a:extLst>
          </p:cNvPr>
          <p:cNvSpPr/>
          <p:nvPr/>
        </p:nvSpPr>
        <p:spPr>
          <a:xfrm>
            <a:off x="7049445" y="298545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53033B5-8166-222F-74B5-C554C9FC4185}"/>
              </a:ext>
            </a:extLst>
          </p:cNvPr>
          <p:cNvSpPr/>
          <p:nvPr/>
        </p:nvSpPr>
        <p:spPr>
          <a:xfrm>
            <a:off x="7140551" y="251534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5478C2E-73B8-180E-8B3C-2DD1752E675C}"/>
              </a:ext>
            </a:extLst>
          </p:cNvPr>
          <p:cNvCxnSpPr>
            <a:cxnSpLocks/>
            <a:stCxn id="22" idx="7"/>
            <a:endCxn id="21" idx="3"/>
          </p:cNvCxnSpPr>
          <p:nvPr/>
        </p:nvCxnSpPr>
        <p:spPr>
          <a:xfrm flipV="1">
            <a:off x="6630518" y="2389477"/>
            <a:ext cx="274849" cy="154621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8AAFAA9-742A-5F9A-0412-FA512914AF27}"/>
              </a:ext>
            </a:extLst>
          </p:cNvPr>
          <p:cNvSpPr txBox="1"/>
          <p:nvPr/>
        </p:nvSpPr>
        <p:spPr>
          <a:xfrm>
            <a:off x="4732892" y="3764853"/>
            <a:ext cx="36830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spcBef>
                <a:spcPts val="1200"/>
              </a:spcBef>
            </a:pPr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Solution by Encirclement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closest measurement point is chosen if the ideal point is enclosed by the measurements from the kernel.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Only needed if all measurement points from the kernel fails the vicinity test.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Guarantee best solution if the constellation </a:t>
            </a: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mapping is continuous.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0DC5D36-657F-9AD1-F5F0-9F1EE68AE109}"/>
              </a:ext>
            </a:extLst>
          </p:cNvPr>
          <p:cNvSpPr txBox="1"/>
          <p:nvPr/>
        </p:nvSpPr>
        <p:spPr>
          <a:xfrm>
            <a:off x="504224" y="3764853"/>
            <a:ext cx="366926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Solution by Vicinity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measurement point is chosen if it is close enough to the ideal position by a specified standard.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Faster and less measurement needed.</a:t>
            </a:r>
          </a:p>
        </p:txBody>
      </p:sp>
    </p:spTree>
    <p:extLst>
      <p:ext uri="{BB962C8B-B14F-4D97-AF65-F5344CB8AC3E}">
        <p14:creationId xmlns:p14="http://schemas.microsoft.com/office/powerpoint/2010/main" val="416423312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168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497874" y="511947"/>
            <a:ext cx="540418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Shapes of Constellation</a:t>
            </a:r>
            <a:endParaRPr lang="en-US" sz="199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4CBEFB5-9BB5-16EE-96E6-75848AB7F0C2}"/>
              </a:ext>
            </a:extLst>
          </p:cNvPr>
          <p:cNvSpPr/>
          <p:nvPr/>
        </p:nvSpPr>
        <p:spPr>
          <a:xfrm>
            <a:off x="692150" y="2419350"/>
            <a:ext cx="2019300" cy="2019300"/>
          </a:xfrm>
          <a:prstGeom prst="ellipse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D210C49-0092-2925-FC41-604FC72BB0A3}"/>
              </a:ext>
            </a:extLst>
          </p:cNvPr>
          <p:cNvSpPr/>
          <p:nvPr/>
        </p:nvSpPr>
        <p:spPr>
          <a:xfrm rot="19807068">
            <a:off x="3516254" y="2514648"/>
            <a:ext cx="2111491" cy="1828703"/>
          </a:xfrm>
          <a:prstGeom prst="roundRect">
            <a:avLst>
              <a:gd name="adj" fmla="val 34357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Flowchart: Data 11">
            <a:extLst>
              <a:ext uri="{FF2B5EF4-FFF2-40B4-BE49-F238E27FC236}">
                <a16:creationId xmlns:a16="http://schemas.microsoft.com/office/drawing/2014/main" id="{865695D3-05F1-AEAB-2F5E-8D49D1A03FED}"/>
              </a:ext>
            </a:extLst>
          </p:cNvPr>
          <p:cNvSpPr/>
          <p:nvPr/>
        </p:nvSpPr>
        <p:spPr>
          <a:xfrm rot="549303">
            <a:off x="6407151" y="2419352"/>
            <a:ext cx="2139950" cy="2082800"/>
          </a:xfrm>
          <a:prstGeom prst="flowChartInputOutpu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F6E222F-150C-CDEE-9F75-41972863C9A7}"/>
              </a:ext>
            </a:extLst>
          </p:cNvPr>
          <p:cNvSpPr/>
          <p:nvPr/>
        </p:nvSpPr>
        <p:spPr>
          <a:xfrm>
            <a:off x="6915150" y="1409700"/>
            <a:ext cx="2317750" cy="130175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A1977E-F12A-B11E-AAFE-B517A10DB6DA}"/>
              </a:ext>
            </a:extLst>
          </p:cNvPr>
          <p:cNvSpPr/>
          <p:nvPr/>
        </p:nvSpPr>
        <p:spPr>
          <a:xfrm rot="17210110">
            <a:off x="7339593" y="3194092"/>
            <a:ext cx="2458862" cy="113178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9E7D185-2F26-11FE-0BEC-110528A81A36}"/>
              </a:ext>
            </a:extLst>
          </p:cNvPr>
          <p:cNvSpPr/>
          <p:nvPr/>
        </p:nvSpPr>
        <p:spPr>
          <a:xfrm>
            <a:off x="5756275" y="4210054"/>
            <a:ext cx="2317750" cy="130175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9CCAC33-0C08-548D-4728-0F1BA42BA9FA}"/>
              </a:ext>
            </a:extLst>
          </p:cNvPr>
          <p:cNvSpPr/>
          <p:nvPr/>
        </p:nvSpPr>
        <p:spPr>
          <a:xfrm rot="17210110">
            <a:off x="5155796" y="2594245"/>
            <a:ext cx="2458862" cy="113178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4B4FDDE-E9F9-43BC-080A-F66600B0C8D9}"/>
              </a:ext>
            </a:extLst>
          </p:cNvPr>
          <p:cNvSpPr txBox="1">
            <a:spLocks/>
          </p:cNvSpPr>
          <p:nvPr/>
        </p:nvSpPr>
        <p:spPr>
          <a:xfrm>
            <a:off x="893376" y="4640456"/>
            <a:ext cx="1964070" cy="440945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Fully-Filled Circular</a:t>
            </a:r>
            <a:endParaRPr lang="en-US" sz="7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6CD716F-F684-1CBE-95FB-733DF9C168C3}"/>
              </a:ext>
            </a:extLst>
          </p:cNvPr>
          <p:cNvSpPr txBox="1">
            <a:spLocks/>
          </p:cNvSpPr>
          <p:nvPr/>
        </p:nvSpPr>
        <p:spPr>
          <a:xfrm>
            <a:off x="3888306" y="4748559"/>
            <a:ext cx="1791504" cy="440945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Fully-Filled 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Distorted Circular</a:t>
            </a:r>
            <a:endParaRPr lang="en-US" sz="7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014AEB2-AC07-F88C-36C1-4DE79B6F8AE4}"/>
              </a:ext>
            </a:extLst>
          </p:cNvPr>
          <p:cNvSpPr txBox="1">
            <a:spLocks/>
          </p:cNvSpPr>
          <p:nvPr/>
        </p:nvSpPr>
        <p:spPr>
          <a:xfrm>
            <a:off x="6733360" y="4748559"/>
            <a:ext cx="1791504" cy="440945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Fully-Filled 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Distorted Square</a:t>
            </a:r>
            <a:endParaRPr lang="en-US" sz="7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96879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169</a:t>
            </a:fld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4CBEFB5-9BB5-16EE-96E6-75848AB7F0C2}"/>
              </a:ext>
            </a:extLst>
          </p:cNvPr>
          <p:cNvSpPr/>
          <p:nvPr/>
        </p:nvSpPr>
        <p:spPr>
          <a:xfrm>
            <a:off x="692150" y="2419350"/>
            <a:ext cx="2019300" cy="2019300"/>
          </a:xfrm>
          <a:prstGeom prst="ellipse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D210C49-0092-2925-FC41-604FC72BB0A3}"/>
              </a:ext>
            </a:extLst>
          </p:cNvPr>
          <p:cNvSpPr/>
          <p:nvPr/>
        </p:nvSpPr>
        <p:spPr>
          <a:xfrm rot="19807068">
            <a:off x="3516254" y="2514648"/>
            <a:ext cx="2111491" cy="1828703"/>
          </a:xfrm>
          <a:prstGeom prst="roundRect">
            <a:avLst>
              <a:gd name="adj" fmla="val 34357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Flowchart: Data 11">
            <a:extLst>
              <a:ext uri="{FF2B5EF4-FFF2-40B4-BE49-F238E27FC236}">
                <a16:creationId xmlns:a16="http://schemas.microsoft.com/office/drawing/2014/main" id="{865695D3-05F1-AEAB-2F5E-8D49D1A03FED}"/>
              </a:ext>
            </a:extLst>
          </p:cNvPr>
          <p:cNvSpPr/>
          <p:nvPr/>
        </p:nvSpPr>
        <p:spPr>
          <a:xfrm rot="549303">
            <a:off x="6407151" y="2419352"/>
            <a:ext cx="2139950" cy="2082800"/>
          </a:xfrm>
          <a:prstGeom prst="flowChartInputOutpu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F6E222F-150C-CDEE-9F75-41972863C9A7}"/>
              </a:ext>
            </a:extLst>
          </p:cNvPr>
          <p:cNvSpPr/>
          <p:nvPr/>
        </p:nvSpPr>
        <p:spPr>
          <a:xfrm>
            <a:off x="6915150" y="1409700"/>
            <a:ext cx="2317750" cy="130175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A1977E-F12A-B11E-AAFE-B517A10DB6DA}"/>
              </a:ext>
            </a:extLst>
          </p:cNvPr>
          <p:cNvSpPr/>
          <p:nvPr/>
        </p:nvSpPr>
        <p:spPr>
          <a:xfrm rot="17210110">
            <a:off x="7339593" y="3194092"/>
            <a:ext cx="2458862" cy="113178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9E7D185-2F26-11FE-0BEC-110528A81A36}"/>
              </a:ext>
            </a:extLst>
          </p:cNvPr>
          <p:cNvSpPr/>
          <p:nvPr/>
        </p:nvSpPr>
        <p:spPr>
          <a:xfrm>
            <a:off x="5756275" y="4210054"/>
            <a:ext cx="2317750" cy="130175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9CCAC33-0C08-548D-4728-0F1BA42BA9FA}"/>
              </a:ext>
            </a:extLst>
          </p:cNvPr>
          <p:cNvSpPr/>
          <p:nvPr/>
        </p:nvSpPr>
        <p:spPr>
          <a:xfrm rot="17210110">
            <a:off x="5155796" y="2594245"/>
            <a:ext cx="2458862" cy="113178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4B4FDDE-E9F9-43BC-080A-F66600B0C8D9}"/>
              </a:ext>
            </a:extLst>
          </p:cNvPr>
          <p:cNvSpPr txBox="1">
            <a:spLocks/>
          </p:cNvSpPr>
          <p:nvPr/>
        </p:nvSpPr>
        <p:spPr>
          <a:xfrm>
            <a:off x="752787" y="4640456"/>
            <a:ext cx="2053065" cy="440945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Partially-Filled Circular</a:t>
            </a:r>
            <a:endParaRPr lang="en-US" sz="7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6CD716F-F684-1CBE-95FB-733DF9C168C3}"/>
              </a:ext>
            </a:extLst>
          </p:cNvPr>
          <p:cNvSpPr txBox="1">
            <a:spLocks/>
          </p:cNvSpPr>
          <p:nvPr/>
        </p:nvSpPr>
        <p:spPr>
          <a:xfrm>
            <a:off x="3888306" y="4748559"/>
            <a:ext cx="1791504" cy="440945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Partially-Filled 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Distorted Circular</a:t>
            </a:r>
            <a:endParaRPr lang="en-US" sz="7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014AEB2-AC07-F88C-36C1-4DE79B6F8AE4}"/>
              </a:ext>
            </a:extLst>
          </p:cNvPr>
          <p:cNvSpPr txBox="1">
            <a:spLocks/>
          </p:cNvSpPr>
          <p:nvPr/>
        </p:nvSpPr>
        <p:spPr>
          <a:xfrm>
            <a:off x="6733360" y="4748559"/>
            <a:ext cx="1791504" cy="440945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Fully-Filled 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Distorted Square</a:t>
            </a:r>
            <a:endParaRPr lang="en-US" sz="7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73D0D64-BFE7-8B76-91F6-0AEA1DB605D2}"/>
              </a:ext>
            </a:extLst>
          </p:cNvPr>
          <p:cNvSpPr/>
          <p:nvPr/>
        </p:nvSpPr>
        <p:spPr>
          <a:xfrm rot="19807068">
            <a:off x="3998176" y="2931030"/>
            <a:ext cx="1146409" cy="992873"/>
          </a:xfrm>
          <a:prstGeom prst="roundRect">
            <a:avLst>
              <a:gd name="adj" fmla="val 3435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C6A34E2-57AA-9FF8-2E13-AF689DE2F9F9}"/>
              </a:ext>
            </a:extLst>
          </p:cNvPr>
          <p:cNvSpPr/>
          <p:nvPr/>
        </p:nvSpPr>
        <p:spPr>
          <a:xfrm>
            <a:off x="1183292" y="2911201"/>
            <a:ext cx="1032530" cy="10325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490ABF02-5832-4C00-7C5F-1213CF0F1EC0}"/>
              </a:ext>
            </a:extLst>
          </p:cNvPr>
          <p:cNvSpPr txBox="1">
            <a:spLocks/>
          </p:cNvSpPr>
          <p:nvPr/>
        </p:nvSpPr>
        <p:spPr>
          <a:xfrm>
            <a:off x="893376" y="5428253"/>
            <a:ext cx="5113724" cy="440945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Lower gain is bounded by lowest gain setting in Separate indexing</a:t>
            </a:r>
            <a:endParaRPr lang="en-US" sz="7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44E4D3F-200C-E8CD-EE1D-D9360F514F6A}"/>
              </a:ext>
            </a:extLst>
          </p:cNvPr>
          <p:cNvSpPr txBox="1">
            <a:spLocks/>
          </p:cNvSpPr>
          <p:nvPr/>
        </p:nvSpPr>
        <p:spPr>
          <a:xfrm>
            <a:off x="497874" y="511947"/>
            <a:ext cx="540418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Shapes of Constellation</a:t>
            </a:r>
            <a:endParaRPr lang="en-US" sz="19900" dirty="0"/>
          </a:p>
        </p:txBody>
      </p:sp>
    </p:spTree>
    <p:extLst>
      <p:ext uri="{BB962C8B-B14F-4D97-AF65-F5344CB8AC3E}">
        <p14:creationId xmlns:p14="http://schemas.microsoft.com/office/powerpoint/2010/main" val="4018371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RFVM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419430" y="3624014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638925" y="1503114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678981" y="1717811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218EB9-67FD-DF37-E9AC-7CFE512D8BA6}"/>
                  </a:ext>
                </a:extLst>
              </p:cNvPr>
              <p:cNvSpPr txBox="1"/>
              <p:nvPr/>
            </p:nvSpPr>
            <p:spPr>
              <a:xfrm>
                <a:off x="8278223" y="2295052"/>
                <a:ext cx="6348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218EB9-67FD-DF37-E9AC-7CFE512D8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223" y="2295052"/>
                <a:ext cx="634854" cy="276999"/>
              </a:xfrm>
              <a:prstGeom prst="rect">
                <a:avLst/>
              </a:prstGeom>
              <a:blipFill>
                <a:blip r:embed="rId2"/>
                <a:stretch>
                  <a:fillRect l="-12500" r="-12500" b="-3478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9D5377-9741-D952-B085-395782A8C285}"/>
                  </a:ext>
                </a:extLst>
              </p:cNvPr>
              <p:cNvSpPr txBox="1"/>
              <p:nvPr/>
            </p:nvSpPr>
            <p:spPr>
              <a:xfrm>
                <a:off x="194911" y="1359800"/>
                <a:ext cx="4572000" cy="33455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Vector lengths to Cartesian:</a:t>
                </a:r>
              </a:p>
              <a:p>
                <a:endPara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X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Y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Q</m:t>
                          </m:r>
                        </m:sub>
                      </m:sSub>
                    </m:oMath>
                  </m:oMathPara>
                </a14:m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r>
                  <a:rPr lang="en-CA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Cartesian to Vector lengths:</a:t>
                </a: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I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X</m:t>
                      </m:r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Q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Y</m:t>
                      </m:r>
                    </m:oMath>
                  </m:oMathPara>
                </a14:m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9D5377-9741-D952-B085-395782A8C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11" y="1359800"/>
                <a:ext cx="4572000" cy="3345531"/>
              </a:xfrm>
              <a:prstGeom prst="rect">
                <a:avLst/>
              </a:prstGeom>
              <a:blipFill>
                <a:blip r:embed="rId3"/>
                <a:stretch>
                  <a:fillRect l="-800" t="-54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CD14C7-ED8F-28E5-1DE3-B82608E517D5}"/>
              </a:ext>
            </a:extLst>
          </p:cNvPr>
          <p:cNvCxnSpPr>
            <a:cxnSpLocks/>
          </p:cNvCxnSpPr>
          <p:nvPr/>
        </p:nvCxnSpPr>
        <p:spPr>
          <a:xfrm>
            <a:off x="6644641" y="2616200"/>
            <a:ext cx="163358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C4D688-DE73-6712-2085-DE54820CC513}"/>
              </a:ext>
            </a:extLst>
          </p:cNvPr>
          <p:cNvCxnSpPr>
            <a:cxnSpLocks/>
          </p:cNvCxnSpPr>
          <p:nvPr/>
        </p:nvCxnSpPr>
        <p:spPr>
          <a:xfrm flipV="1">
            <a:off x="6644641" y="2616200"/>
            <a:ext cx="0" cy="9999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0EE958-F19D-393A-4D11-2F1E5C2B7175}"/>
                  </a:ext>
                </a:extLst>
              </p:cNvPr>
              <p:cNvSpPr txBox="1"/>
              <p:nvPr/>
            </p:nvSpPr>
            <p:spPr>
              <a:xfrm>
                <a:off x="6213740" y="2977664"/>
                <a:ext cx="310598" cy="2965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0EE958-F19D-393A-4D11-2F1E5C2B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3740" y="2977664"/>
                <a:ext cx="310598" cy="296556"/>
              </a:xfrm>
              <a:prstGeom prst="rect">
                <a:avLst/>
              </a:prstGeom>
              <a:blipFill>
                <a:blip r:embed="rId4"/>
                <a:stretch>
                  <a:fillRect l="-15686" r="-11765" b="-244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C5DA93-2F64-C378-1226-65A99ED32F05}"/>
                  </a:ext>
                </a:extLst>
              </p:cNvPr>
              <p:cNvSpPr txBox="1"/>
              <p:nvPr/>
            </p:nvSpPr>
            <p:spPr>
              <a:xfrm>
                <a:off x="7282865" y="2229517"/>
                <a:ext cx="2601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C5DA93-2F64-C378-1226-65A99ED32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865" y="2229517"/>
                <a:ext cx="260135" cy="276999"/>
              </a:xfrm>
              <a:prstGeom prst="rect">
                <a:avLst/>
              </a:prstGeom>
              <a:blipFill>
                <a:blip r:embed="rId5"/>
                <a:stretch>
                  <a:fillRect l="-21429" r="-7143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017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170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504223" y="492897"/>
            <a:ext cx="6970633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Array Level Phase Offset Mismatch</a:t>
            </a:r>
            <a:endParaRPr lang="en-US" sz="199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2854B2-0E68-F516-B1F9-8ADCE09411B8}"/>
              </a:ext>
            </a:extLst>
          </p:cNvPr>
          <p:cNvCxnSpPr>
            <a:cxnSpLocks/>
          </p:cNvCxnSpPr>
          <p:nvPr/>
        </p:nvCxnSpPr>
        <p:spPr>
          <a:xfrm>
            <a:off x="1676400" y="3566160"/>
            <a:ext cx="6604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D00D316-65D8-DB13-BF55-912104D71FB8}"/>
              </a:ext>
            </a:extLst>
          </p:cNvPr>
          <p:cNvCxnSpPr>
            <a:cxnSpLocks/>
          </p:cNvCxnSpPr>
          <p:nvPr/>
        </p:nvCxnSpPr>
        <p:spPr>
          <a:xfrm flipV="1">
            <a:off x="2336800" y="1897016"/>
            <a:ext cx="853056" cy="16691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09F1B53-A85A-70A8-866A-69F4B5BD170B}"/>
              </a:ext>
            </a:extLst>
          </p:cNvPr>
          <p:cNvCxnSpPr>
            <a:cxnSpLocks/>
          </p:cNvCxnSpPr>
          <p:nvPr/>
        </p:nvCxnSpPr>
        <p:spPr>
          <a:xfrm flipV="1">
            <a:off x="2336800" y="3146697"/>
            <a:ext cx="834571" cy="41946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C5F770E-D62B-D46E-EA31-F30D9B2ADC9B}"/>
              </a:ext>
            </a:extLst>
          </p:cNvPr>
          <p:cNvSpPr/>
          <p:nvPr/>
        </p:nvSpPr>
        <p:spPr>
          <a:xfrm>
            <a:off x="3773714" y="1673495"/>
            <a:ext cx="1872343" cy="49348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/>
            <a:endParaRPr lang="en-CA" sz="2000" dirty="0">
              <a:solidFill>
                <a:schemeClr val="bg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137769-2F43-6F65-E1A3-29CE94D2B6A3}"/>
              </a:ext>
            </a:extLst>
          </p:cNvPr>
          <p:cNvCxnSpPr>
            <a:cxnSpLocks/>
          </p:cNvCxnSpPr>
          <p:nvPr/>
        </p:nvCxnSpPr>
        <p:spPr>
          <a:xfrm>
            <a:off x="3171371" y="1920238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94E7C5-3D3B-A6D8-4FCF-7E93CCE66AE1}"/>
              </a:ext>
            </a:extLst>
          </p:cNvPr>
          <p:cNvCxnSpPr>
            <a:cxnSpLocks/>
          </p:cNvCxnSpPr>
          <p:nvPr/>
        </p:nvCxnSpPr>
        <p:spPr>
          <a:xfrm>
            <a:off x="5646057" y="1914795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B6A7CBD2-76A8-2B62-2538-D2BC87AC9CF5}"/>
              </a:ext>
            </a:extLst>
          </p:cNvPr>
          <p:cNvSpPr/>
          <p:nvPr/>
        </p:nvSpPr>
        <p:spPr>
          <a:xfrm>
            <a:off x="3773714" y="2899954"/>
            <a:ext cx="1872343" cy="49348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/>
            <a:endParaRPr lang="en-CA" sz="2000" dirty="0">
              <a:solidFill>
                <a:schemeClr val="bg1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3E7129-8F02-8143-F7F7-4A2DA25A9396}"/>
              </a:ext>
            </a:extLst>
          </p:cNvPr>
          <p:cNvCxnSpPr>
            <a:cxnSpLocks/>
          </p:cNvCxnSpPr>
          <p:nvPr/>
        </p:nvCxnSpPr>
        <p:spPr>
          <a:xfrm>
            <a:off x="3171371" y="3146697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30BC8DF-E9BC-0D0B-3017-F42A9D7A94FA}"/>
              </a:ext>
            </a:extLst>
          </p:cNvPr>
          <p:cNvCxnSpPr>
            <a:cxnSpLocks/>
          </p:cNvCxnSpPr>
          <p:nvPr/>
        </p:nvCxnSpPr>
        <p:spPr>
          <a:xfrm>
            <a:off x="2336800" y="3566159"/>
            <a:ext cx="834571" cy="80481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E734427-E7F6-4CEA-932C-7C340F0A8DBE}"/>
              </a:ext>
            </a:extLst>
          </p:cNvPr>
          <p:cNvCxnSpPr>
            <a:cxnSpLocks/>
          </p:cNvCxnSpPr>
          <p:nvPr/>
        </p:nvCxnSpPr>
        <p:spPr>
          <a:xfrm>
            <a:off x="2336800" y="3566158"/>
            <a:ext cx="853056" cy="20312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999CD4E-739A-ABD9-F248-F31CFDF2EE44}"/>
              </a:ext>
            </a:extLst>
          </p:cNvPr>
          <p:cNvCxnSpPr>
            <a:cxnSpLocks/>
          </p:cNvCxnSpPr>
          <p:nvPr/>
        </p:nvCxnSpPr>
        <p:spPr>
          <a:xfrm>
            <a:off x="5646057" y="3146697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3687894-C2E9-2081-7D4A-37DE7F3F7AF0}"/>
              </a:ext>
            </a:extLst>
          </p:cNvPr>
          <p:cNvCxnSpPr>
            <a:cxnSpLocks/>
          </p:cNvCxnSpPr>
          <p:nvPr/>
        </p:nvCxnSpPr>
        <p:spPr>
          <a:xfrm flipV="1">
            <a:off x="10864850" y="2287814"/>
            <a:ext cx="0" cy="129920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3841E61-8250-EAD2-A9F8-5F5E68E8B226}"/>
              </a:ext>
            </a:extLst>
          </p:cNvPr>
          <p:cNvSpPr/>
          <p:nvPr/>
        </p:nvSpPr>
        <p:spPr>
          <a:xfrm>
            <a:off x="3773714" y="4126412"/>
            <a:ext cx="1872343" cy="49348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/>
            <a:endParaRPr lang="en-CA" sz="2000" dirty="0">
              <a:solidFill>
                <a:schemeClr val="bg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4A1226B-53B8-201F-DC5C-EAFBF0DD476C}"/>
              </a:ext>
            </a:extLst>
          </p:cNvPr>
          <p:cNvCxnSpPr>
            <a:cxnSpLocks/>
          </p:cNvCxnSpPr>
          <p:nvPr/>
        </p:nvCxnSpPr>
        <p:spPr>
          <a:xfrm>
            <a:off x="3171371" y="4373155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C660E3-B370-F7AD-A8BD-AA5B0236A42E}"/>
              </a:ext>
            </a:extLst>
          </p:cNvPr>
          <p:cNvCxnSpPr>
            <a:cxnSpLocks/>
          </p:cNvCxnSpPr>
          <p:nvPr/>
        </p:nvCxnSpPr>
        <p:spPr>
          <a:xfrm>
            <a:off x="5646057" y="4373155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CB8E27F-0C8D-0814-DC7A-842FD2E5E5CA}"/>
              </a:ext>
            </a:extLst>
          </p:cNvPr>
          <p:cNvSpPr/>
          <p:nvPr/>
        </p:nvSpPr>
        <p:spPr>
          <a:xfrm>
            <a:off x="3773714" y="5352870"/>
            <a:ext cx="1872343" cy="49348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/>
            <a:endParaRPr lang="en-CA" sz="2000" dirty="0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DCD85C5-9EAB-B1DF-2EE9-4C342D964FAC}"/>
              </a:ext>
            </a:extLst>
          </p:cNvPr>
          <p:cNvCxnSpPr>
            <a:cxnSpLocks/>
          </p:cNvCxnSpPr>
          <p:nvPr/>
        </p:nvCxnSpPr>
        <p:spPr>
          <a:xfrm>
            <a:off x="3171371" y="5599613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7400B9-C2A8-7088-1265-39EEEE049933}"/>
              </a:ext>
            </a:extLst>
          </p:cNvPr>
          <p:cNvCxnSpPr>
            <a:cxnSpLocks/>
          </p:cNvCxnSpPr>
          <p:nvPr/>
        </p:nvCxnSpPr>
        <p:spPr>
          <a:xfrm>
            <a:off x="5646057" y="5599613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43F905D-2DFF-3C4F-8EEF-7A11FBE7623F}"/>
              </a:ext>
            </a:extLst>
          </p:cNvPr>
          <p:cNvGrpSpPr/>
          <p:nvPr/>
        </p:nvGrpSpPr>
        <p:grpSpPr>
          <a:xfrm>
            <a:off x="485321" y="3160497"/>
            <a:ext cx="853049" cy="853049"/>
            <a:chOff x="349707" y="3074036"/>
            <a:chExt cx="984244" cy="984244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F364C66-846D-1C8C-5907-3DF920860FA0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F6743A6-2EDA-A83A-AF50-122F7EB9B41F}"/>
                </a:ext>
              </a:extLst>
            </p:cNvPr>
            <p:cNvCxnSpPr>
              <a:stCxn id="54" idx="1"/>
              <a:endCxn id="54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518103F-5422-B276-4DB3-E7BC31B7C01B}"/>
                </a:ext>
              </a:extLst>
            </p:cNvPr>
            <p:cNvCxnSpPr>
              <a:stCxn id="54" idx="0"/>
              <a:endCxn id="54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EBBE87B-E753-F1E0-5EA8-5A701815B2FB}"/>
              </a:ext>
            </a:extLst>
          </p:cNvPr>
          <p:cNvGrpSpPr/>
          <p:nvPr/>
        </p:nvGrpSpPr>
        <p:grpSpPr>
          <a:xfrm>
            <a:off x="485321" y="3160497"/>
            <a:ext cx="853049" cy="853049"/>
            <a:chOff x="349707" y="3074036"/>
            <a:chExt cx="984244" cy="98424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D0FF9B-9389-0710-54D3-787A06B00253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F8E1DA1-C2B1-E046-D9B6-0ED44E9A2343}"/>
                </a:ext>
              </a:extLst>
            </p:cNvPr>
            <p:cNvCxnSpPr>
              <a:stCxn id="3" idx="1"/>
              <a:endCxn id="3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D0E9D62-2734-F9C5-1AEC-4284FF6D1320}"/>
                </a:ext>
              </a:extLst>
            </p:cNvPr>
            <p:cNvCxnSpPr>
              <a:stCxn id="3" idx="0"/>
              <a:endCxn id="3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EBB2E62-21E7-AB23-F082-50BE5D28CA78}"/>
              </a:ext>
            </a:extLst>
          </p:cNvPr>
          <p:cNvGrpSpPr/>
          <p:nvPr/>
        </p:nvGrpSpPr>
        <p:grpSpPr>
          <a:xfrm>
            <a:off x="485321" y="3160496"/>
            <a:ext cx="853049" cy="853049"/>
            <a:chOff x="349707" y="3074036"/>
            <a:chExt cx="984244" cy="98424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BF9D1C3-6396-0E5C-A8EA-21CE09E172D8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C2EF62B-A329-B0ED-B3CA-E7569D692928}"/>
                </a:ext>
              </a:extLst>
            </p:cNvPr>
            <p:cNvCxnSpPr>
              <a:stCxn id="44" idx="1"/>
              <a:endCxn id="44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870F9D4-9DF2-8CC3-2738-F4571F0B43F9}"/>
                </a:ext>
              </a:extLst>
            </p:cNvPr>
            <p:cNvCxnSpPr>
              <a:stCxn id="44" idx="0"/>
              <a:endCxn id="44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D2C3E65-02D3-2054-A67B-370620740E43}"/>
              </a:ext>
            </a:extLst>
          </p:cNvPr>
          <p:cNvGrpSpPr/>
          <p:nvPr/>
        </p:nvGrpSpPr>
        <p:grpSpPr>
          <a:xfrm>
            <a:off x="485321" y="3160496"/>
            <a:ext cx="853049" cy="853049"/>
            <a:chOff x="349707" y="3074036"/>
            <a:chExt cx="984244" cy="98424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2223BDF-C805-8F49-E6E1-B3A0BD3655E2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42EBD1A-DE55-BCAF-A6CF-B192CFB392D3}"/>
                </a:ext>
              </a:extLst>
            </p:cNvPr>
            <p:cNvCxnSpPr>
              <a:stCxn id="60" idx="1"/>
              <a:endCxn id="60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1C40773-B6A7-5CA2-3E75-7CB0F4FF5BD2}"/>
                </a:ext>
              </a:extLst>
            </p:cNvPr>
            <p:cNvCxnSpPr>
              <a:stCxn id="60" idx="0"/>
              <a:endCxn id="60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A3A8EEE-A794-1AE7-62D5-C41035A7C189}"/>
              </a:ext>
            </a:extLst>
          </p:cNvPr>
          <p:cNvGrpSpPr/>
          <p:nvPr/>
        </p:nvGrpSpPr>
        <p:grpSpPr>
          <a:xfrm>
            <a:off x="485321" y="3160496"/>
            <a:ext cx="853049" cy="853049"/>
            <a:chOff x="349707" y="3074036"/>
            <a:chExt cx="984244" cy="98424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83426C0-BEC7-B12C-688F-09DE258E82D3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9C774BE-CA11-C431-FCE9-F96EADA2F685}"/>
                </a:ext>
              </a:extLst>
            </p:cNvPr>
            <p:cNvCxnSpPr>
              <a:stCxn id="64" idx="1"/>
              <a:endCxn id="64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4B0DE18-99CF-74B2-448B-EB28AA3CBDC9}"/>
                </a:ext>
              </a:extLst>
            </p:cNvPr>
            <p:cNvCxnSpPr>
              <a:stCxn id="64" idx="0"/>
              <a:endCxn id="64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138645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171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504223" y="492897"/>
            <a:ext cx="6970633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Array Level Phase Offset Mismatch</a:t>
            </a:r>
            <a:endParaRPr lang="en-US" sz="199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2854B2-0E68-F516-B1F9-8ADCE09411B8}"/>
              </a:ext>
            </a:extLst>
          </p:cNvPr>
          <p:cNvCxnSpPr>
            <a:cxnSpLocks/>
          </p:cNvCxnSpPr>
          <p:nvPr/>
        </p:nvCxnSpPr>
        <p:spPr>
          <a:xfrm>
            <a:off x="1676400" y="3566160"/>
            <a:ext cx="6604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D00D316-65D8-DB13-BF55-912104D71FB8}"/>
              </a:ext>
            </a:extLst>
          </p:cNvPr>
          <p:cNvCxnSpPr>
            <a:cxnSpLocks/>
          </p:cNvCxnSpPr>
          <p:nvPr/>
        </p:nvCxnSpPr>
        <p:spPr>
          <a:xfrm flipV="1">
            <a:off x="2336800" y="1897016"/>
            <a:ext cx="853056" cy="16691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09F1B53-A85A-70A8-866A-69F4B5BD170B}"/>
              </a:ext>
            </a:extLst>
          </p:cNvPr>
          <p:cNvCxnSpPr>
            <a:cxnSpLocks/>
          </p:cNvCxnSpPr>
          <p:nvPr/>
        </p:nvCxnSpPr>
        <p:spPr>
          <a:xfrm flipV="1">
            <a:off x="2336800" y="3146697"/>
            <a:ext cx="834571" cy="41946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C5F770E-D62B-D46E-EA31-F30D9B2ADC9B}"/>
                  </a:ext>
                </a:extLst>
              </p:cNvPr>
              <p:cNvSpPr/>
              <p:nvPr/>
            </p:nvSpPr>
            <p:spPr>
              <a:xfrm>
                <a:off x="3773714" y="1673495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C5F770E-D62B-D46E-EA31-F30D9B2AD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1673495"/>
                <a:ext cx="1872343" cy="4934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137769-2F43-6F65-E1A3-29CE94D2B6A3}"/>
              </a:ext>
            </a:extLst>
          </p:cNvPr>
          <p:cNvCxnSpPr>
            <a:cxnSpLocks/>
          </p:cNvCxnSpPr>
          <p:nvPr/>
        </p:nvCxnSpPr>
        <p:spPr>
          <a:xfrm>
            <a:off x="3171371" y="1920238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94E7C5-3D3B-A6D8-4FCF-7E93CCE66AE1}"/>
              </a:ext>
            </a:extLst>
          </p:cNvPr>
          <p:cNvCxnSpPr>
            <a:cxnSpLocks/>
          </p:cNvCxnSpPr>
          <p:nvPr/>
        </p:nvCxnSpPr>
        <p:spPr>
          <a:xfrm>
            <a:off x="5646057" y="1914795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6A7CBD2-76A8-2B62-2538-D2BC87AC9CF5}"/>
                  </a:ext>
                </a:extLst>
              </p:cNvPr>
              <p:cNvSpPr/>
              <p:nvPr/>
            </p:nvSpPr>
            <p:spPr>
              <a:xfrm>
                <a:off x="3773714" y="2899954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6A7CBD2-76A8-2B62-2538-D2BC87AC9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2899954"/>
                <a:ext cx="1872343" cy="4934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3E7129-8F02-8143-F7F7-4A2DA25A9396}"/>
              </a:ext>
            </a:extLst>
          </p:cNvPr>
          <p:cNvCxnSpPr>
            <a:cxnSpLocks/>
          </p:cNvCxnSpPr>
          <p:nvPr/>
        </p:nvCxnSpPr>
        <p:spPr>
          <a:xfrm>
            <a:off x="3171371" y="3146697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30BC8DF-E9BC-0D0B-3017-F42A9D7A94FA}"/>
              </a:ext>
            </a:extLst>
          </p:cNvPr>
          <p:cNvCxnSpPr>
            <a:cxnSpLocks/>
          </p:cNvCxnSpPr>
          <p:nvPr/>
        </p:nvCxnSpPr>
        <p:spPr>
          <a:xfrm>
            <a:off x="2336800" y="3566159"/>
            <a:ext cx="834571" cy="80481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E734427-E7F6-4CEA-932C-7C340F0A8DBE}"/>
              </a:ext>
            </a:extLst>
          </p:cNvPr>
          <p:cNvCxnSpPr>
            <a:cxnSpLocks/>
          </p:cNvCxnSpPr>
          <p:nvPr/>
        </p:nvCxnSpPr>
        <p:spPr>
          <a:xfrm>
            <a:off x="2336800" y="3566158"/>
            <a:ext cx="853056" cy="20312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999CD4E-739A-ABD9-F248-F31CFDF2EE44}"/>
              </a:ext>
            </a:extLst>
          </p:cNvPr>
          <p:cNvCxnSpPr>
            <a:cxnSpLocks/>
          </p:cNvCxnSpPr>
          <p:nvPr/>
        </p:nvCxnSpPr>
        <p:spPr>
          <a:xfrm>
            <a:off x="5646057" y="3146697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3687894-C2E9-2081-7D4A-37DE7F3F7AF0}"/>
              </a:ext>
            </a:extLst>
          </p:cNvPr>
          <p:cNvCxnSpPr>
            <a:cxnSpLocks/>
          </p:cNvCxnSpPr>
          <p:nvPr/>
        </p:nvCxnSpPr>
        <p:spPr>
          <a:xfrm flipV="1">
            <a:off x="10864850" y="2287814"/>
            <a:ext cx="0" cy="129920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8D7AE6-5952-4B1C-734A-3A7D42E0CDC3}"/>
              </a:ext>
            </a:extLst>
          </p:cNvPr>
          <p:cNvGrpSpPr/>
          <p:nvPr/>
        </p:nvGrpSpPr>
        <p:grpSpPr>
          <a:xfrm>
            <a:off x="6989421" y="1488270"/>
            <a:ext cx="853049" cy="853049"/>
            <a:chOff x="349707" y="3074036"/>
            <a:chExt cx="984244" cy="984244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735E3CC-79A9-838A-AD83-FD23A2112149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846AE42-0850-0864-27DA-6C022C97A203}"/>
                </a:ext>
              </a:extLst>
            </p:cNvPr>
            <p:cNvCxnSpPr>
              <a:stCxn id="75" idx="1"/>
              <a:endCxn id="75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CAFF324-4366-04D7-23C1-68FA1BC14DF8}"/>
                </a:ext>
              </a:extLst>
            </p:cNvPr>
            <p:cNvCxnSpPr>
              <a:stCxn id="75" idx="0"/>
              <a:endCxn id="75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3841E61-8250-EAD2-A9F8-5F5E68E8B226}"/>
                  </a:ext>
                </a:extLst>
              </p:cNvPr>
              <p:cNvSpPr/>
              <p:nvPr/>
            </p:nvSpPr>
            <p:spPr>
              <a:xfrm>
                <a:off x="3773714" y="4126412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3841E61-8250-EAD2-A9F8-5F5E68E8B2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4126412"/>
                <a:ext cx="1872343" cy="4934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4A1226B-53B8-201F-DC5C-EAFBF0DD476C}"/>
              </a:ext>
            </a:extLst>
          </p:cNvPr>
          <p:cNvCxnSpPr>
            <a:cxnSpLocks/>
          </p:cNvCxnSpPr>
          <p:nvPr/>
        </p:nvCxnSpPr>
        <p:spPr>
          <a:xfrm>
            <a:off x="3171371" y="4373155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C660E3-B370-F7AD-A8BD-AA5B0236A42E}"/>
              </a:ext>
            </a:extLst>
          </p:cNvPr>
          <p:cNvCxnSpPr>
            <a:cxnSpLocks/>
          </p:cNvCxnSpPr>
          <p:nvPr/>
        </p:nvCxnSpPr>
        <p:spPr>
          <a:xfrm>
            <a:off x="5646057" y="4373155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CB8E27F-0C8D-0814-DC7A-842FD2E5E5CA}"/>
                  </a:ext>
                </a:extLst>
              </p:cNvPr>
              <p:cNvSpPr/>
              <p:nvPr/>
            </p:nvSpPr>
            <p:spPr>
              <a:xfrm>
                <a:off x="3773714" y="5352870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CB8E27F-0C8D-0814-DC7A-842FD2E5E5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5352870"/>
                <a:ext cx="1872343" cy="4934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DCD85C5-9EAB-B1DF-2EE9-4C342D964FAC}"/>
              </a:ext>
            </a:extLst>
          </p:cNvPr>
          <p:cNvCxnSpPr>
            <a:cxnSpLocks/>
          </p:cNvCxnSpPr>
          <p:nvPr/>
        </p:nvCxnSpPr>
        <p:spPr>
          <a:xfrm>
            <a:off x="3171371" y="5599613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7400B9-C2A8-7088-1265-39EEEE049933}"/>
              </a:ext>
            </a:extLst>
          </p:cNvPr>
          <p:cNvCxnSpPr>
            <a:cxnSpLocks/>
          </p:cNvCxnSpPr>
          <p:nvPr/>
        </p:nvCxnSpPr>
        <p:spPr>
          <a:xfrm>
            <a:off x="5646057" y="5599613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94E1C2B-63A1-6C87-7895-37C74AB5F07B}"/>
              </a:ext>
            </a:extLst>
          </p:cNvPr>
          <p:cNvGrpSpPr/>
          <p:nvPr/>
        </p:nvGrpSpPr>
        <p:grpSpPr>
          <a:xfrm>
            <a:off x="6994309" y="2767844"/>
            <a:ext cx="853049" cy="853049"/>
            <a:chOff x="349707" y="3074036"/>
            <a:chExt cx="984244" cy="98424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4B68576-4445-F4F9-2B2F-846FD68715A1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6C88AFD-932A-8F05-F6CB-9B0339B4D275}"/>
                </a:ext>
              </a:extLst>
            </p:cNvPr>
            <p:cNvCxnSpPr>
              <a:stCxn id="35" idx="1"/>
              <a:endCxn id="35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AC85B72-F7BD-535E-6634-10D4FF947228}"/>
                </a:ext>
              </a:extLst>
            </p:cNvPr>
            <p:cNvCxnSpPr>
              <a:stCxn id="35" idx="0"/>
              <a:endCxn id="35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18B8A0A-2E50-4DDF-F7D8-AE44B49950DC}"/>
              </a:ext>
            </a:extLst>
          </p:cNvPr>
          <p:cNvGrpSpPr/>
          <p:nvPr/>
        </p:nvGrpSpPr>
        <p:grpSpPr>
          <a:xfrm>
            <a:off x="6989420" y="3968567"/>
            <a:ext cx="853049" cy="853049"/>
            <a:chOff x="349707" y="3074036"/>
            <a:chExt cx="984244" cy="984244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BC140CC-0316-9EF1-16B8-B155EAF2718C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CDF0FCA-AAFB-E454-3475-E1BB5AAC9075}"/>
                </a:ext>
              </a:extLst>
            </p:cNvPr>
            <p:cNvCxnSpPr>
              <a:stCxn id="43" idx="1"/>
              <a:endCxn id="43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E5FF3CE-E4D0-4FD6-838C-ACEFC49B829E}"/>
                </a:ext>
              </a:extLst>
            </p:cNvPr>
            <p:cNvCxnSpPr>
              <a:stCxn id="43" idx="0"/>
              <a:endCxn id="43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C8D3BB3-3F12-AA83-DCEB-82786125E1FD}"/>
              </a:ext>
            </a:extLst>
          </p:cNvPr>
          <p:cNvGrpSpPr/>
          <p:nvPr/>
        </p:nvGrpSpPr>
        <p:grpSpPr>
          <a:xfrm>
            <a:off x="6989419" y="5248139"/>
            <a:ext cx="853049" cy="853049"/>
            <a:chOff x="349707" y="3074036"/>
            <a:chExt cx="984244" cy="98424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42ECC3D-95DB-F1F9-D2FC-CC88390F326B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0A8BC36-47B2-1483-1298-5F839EE511C5}"/>
                </a:ext>
              </a:extLst>
            </p:cNvPr>
            <p:cNvCxnSpPr>
              <a:stCxn id="49" idx="1"/>
              <a:endCxn id="49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A87F9B9-040F-C27D-3E7B-B16A1B7826B8}"/>
                </a:ext>
              </a:extLst>
            </p:cNvPr>
            <p:cNvCxnSpPr>
              <a:stCxn id="49" idx="0"/>
              <a:endCxn id="49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43F905D-2DFF-3C4F-8EEF-7A11FBE7623F}"/>
              </a:ext>
            </a:extLst>
          </p:cNvPr>
          <p:cNvGrpSpPr/>
          <p:nvPr/>
        </p:nvGrpSpPr>
        <p:grpSpPr>
          <a:xfrm>
            <a:off x="485321" y="3160497"/>
            <a:ext cx="853049" cy="853049"/>
            <a:chOff x="349707" y="3074036"/>
            <a:chExt cx="984244" cy="984244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F364C66-846D-1C8C-5907-3DF920860FA0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F6743A6-2EDA-A83A-AF50-122F7EB9B41F}"/>
                </a:ext>
              </a:extLst>
            </p:cNvPr>
            <p:cNvCxnSpPr>
              <a:stCxn id="54" idx="1"/>
              <a:endCxn id="54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518103F-5422-B276-4DB3-E7BC31B7C01B}"/>
                </a:ext>
              </a:extLst>
            </p:cNvPr>
            <p:cNvCxnSpPr>
              <a:stCxn id="54" idx="0"/>
              <a:endCxn id="54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34829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172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504223" y="492897"/>
            <a:ext cx="6970633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Array Level Phase Offset Mismatch</a:t>
            </a:r>
            <a:endParaRPr lang="en-US" sz="199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2854B2-0E68-F516-B1F9-8ADCE09411B8}"/>
              </a:ext>
            </a:extLst>
          </p:cNvPr>
          <p:cNvCxnSpPr>
            <a:cxnSpLocks/>
          </p:cNvCxnSpPr>
          <p:nvPr/>
        </p:nvCxnSpPr>
        <p:spPr>
          <a:xfrm>
            <a:off x="1676400" y="3566160"/>
            <a:ext cx="6604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D00D316-65D8-DB13-BF55-912104D71FB8}"/>
              </a:ext>
            </a:extLst>
          </p:cNvPr>
          <p:cNvCxnSpPr>
            <a:cxnSpLocks/>
          </p:cNvCxnSpPr>
          <p:nvPr/>
        </p:nvCxnSpPr>
        <p:spPr>
          <a:xfrm flipV="1">
            <a:off x="2336800" y="1897016"/>
            <a:ext cx="853056" cy="16691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09F1B53-A85A-70A8-866A-69F4B5BD170B}"/>
              </a:ext>
            </a:extLst>
          </p:cNvPr>
          <p:cNvCxnSpPr>
            <a:cxnSpLocks/>
          </p:cNvCxnSpPr>
          <p:nvPr/>
        </p:nvCxnSpPr>
        <p:spPr>
          <a:xfrm flipV="1">
            <a:off x="2336800" y="3146697"/>
            <a:ext cx="834571" cy="41946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C5F770E-D62B-D46E-EA31-F30D9B2ADC9B}"/>
                  </a:ext>
                </a:extLst>
              </p:cNvPr>
              <p:cNvSpPr/>
              <p:nvPr/>
            </p:nvSpPr>
            <p:spPr>
              <a:xfrm>
                <a:off x="3773714" y="1673495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C5F770E-D62B-D46E-EA31-F30D9B2AD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1673495"/>
                <a:ext cx="1872343" cy="4934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137769-2F43-6F65-E1A3-29CE94D2B6A3}"/>
              </a:ext>
            </a:extLst>
          </p:cNvPr>
          <p:cNvCxnSpPr>
            <a:cxnSpLocks/>
          </p:cNvCxnSpPr>
          <p:nvPr/>
        </p:nvCxnSpPr>
        <p:spPr>
          <a:xfrm>
            <a:off x="3171371" y="1920238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94E7C5-3D3B-A6D8-4FCF-7E93CCE66AE1}"/>
              </a:ext>
            </a:extLst>
          </p:cNvPr>
          <p:cNvCxnSpPr>
            <a:cxnSpLocks/>
          </p:cNvCxnSpPr>
          <p:nvPr/>
        </p:nvCxnSpPr>
        <p:spPr>
          <a:xfrm>
            <a:off x="5646057" y="1914795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6A7CBD2-76A8-2B62-2538-D2BC87AC9CF5}"/>
                  </a:ext>
                </a:extLst>
              </p:cNvPr>
              <p:cNvSpPr/>
              <p:nvPr/>
            </p:nvSpPr>
            <p:spPr>
              <a:xfrm>
                <a:off x="3773714" y="2899954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6A7CBD2-76A8-2B62-2538-D2BC87AC9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2899954"/>
                <a:ext cx="1872343" cy="4934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3E7129-8F02-8143-F7F7-4A2DA25A9396}"/>
              </a:ext>
            </a:extLst>
          </p:cNvPr>
          <p:cNvCxnSpPr>
            <a:cxnSpLocks/>
          </p:cNvCxnSpPr>
          <p:nvPr/>
        </p:nvCxnSpPr>
        <p:spPr>
          <a:xfrm>
            <a:off x="3171371" y="3146697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30BC8DF-E9BC-0D0B-3017-F42A9D7A94FA}"/>
              </a:ext>
            </a:extLst>
          </p:cNvPr>
          <p:cNvCxnSpPr>
            <a:cxnSpLocks/>
          </p:cNvCxnSpPr>
          <p:nvPr/>
        </p:nvCxnSpPr>
        <p:spPr>
          <a:xfrm>
            <a:off x="2336800" y="3566159"/>
            <a:ext cx="834571" cy="80481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E734427-E7F6-4CEA-932C-7C340F0A8DBE}"/>
              </a:ext>
            </a:extLst>
          </p:cNvPr>
          <p:cNvCxnSpPr>
            <a:cxnSpLocks/>
          </p:cNvCxnSpPr>
          <p:nvPr/>
        </p:nvCxnSpPr>
        <p:spPr>
          <a:xfrm>
            <a:off x="2336800" y="3566158"/>
            <a:ext cx="853056" cy="20312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999CD4E-739A-ABD9-F248-F31CFDF2EE44}"/>
              </a:ext>
            </a:extLst>
          </p:cNvPr>
          <p:cNvCxnSpPr>
            <a:cxnSpLocks/>
          </p:cNvCxnSpPr>
          <p:nvPr/>
        </p:nvCxnSpPr>
        <p:spPr>
          <a:xfrm>
            <a:off x="5646057" y="3146697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3687894-C2E9-2081-7D4A-37DE7F3F7AF0}"/>
              </a:ext>
            </a:extLst>
          </p:cNvPr>
          <p:cNvCxnSpPr>
            <a:cxnSpLocks/>
          </p:cNvCxnSpPr>
          <p:nvPr/>
        </p:nvCxnSpPr>
        <p:spPr>
          <a:xfrm flipV="1">
            <a:off x="10864850" y="2287814"/>
            <a:ext cx="0" cy="129920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8D7AE6-5952-4B1C-734A-3A7D42E0CDC3}"/>
              </a:ext>
            </a:extLst>
          </p:cNvPr>
          <p:cNvGrpSpPr/>
          <p:nvPr/>
        </p:nvGrpSpPr>
        <p:grpSpPr>
          <a:xfrm rot="-1800000">
            <a:off x="6989421" y="1488270"/>
            <a:ext cx="853049" cy="853049"/>
            <a:chOff x="349707" y="3074036"/>
            <a:chExt cx="984244" cy="984244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735E3CC-79A9-838A-AD83-FD23A2112149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846AE42-0850-0864-27DA-6C022C97A203}"/>
                </a:ext>
              </a:extLst>
            </p:cNvPr>
            <p:cNvCxnSpPr>
              <a:stCxn id="75" idx="1"/>
              <a:endCxn id="75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CAFF324-4366-04D7-23C1-68FA1BC14DF8}"/>
                </a:ext>
              </a:extLst>
            </p:cNvPr>
            <p:cNvCxnSpPr>
              <a:stCxn id="75" idx="0"/>
              <a:endCxn id="75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3841E61-8250-EAD2-A9F8-5F5E68E8B226}"/>
                  </a:ext>
                </a:extLst>
              </p:cNvPr>
              <p:cNvSpPr/>
              <p:nvPr/>
            </p:nvSpPr>
            <p:spPr>
              <a:xfrm>
                <a:off x="3773714" y="4126412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3841E61-8250-EAD2-A9F8-5F5E68E8B2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4126412"/>
                <a:ext cx="1872343" cy="4934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4A1226B-53B8-201F-DC5C-EAFBF0DD476C}"/>
              </a:ext>
            </a:extLst>
          </p:cNvPr>
          <p:cNvCxnSpPr>
            <a:cxnSpLocks/>
          </p:cNvCxnSpPr>
          <p:nvPr/>
        </p:nvCxnSpPr>
        <p:spPr>
          <a:xfrm>
            <a:off x="3171371" y="4373155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C660E3-B370-F7AD-A8BD-AA5B0236A42E}"/>
              </a:ext>
            </a:extLst>
          </p:cNvPr>
          <p:cNvCxnSpPr>
            <a:cxnSpLocks/>
          </p:cNvCxnSpPr>
          <p:nvPr/>
        </p:nvCxnSpPr>
        <p:spPr>
          <a:xfrm>
            <a:off x="5646057" y="4373155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CB8E27F-0C8D-0814-DC7A-842FD2E5E5CA}"/>
                  </a:ext>
                </a:extLst>
              </p:cNvPr>
              <p:cNvSpPr/>
              <p:nvPr/>
            </p:nvSpPr>
            <p:spPr>
              <a:xfrm>
                <a:off x="3773714" y="5352870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CB8E27F-0C8D-0814-DC7A-842FD2E5E5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5352870"/>
                <a:ext cx="1872343" cy="4934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DCD85C5-9EAB-B1DF-2EE9-4C342D964FAC}"/>
              </a:ext>
            </a:extLst>
          </p:cNvPr>
          <p:cNvCxnSpPr>
            <a:cxnSpLocks/>
          </p:cNvCxnSpPr>
          <p:nvPr/>
        </p:nvCxnSpPr>
        <p:spPr>
          <a:xfrm>
            <a:off x="3171371" y="5599613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7400B9-C2A8-7088-1265-39EEEE049933}"/>
              </a:ext>
            </a:extLst>
          </p:cNvPr>
          <p:cNvCxnSpPr>
            <a:cxnSpLocks/>
          </p:cNvCxnSpPr>
          <p:nvPr/>
        </p:nvCxnSpPr>
        <p:spPr>
          <a:xfrm>
            <a:off x="5646057" y="5599613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94E1C2B-63A1-6C87-7895-37C74AB5F07B}"/>
              </a:ext>
            </a:extLst>
          </p:cNvPr>
          <p:cNvGrpSpPr/>
          <p:nvPr/>
        </p:nvGrpSpPr>
        <p:grpSpPr>
          <a:xfrm rot="-1800000">
            <a:off x="6994309" y="2767844"/>
            <a:ext cx="853049" cy="853049"/>
            <a:chOff x="349707" y="3074036"/>
            <a:chExt cx="984244" cy="98424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4B68576-4445-F4F9-2B2F-846FD68715A1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6C88AFD-932A-8F05-F6CB-9B0339B4D275}"/>
                </a:ext>
              </a:extLst>
            </p:cNvPr>
            <p:cNvCxnSpPr>
              <a:stCxn id="35" idx="1"/>
              <a:endCxn id="35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AC85B72-F7BD-535E-6634-10D4FF947228}"/>
                </a:ext>
              </a:extLst>
            </p:cNvPr>
            <p:cNvCxnSpPr>
              <a:stCxn id="35" idx="0"/>
              <a:endCxn id="35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18B8A0A-2E50-4DDF-F7D8-AE44B49950DC}"/>
              </a:ext>
            </a:extLst>
          </p:cNvPr>
          <p:cNvGrpSpPr/>
          <p:nvPr/>
        </p:nvGrpSpPr>
        <p:grpSpPr>
          <a:xfrm rot="-1800000">
            <a:off x="6989420" y="3968567"/>
            <a:ext cx="853049" cy="853049"/>
            <a:chOff x="349707" y="3074036"/>
            <a:chExt cx="984244" cy="984244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BC140CC-0316-9EF1-16B8-B155EAF2718C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CDF0FCA-AAFB-E454-3475-E1BB5AAC9075}"/>
                </a:ext>
              </a:extLst>
            </p:cNvPr>
            <p:cNvCxnSpPr>
              <a:stCxn id="43" idx="1"/>
              <a:endCxn id="43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E5FF3CE-E4D0-4FD6-838C-ACEFC49B829E}"/>
                </a:ext>
              </a:extLst>
            </p:cNvPr>
            <p:cNvCxnSpPr>
              <a:stCxn id="43" idx="0"/>
              <a:endCxn id="43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C8D3BB3-3F12-AA83-DCEB-82786125E1FD}"/>
              </a:ext>
            </a:extLst>
          </p:cNvPr>
          <p:cNvGrpSpPr/>
          <p:nvPr/>
        </p:nvGrpSpPr>
        <p:grpSpPr>
          <a:xfrm rot="-1800000">
            <a:off x="6989419" y="5248139"/>
            <a:ext cx="853049" cy="853049"/>
            <a:chOff x="349707" y="3074036"/>
            <a:chExt cx="984244" cy="98424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42ECC3D-95DB-F1F9-D2FC-CC88390F326B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0A8BC36-47B2-1483-1298-5F839EE511C5}"/>
                </a:ext>
              </a:extLst>
            </p:cNvPr>
            <p:cNvCxnSpPr>
              <a:stCxn id="49" idx="1"/>
              <a:endCxn id="49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A87F9B9-040F-C27D-3E7B-B16A1B7826B8}"/>
                </a:ext>
              </a:extLst>
            </p:cNvPr>
            <p:cNvCxnSpPr>
              <a:stCxn id="49" idx="0"/>
              <a:endCxn id="49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43F905D-2DFF-3C4F-8EEF-7A11FBE7623F}"/>
              </a:ext>
            </a:extLst>
          </p:cNvPr>
          <p:cNvGrpSpPr/>
          <p:nvPr/>
        </p:nvGrpSpPr>
        <p:grpSpPr>
          <a:xfrm>
            <a:off x="485321" y="3160497"/>
            <a:ext cx="853049" cy="853049"/>
            <a:chOff x="349707" y="3074036"/>
            <a:chExt cx="984244" cy="984244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F364C66-846D-1C8C-5907-3DF920860FA0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F6743A6-2EDA-A83A-AF50-122F7EB9B41F}"/>
                </a:ext>
              </a:extLst>
            </p:cNvPr>
            <p:cNvCxnSpPr>
              <a:stCxn id="54" idx="1"/>
              <a:endCxn id="54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518103F-5422-B276-4DB3-E7BC31B7C01B}"/>
                </a:ext>
              </a:extLst>
            </p:cNvPr>
            <p:cNvCxnSpPr>
              <a:stCxn id="54" idx="0"/>
              <a:endCxn id="54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9D6148-5001-95D2-B670-86D0E34F576D}"/>
              </a:ext>
            </a:extLst>
          </p:cNvPr>
          <p:cNvCxnSpPr>
            <a:cxnSpLocks/>
          </p:cNvCxnSpPr>
          <p:nvPr/>
        </p:nvCxnSpPr>
        <p:spPr>
          <a:xfrm>
            <a:off x="7415943" y="1914794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5BB680-1F06-038B-38DB-B4DBE771B236}"/>
              </a:ext>
            </a:extLst>
          </p:cNvPr>
          <p:cNvCxnSpPr>
            <a:cxnSpLocks/>
          </p:cNvCxnSpPr>
          <p:nvPr/>
        </p:nvCxnSpPr>
        <p:spPr>
          <a:xfrm flipV="1">
            <a:off x="7415943" y="1412070"/>
            <a:ext cx="886682" cy="50272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5270B6BB-F341-4470-83F1-B321A3EB9C56}"/>
              </a:ext>
            </a:extLst>
          </p:cNvPr>
          <p:cNvSpPr/>
          <p:nvPr/>
        </p:nvSpPr>
        <p:spPr>
          <a:xfrm rot="1034383">
            <a:off x="7665686" y="1652751"/>
            <a:ext cx="353565" cy="401205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F368C7-ADB9-CF1C-C92F-B55D0457EE0D}"/>
                  </a:ext>
                </a:extLst>
              </p:cNvPr>
              <p:cNvSpPr txBox="1"/>
              <p:nvPr/>
            </p:nvSpPr>
            <p:spPr>
              <a:xfrm>
                <a:off x="7998587" y="1503894"/>
                <a:ext cx="608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F368C7-ADB9-CF1C-C92F-B55D0457E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587" y="1503894"/>
                <a:ext cx="60830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7A4317F-5463-CEB2-0863-8A1619D8E2A1}"/>
              </a:ext>
            </a:extLst>
          </p:cNvPr>
          <p:cNvCxnSpPr>
            <a:cxnSpLocks/>
          </p:cNvCxnSpPr>
          <p:nvPr/>
        </p:nvCxnSpPr>
        <p:spPr>
          <a:xfrm>
            <a:off x="7415943" y="3198275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7CF8A86-44D5-DAB6-C6C8-394EBF4959F4}"/>
              </a:ext>
            </a:extLst>
          </p:cNvPr>
          <p:cNvCxnSpPr>
            <a:cxnSpLocks/>
          </p:cNvCxnSpPr>
          <p:nvPr/>
        </p:nvCxnSpPr>
        <p:spPr>
          <a:xfrm flipV="1">
            <a:off x="7415943" y="2695551"/>
            <a:ext cx="886682" cy="50272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4D425A2C-E5E1-A539-EE38-43FE5EA9FD8B}"/>
              </a:ext>
            </a:extLst>
          </p:cNvPr>
          <p:cNvSpPr/>
          <p:nvPr/>
        </p:nvSpPr>
        <p:spPr>
          <a:xfrm rot="1034383">
            <a:off x="7665686" y="2936232"/>
            <a:ext cx="353565" cy="401205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61F1D8E-2555-C960-36E0-DC5867393554}"/>
                  </a:ext>
                </a:extLst>
              </p:cNvPr>
              <p:cNvSpPr txBox="1"/>
              <p:nvPr/>
            </p:nvSpPr>
            <p:spPr>
              <a:xfrm>
                <a:off x="7998587" y="2787375"/>
                <a:ext cx="608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61F1D8E-2555-C960-36E0-DC5867393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587" y="2787375"/>
                <a:ext cx="60830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FBEEE2B-7E6F-2418-8981-5DD536F4C337}"/>
              </a:ext>
            </a:extLst>
          </p:cNvPr>
          <p:cNvCxnSpPr>
            <a:cxnSpLocks/>
          </p:cNvCxnSpPr>
          <p:nvPr/>
        </p:nvCxnSpPr>
        <p:spPr>
          <a:xfrm>
            <a:off x="7415943" y="4388915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DB45468-5592-231C-95C5-8FF076F99962}"/>
              </a:ext>
            </a:extLst>
          </p:cNvPr>
          <p:cNvCxnSpPr>
            <a:cxnSpLocks/>
          </p:cNvCxnSpPr>
          <p:nvPr/>
        </p:nvCxnSpPr>
        <p:spPr>
          <a:xfrm flipV="1">
            <a:off x="7415943" y="3886191"/>
            <a:ext cx="886682" cy="50272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c 43">
            <a:extLst>
              <a:ext uri="{FF2B5EF4-FFF2-40B4-BE49-F238E27FC236}">
                <a16:creationId xmlns:a16="http://schemas.microsoft.com/office/drawing/2014/main" id="{597DF741-B525-2746-FAA1-0D0530953DBE}"/>
              </a:ext>
            </a:extLst>
          </p:cNvPr>
          <p:cNvSpPr/>
          <p:nvPr/>
        </p:nvSpPr>
        <p:spPr>
          <a:xfrm rot="1034383">
            <a:off x="7665686" y="4126872"/>
            <a:ext cx="353565" cy="401205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27ABC7A-608B-849E-8746-533D74344F68}"/>
                  </a:ext>
                </a:extLst>
              </p:cNvPr>
              <p:cNvSpPr txBox="1"/>
              <p:nvPr/>
            </p:nvSpPr>
            <p:spPr>
              <a:xfrm>
                <a:off x="7998587" y="3978015"/>
                <a:ext cx="608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27ABC7A-608B-849E-8746-533D74344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587" y="3978015"/>
                <a:ext cx="60830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604ED12-7FB0-25B4-F5B9-0F94F9ADB71E}"/>
              </a:ext>
            </a:extLst>
          </p:cNvPr>
          <p:cNvCxnSpPr>
            <a:cxnSpLocks/>
          </p:cNvCxnSpPr>
          <p:nvPr/>
        </p:nvCxnSpPr>
        <p:spPr>
          <a:xfrm>
            <a:off x="7415943" y="5674632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1A5C3DE-39B8-CCDA-372E-1BBED1A6DC70}"/>
              </a:ext>
            </a:extLst>
          </p:cNvPr>
          <p:cNvCxnSpPr>
            <a:cxnSpLocks/>
          </p:cNvCxnSpPr>
          <p:nvPr/>
        </p:nvCxnSpPr>
        <p:spPr>
          <a:xfrm flipV="1">
            <a:off x="7415943" y="5171908"/>
            <a:ext cx="886682" cy="50272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Arc 59">
            <a:extLst>
              <a:ext uri="{FF2B5EF4-FFF2-40B4-BE49-F238E27FC236}">
                <a16:creationId xmlns:a16="http://schemas.microsoft.com/office/drawing/2014/main" id="{63AE45C3-C5C5-1D09-7F27-43DCF0D35964}"/>
              </a:ext>
            </a:extLst>
          </p:cNvPr>
          <p:cNvSpPr/>
          <p:nvPr/>
        </p:nvSpPr>
        <p:spPr>
          <a:xfrm rot="1034383">
            <a:off x="7665686" y="5412589"/>
            <a:ext cx="353565" cy="401205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B19461B-FE30-EFE4-ED89-B832B50B4B1C}"/>
                  </a:ext>
                </a:extLst>
              </p:cNvPr>
              <p:cNvSpPr txBox="1"/>
              <p:nvPr/>
            </p:nvSpPr>
            <p:spPr>
              <a:xfrm>
                <a:off x="7998587" y="5263732"/>
                <a:ext cx="608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B19461B-FE30-EFE4-ED89-B832B50B4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587" y="5263732"/>
                <a:ext cx="60830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9079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173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504223" y="492897"/>
            <a:ext cx="6970633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Array Level Phase Offset Mismatch</a:t>
            </a:r>
            <a:endParaRPr lang="en-US" sz="199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2854B2-0E68-F516-B1F9-8ADCE09411B8}"/>
              </a:ext>
            </a:extLst>
          </p:cNvPr>
          <p:cNvCxnSpPr>
            <a:cxnSpLocks/>
          </p:cNvCxnSpPr>
          <p:nvPr/>
        </p:nvCxnSpPr>
        <p:spPr>
          <a:xfrm>
            <a:off x="1676400" y="3566160"/>
            <a:ext cx="6604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D00D316-65D8-DB13-BF55-912104D71FB8}"/>
              </a:ext>
            </a:extLst>
          </p:cNvPr>
          <p:cNvCxnSpPr>
            <a:cxnSpLocks/>
          </p:cNvCxnSpPr>
          <p:nvPr/>
        </p:nvCxnSpPr>
        <p:spPr>
          <a:xfrm flipV="1">
            <a:off x="2336800" y="1897016"/>
            <a:ext cx="853056" cy="16691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09F1B53-A85A-70A8-866A-69F4B5BD170B}"/>
              </a:ext>
            </a:extLst>
          </p:cNvPr>
          <p:cNvCxnSpPr>
            <a:cxnSpLocks/>
          </p:cNvCxnSpPr>
          <p:nvPr/>
        </p:nvCxnSpPr>
        <p:spPr>
          <a:xfrm flipV="1">
            <a:off x="2336800" y="3146697"/>
            <a:ext cx="834571" cy="41946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C5F770E-D62B-D46E-EA31-F30D9B2ADC9B}"/>
                  </a:ext>
                </a:extLst>
              </p:cNvPr>
              <p:cNvSpPr/>
              <p:nvPr/>
            </p:nvSpPr>
            <p:spPr>
              <a:xfrm>
                <a:off x="3773714" y="1673495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C5F770E-D62B-D46E-EA31-F30D9B2AD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1673495"/>
                <a:ext cx="1872343" cy="4934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137769-2F43-6F65-E1A3-29CE94D2B6A3}"/>
              </a:ext>
            </a:extLst>
          </p:cNvPr>
          <p:cNvCxnSpPr>
            <a:cxnSpLocks/>
          </p:cNvCxnSpPr>
          <p:nvPr/>
        </p:nvCxnSpPr>
        <p:spPr>
          <a:xfrm>
            <a:off x="3171371" y="1920238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94E7C5-3D3B-A6D8-4FCF-7E93CCE66AE1}"/>
              </a:ext>
            </a:extLst>
          </p:cNvPr>
          <p:cNvCxnSpPr>
            <a:cxnSpLocks/>
          </p:cNvCxnSpPr>
          <p:nvPr/>
        </p:nvCxnSpPr>
        <p:spPr>
          <a:xfrm>
            <a:off x="5646057" y="1914795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6A7CBD2-76A8-2B62-2538-D2BC87AC9CF5}"/>
                  </a:ext>
                </a:extLst>
              </p:cNvPr>
              <p:cNvSpPr/>
              <p:nvPr/>
            </p:nvSpPr>
            <p:spPr>
              <a:xfrm>
                <a:off x="3773714" y="2899954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6A7CBD2-76A8-2B62-2538-D2BC87AC9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2899954"/>
                <a:ext cx="1872343" cy="4934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3E7129-8F02-8143-F7F7-4A2DA25A9396}"/>
              </a:ext>
            </a:extLst>
          </p:cNvPr>
          <p:cNvCxnSpPr>
            <a:cxnSpLocks/>
          </p:cNvCxnSpPr>
          <p:nvPr/>
        </p:nvCxnSpPr>
        <p:spPr>
          <a:xfrm>
            <a:off x="3171371" y="3146697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30BC8DF-E9BC-0D0B-3017-F42A9D7A94FA}"/>
              </a:ext>
            </a:extLst>
          </p:cNvPr>
          <p:cNvCxnSpPr>
            <a:cxnSpLocks/>
          </p:cNvCxnSpPr>
          <p:nvPr/>
        </p:nvCxnSpPr>
        <p:spPr>
          <a:xfrm>
            <a:off x="2336800" y="3566159"/>
            <a:ext cx="834571" cy="80481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E734427-E7F6-4CEA-932C-7C340F0A8DBE}"/>
              </a:ext>
            </a:extLst>
          </p:cNvPr>
          <p:cNvCxnSpPr>
            <a:cxnSpLocks/>
          </p:cNvCxnSpPr>
          <p:nvPr/>
        </p:nvCxnSpPr>
        <p:spPr>
          <a:xfrm>
            <a:off x="2336800" y="3566158"/>
            <a:ext cx="853056" cy="20312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999CD4E-739A-ABD9-F248-F31CFDF2EE44}"/>
              </a:ext>
            </a:extLst>
          </p:cNvPr>
          <p:cNvCxnSpPr>
            <a:cxnSpLocks/>
          </p:cNvCxnSpPr>
          <p:nvPr/>
        </p:nvCxnSpPr>
        <p:spPr>
          <a:xfrm>
            <a:off x="5646057" y="3146697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3687894-C2E9-2081-7D4A-37DE7F3F7AF0}"/>
              </a:ext>
            </a:extLst>
          </p:cNvPr>
          <p:cNvCxnSpPr>
            <a:cxnSpLocks/>
          </p:cNvCxnSpPr>
          <p:nvPr/>
        </p:nvCxnSpPr>
        <p:spPr>
          <a:xfrm flipV="1">
            <a:off x="10864850" y="2287814"/>
            <a:ext cx="0" cy="129920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8D7AE6-5952-4B1C-734A-3A7D42E0CDC3}"/>
              </a:ext>
            </a:extLst>
          </p:cNvPr>
          <p:cNvGrpSpPr/>
          <p:nvPr/>
        </p:nvGrpSpPr>
        <p:grpSpPr>
          <a:xfrm rot="-1800000">
            <a:off x="6989421" y="1488270"/>
            <a:ext cx="853049" cy="853049"/>
            <a:chOff x="349707" y="3074036"/>
            <a:chExt cx="984244" cy="984244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735E3CC-79A9-838A-AD83-FD23A2112149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846AE42-0850-0864-27DA-6C022C97A203}"/>
                </a:ext>
              </a:extLst>
            </p:cNvPr>
            <p:cNvCxnSpPr>
              <a:stCxn id="75" idx="1"/>
              <a:endCxn id="75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CAFF324-4366-04D7-23C1-68FA1BC14DF8}"/>
                </a:ext>
              </a:extLst>
            </p:cNvPr>
            <p:cNvCxnSpPr>
              <a:stCxn id="75" idx="0"/>
              <a:endCxn id="75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3841E61-8250-EAD2-A9F8-5F5E68E8B226}"/>
                  </a:ext>
                </a:extLst>
              </p:cNvPr>
              <p:cNvSpPr/>
              <p:nvPr/>
            </p:nvSpPr>
            <p:spPr>
              <a:xfrm>
                <a:off x="3773714" y="4126412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3841E61-8250-EAD2-A9F8-5F5E68E8B2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4126412"/>
                <a:ext cx="1872343" cy="4934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4A1226B-53B8-201F-DC5C-EAFBF0DD476C}"/>
              </a:ext>
            </a:extLst>
          </p:cNvPr>
          <p:cNvCxnSpPr>
            <a:cxnSpLocks/>
          </p:cNvCxnSpPr>
          <p:nvPr/>
        </p:nvCxnSpPr>
        <p:spPr>
          <a:xfrm>
            <a:off x="3171371" y="4373155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C660E3-B370-F7AD-A8BD-AA5B0236A42E}"/>
              </a:ext>
            </a:extLst>
          </p:cNvPr>
          <p:cNvCxnSpPr>
            <a:cxnSpLocks/>
          </p:cNvCxnSpPr>
          <p:nvPr/>
        </p:nvCxnSpPr>
        <p:spPr>
          <a:xfrm>
            <a:off x="5646057" y="4373155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CB8E27F-0C8D-0814-DC7A-842FD2E5E5CA}"/>
                  </a:ext>
                </a:extLst>
              </p:cNvPr>
              <p:cNvSpPr/>
              <p:nvPr/>
            </p:nvSpPr>
            <p:spPr>
              <a:xfrm>
                <a:off x="3773714" y="5352870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CB8E27F-0C8D-0814-DC7A-842FD2E5E5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5352870"/>
                <a:ext cx="1872343" cy="4934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DCD85C5-9EAB-B1DF-2EE9-4C342D964FAC}"/>
              </a:ext>
            </a:extLst>
          </p:cNvPr>
          <p:cNvCxnSpPr>
            <a:cxnSpLocks/>
          </p:cNvCxnSpPr>
          <p:nvPr/>
        </p:nvCxnSpPr>
        <p:spPr>
          <a:xfrm>
            <a:off x="3171371" y="5599613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7400B9-C2A8-7088-1265-39EEEE049933}"/>
              </a:ext>
            </a:extLst>
          </p:cNvPr>
          <p:cNvCxnSpPr>
            <a:cxnSpLocks/>
          </p:cNvCxnSpPr>
          <p:nvPr/>
        </p:nvCxnSpPr>
        <p:spPr>
          <a:xfrm>
            <a:off x="5646057" y="5599613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94E1C2B-63A1-6C87-7895-37C74AB5F07B}"/>
              </a:ext>
            </a:extLst>
          </p:cNvPr>
          <p:cNvGrpSpPr/>
          <p:nvPr/>
        </p:nvGrpSpPr>
        <p:grpSpPr>
          <a:xfrm rot="-1800000">
            <a:off x="6994309" y="2767844"/>
            <a:ext cx="853049" cy="853049"/>
            <a:chOff x="349707" y="3074036"/>
            <a:chExt cx="984244" cy="98424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4B68576-4445-F4F9-2B2F-846FD68715A1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6C88AFD-932A-8F05-F6CB-9B0339B4D275}"/>
                </a:ext>
              </a:extLst>
            </p:cNvPr>
            <p:cNvCxnSpPr>
              <a:stCxn id="35" idx="1"/>
              <a:endCxn id="35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AC85B72-F7BD-535E-6634-10D4FF947228}"/>
                </a:ext>
              </a:extLst>
            </p:cNvPr>
            <p:cNvCxnSpPr>
              <a:stCxn id="35" idx="0"/>
              <a:endCxn id="35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18B8A0A-2E50-4DDF-F7D8-AE44B49950DC}"/>
              </a:ext>
            </a:extLst>
          </p:cNvPr>
          <p:cNvGrpSpPr/>
          <p:nvPr/>
        </p:nvGrpSpPr>
        <p:grpSpPr>
          <a:xfrm rot="-1800000">
            <a:off x="6989420" y="3968567"/>
            <a:ext cx="853049" cy="853049"/>
            <a:chOff x="349707" y="3074036"/>
            <a:chExt cx="984244" cy="984244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BC140CC-0316-9EF1-16B8-B155EAF2718C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CDF0FCA-AAFB-E454-3475-E1BB5AAC9075}"/>
                </a:ext>
              </a:extLst>
            </p:cNvPr>
            <p:cNvCxnSpPr>
              <a:stCxn id="43" idx="1"/>
              <a:endCxn id="43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E5FF3CE-E4D0-4FD6-838C-ACEFC49B829E}"/>
                </a:ext>
              </a:extLst>
            </p:cNvPr>
            <p:cNvCxnSpPr>
              <a:stCxn id="43" idx="0"/>
              <a:endCxn id="43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C8D3BB3-3F12-AA83-DCEB-82786125E1FD}"/>
              </a:ext>
            </a:extLst>
          </p:cNvPr>
          <p:cNvGrpSpPr/>
          <p:nvPr/>
        </p:nvGrpSpPr>
        <p:grpSpPr>
          <a:xfrm rot="-1800000">
            <a:off x="6989419" y="5248139"/>
            <a:ext cx="853049" cy="853049"/>
            <a:chOff x="349707" y="3074036"/>
            <a:chExt cx="984244" cy="98424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42ECC3D-95DB-F1F9-D2FC-CC88390F326B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0A8BC36-47B2-1483-1298-5F839EE511C5}"/>
                </a:ext>
              </a:extLst>
            </p:cNvPr>
            <p:cNvCxnSpPr>
              <a:stCxn id="49" idx="1"/>
              <a:endCxn id="49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A87F9B9-040F-C27D-3E7B-B16A1B7826B8}"/>
                </a:ext>
              </a:extLst>
            </p:cNvPr>
            <p:cNvCxnSpPr>
              <a:stCxn id="49" idx="0"/>
              <a:endCxn id="49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43F905D-2DFF-3C4F-8EEF-7A11FBE7623F}"/>
              </a:ext>
            </a:extLst>
          </p:cNvPr>
          <p:cNvGrpSpPr/>
          <p:nvPr/>
        </p:nvGrpSpPr>
        <p:grpSpPr>
          <a:xfrm>
            <a:off x="485321" y="3160497"/>
            <a:ext cx="853049" cy="853049"/>
            <a:chOff x="349707" y="3074036"/>
            <a:chExt cx="984244" cy="984244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F364C66-846D-1C8C-5907-3DF920860FA0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F6743A6-2EDA-A83A-AF50-122F7EB9B41F}"/>
                </a:ext>
              </a:extLst>
            </p:cNvPr>
            <p:cNvCxnSpPr>
              <a:stCxn id="54" idx="1"/>
              <a:endCxn id="54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518103F-5422-B276-4DB3-E7BC31B7C01B}"/>
                </a:ext>
              </a:extLst>
            </p:cNvPr>
            <p:cNvCxnSpPr>
              <a:stCxn id="54" idx="0"/>
              <a:endCxn id="54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9D6148-5001-95D2-B670-86D0E34F576D}"/>
              </a:ext>
            </a:extLst>
          </p:cNvPr>
          <p:cNvCxnSpPr>
            <a:cxnSpLocks/>
          </p:cNvCxnSpPr>
          <p:nvPr/>
        </p:nvCxnSpPr>
        <p:spPr>
          <a:xfrm>
            <a:off x="7415943" y="1914794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5BB680-1F06-038B-38DB-B4DBE771B236}"/>
              </a:ext>
            </a:extLst>
          </p:cNvPr>
          <p:cNvCxnSpPr>
            <a:cxnSpLocks/>
          </p:cNvCxnSpPr>
          <p:nvPr/>
        </p:nvCxnSpPr>
        <p:spPr>
          <a:xfrm flipV="1">
            <a:off x="7415943" y="1412070"/>
            <a:ext cx="886682" cy="502724"/>
          </a:xfrm>
          <a:prstGeom prst="line">
            <a:avLst/>
          </a:prstGeom>
          <a:ln w="19050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5270B6BB-F341-4470-83F1-B321A3EB9C56}"/>
              </a:ext>
            </a:extLst>
          </p:cNvPr>
          <p:cNvSpPr/>
          <p:nvPr/>
        </p:nvSpPr>
        <p:spPr>
          <a:xfrm rot="1034383">
            <a:off x="7665686" y="1652751"/>
            <a:ext cx="353565" cy="401205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F368C7-ADB9-CF1C-C92F-B55D0457EE0D}"/>
                  </a:ext>
                </a:extLst>
              </p:cNvPr>
              <p:cNvSpPr txBox="1"/>
              <p:nvPr/>
            </p:nvSpPr>
            <p:spPr>
              <a:xfrm>
                <a:off x="7998587" y="1503894"/>
                <a:ext cx="608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F368C7-ADB9-CF1C-C92F-B55D0457E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587" y="1503894"/>
                <a:ext cx="60830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7A4317F-5463-CEB2-0863-8A1619D8E2A1}"/>
              </a:ext>
            </a:extLst>
          </p:cNvPr>
          <p:cNvCxnSpPr>
            <a:cxnSpLocks/>
          </p:cNvCxnSpPr>
          <p:nvPr/>
        </p:nvCxnSpPr>
        <p:spPr>
          <a:xfrm>
            <a:off x="7415943" y="3198275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7CF8A86-44D5-DAB6-C6C8-394EBF4959F4}"/>
              </a:ext>
            </a:extLst>
          </p:cNvPr>
          <p:cNvCxnSpPr>
            <a:cxnSpLocks/>
          </p:cNvCxnSpPr>
          <p:nvPr/>
        </p:nvCxnSpPr>
        <p:spPr>
          <a:xfrm flipV="1">
            <a:off x="7415943" y="2695551"/>
            <a:ext cx="886682" cy="50272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4D425A2C-E5E1-A539-EE38-43FE5EA9FD8B}"/>
              </a:ext>
            </a:extLst>
          </p:cNvPr>
          <p:cNvSpPr/>
          <p:nvPr/>
        </p:nvSpPr>
        <p:spPr>
          <a:xfrm rot="1034383">
            <a:off x="7665686" y="2936232"/>
            <a:ext cx="353565" cy="401205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61F1D8E-2555-C960-36E0-DC5867393554}"/>
                  </a:ext>
                </a:extLst>
              </p:cNvPr>
              <p:cNvSpPr txBox="1"/>
              <p:nvPr/>
            </p:nvSpPr>
            <p:spPr>
              <a:xfrm>
                <a:off x="7998587" y="2787375"/>
                <a:ext cx="608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61F1D8E-2555-C960-36E0-DC5867393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587" y="2787375"/>
                <a:ext cx="60830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FBEEE2B-7E6F-2418-8981-5DD536F4C337}"/>
              </a:ext>
            </a:extLst>
          </p:cNvPr>
          <p:cNvCxnSpPr>
            <a:cxnSpLocks/>
          </p:cNvCxnSpPr>
          <p:nvPr/>
        </p:nvCxnSpPr>
        <p:spPr>
          <a:xfrm>
            <a:off x="7415943" y="4388915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DB45468-5592-231C-95C5-8FF076F99962}"/>
              </a:ext>
            </a:extLst>
          </p:cNvPr>
          <p:cNvCxnSpPr>
            <a:cxnSpLocks/>
          </p:cNvCxnSpPr>
          <p:nvPr/>
        </p:nvCxnSpPr>
        <p:spPr>
          <a:xfrm flipV="1">
            <a:off x="7415943" y="3886191"/>
            <a:ext cx="886682" cy="50272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c 43">
            <a:extLst>
              <a:ext uri="{FF2B5EF4-FFF2-40B4-BE49-F238E27FC236}">
                <a16:creationId xmlns:a16="http://schemas.microsoft.com/office/drawing/2014/main" id="{597DF741-B525-2746-FAA1-0D0530953DBE}"/>
              </a:ext>
            </a:extLst>
          </p:cNvPr>
          <p:cNvSpPr/>
          <p:nvPr/>
        </p:nvSpPr>
        <p:spPr>
          <a:xfrm rot="1034383">
            <a:off x="7665686" y="4126872"/>
            <a:ext cx="353565" cy="401205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27ABC7A-608B-849E-8746-533D74344F68}"/>
                  </a:ext>
                </a:extLst>
              </p:cNvPr>
              <p:cNvSpPr txBox="1"/>
              <p:nvPr/>
            </p:nvSpPr>
            <p:spPr>
              <a:xfrm>
                <a:off x="7998587" y="3978015"/>
                <a:ext cx="608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27ABC7A-608B-849E-8746-533D74344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587" y="3978015"/>
                <a:ext cx="60830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604ED12-7FB0-25B4-F5B9-0F94F9ADB71E}"/>
              </a:ext>
            </a:extLst>
          </p:cNvPr>
          <p:cNvCxnSpPr>
            <a:cxnSpLocks/>
          </p:cNvCxnSpPr>
          <p:nvPr/>
        </p:nvCxnSpPr>
        <p:spPr>
          <a:xfrm>
            <a:off x="7415943" y="5674632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1A5C3DE-39B8-CCDA-372E-1BBED1A6DC70}"/>
              </a:ext>
            </a:extLst>
          </p:cNvPr>
          <p:cNvCxnSpPr>
            <a:cxnSpLocks/>
          </p:cNvCxnSpPr>
          <p:nvPr/>
        </p:nvCxnSpPr>
        <p:spPr>
          <a:xfrm flipV="1">
            <a:off x="7415943" y="5171908"/>
            <a:ext cx="886682" cy="50272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Arc 59">
            <a:extLst>
              <a:ext uri="{FF2B5EF4-FFF2-40B4-BE49-F238E27FC236}">
                <a16:creationId xmlns:a16="http://schemas.microsoft.com/office/drawing/2014/main" id="{63AE45C3-C5C5-1D09-7F27-43DCF0D35964}"/>
              </a:ext>
            </a:extLst>
          </p:cNvPr>
          <p:cNvSpPr/>
          <p:nvPr/>
        </p:nvSpPr>
        <p:spPr>
          <a:xfrm rot="1034383">
            <a:off x="7665686" y="5412589"/>
            <a:ext cx="353565" cy="401205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B19461B-FE30-EFE4-ED89-B832B50B4B1C}"/>
                  </a:ext>
                </a:extLst>
              </p:cNvPr>
              <p:cNvSpPr txBox="1"/>
              <p:nvPr/>
            </p:nvSpPr>
            <p:spPr>
              <a:xfrm>
                <a:off x="7998587" y="5263732"/>
                <a:ext cx="608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B19461B-FE30-EFE4-ED89-B832B50B4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587" y="5263732"/>
                <a:ext cx="60830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8EBAB16-836F-8E8C-ACDA-8F773911C72F}"/>
              </a:ext>
            </a:extLst>
          </p:cNvPr>
          <p:cNvSpPr txBox="1"/>
          <p:nvPr/>
        </p:nvSpPr>
        <p:spPr>
          <a:xfrm>
            <a:off x="272822" y="1431075"/>
            <a:ext cx="266668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 zero-index phase of branch 1 as phase reference.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Global constellation rotation of phase reference. </a:t>
            </a:r>
          </a:p>
        </p:txBody>
      </p:sp>
    </p:spTree>
    <p:extLst>
      <p:ext uri="{BB962C8B-B14F-4D97-AF65-F5344CB8AC3E}">
        <p14:creationId xmlns:p14="http://schemas.microsoft.com/office/powerpoint/2010/main" val="10602465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174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504223" y="492897"/>
            <a:ext cx="6970633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Array Level Phase Offset Mismatch</a:t>
            </a:r>
            <a:endParaRPr lang="en-US" sz="199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2854B2-0E68-F516-B1F9-8ADCE09411B8}"/>
              </a:ext>
            </a:extLst>
          </p:cNvPr>
          <p:cNvCxnSpPr>
            <a:cxnSpLocks/>
          </p:cNvCxnSpPr>
          <p:nvPr/>
        </p:nvCxnSpPr>
        <p:spPr>
          <a:xfrm>
            <a:off x="1676400" y="3566160"/>
            <a:ext cx="6604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D00D316-65D8-DB13-BF55-912104D71FB8}"/>
              </a:ext>
            </a:extLst>
          </p:cNvPr>
          <p:cNvCxnSpPr>
            <a:cxnSpLocks/>
          </p:cNvCxnSpPr>
          <p:nvPr/>
        </p:nvCxnSpPr>
        <p:spPr>
          <a:xfrm flipV="1">
            <a:off x="2336800" y="1897016"/>
            <a:ext cx="853056" cy="16691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09F1B53-A85A-70A8-866A-69F4B5BD170B}"/>
              </a:ext>
            </a:extLst>
          </p:cNvPr>
          <p:cNvCxnSpPr>
            <a:cxnSpLocks/>
          </p:cNvCxnSpPr>
          <p:nvPr/>
        </p:nvCxnSpPr>
        <p:spPr>
          <a:xfrm flipV="1">
            <a:off x="2336800" y="3146697"/>
            <a:ext cx="834571" cy="41946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C5F770E-D62B-D46E-EA31-F30D9B2ADC9B}"/>
                  </a:ext>
                </a:extLst>
              </p:cNvPr>
              <p:cNvSpPr/>
              <p:nvPr/>
            </p:nvSpPr>
            <p:spPr>
              <a:xfrm>
                <a:off x="3773714" y="1673495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C5F770E-D62B-D46E-EA31-F30D9B2AD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1673495"/>
                <a:ext cx="1872343" cy="4934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137769-2F43-6F65-E1A3-29CE94D2B6A3}"/>
              </a:ext>
            </a:extLst>
          </p:cNvPr>
          <p:cNvCxnSpPr>
            <a:cxnSpLocks/>
          </p:cNvCxnSpPr>
          <p:nvPr/>
        </p:nvCxnSpPr>
        <p:spPr>
          <a:xfrm>
            <a:off x="3171371" y="1920238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94E7C5-3D3B-A6D8-4FCF-7E93CCE66AE1}"/>
              </a:ext>
            </a:extLst>
          </p:cNvPr>
          <p:cNvCxnSpPr>
            <a:cxnSpLocks/>
          </p:cNvCxnSpPr>
          <p:nvPr/>
        </p:nvCxnSpPr>
        <p:spPr>
          <a:xfrm>
            <a:off x="5646057" y="1914795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6A7CBD2-76A8-2B62-2538-D2BC87AC9CF5}"/>
                  </a:ext>
                </a:extLst>
              </p:cNvPr>
              <p:cNvSpPr/>
              <p:nvPr/>
            </p:nvSpPr>
            <p:spPr>
              <a:xfrm>
                <a:off x="3773714" y="2899954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6A7CBD2-76A8-2B62-2538-D2BC87AC9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2899954"/>
                <a:ext cx="1872343" cy="4934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3E7129-8F02-8143-F7F7-4A2DA25A9396}"/>
              </a:ext>
            </a:extLst>
          </p:cNvPr>
          <p:cNvCxnSpPr>
            <a:cxnSpLocks/>
          </p:cNvCxnSpPr>
          <p:nvPr/>
        </p:nvCxnSpPr>
        <p:spPr>
          <a:xfrm>
            <a:off x="3171371" y="3146697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30BC8DF-E9BC-0D0B-3017-F42A9D7A94FA}"/>
              </a:ext>
            </a:extLst>
          </p:cNvPr>
          <p:cNvCxnSpPr>
            <a:cxnSpLocks/>
          </p:cNvCxnSpPr>
          <p:nvPr/>
        </p:nvCxnSpPr>
        <p:spPr>
          <a:xfrm>
            <a:off x="2336800" y="3566159"/>
            <a:ext cx="834571" cy="80481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E734427-E7F6-4CEA-932C-7C340F0A8DBE}"/>
              </a:ext>
            </a:extLst>
          </p:cNvPr>
          <p:cNvCxnSpPr>
            <a:cxnSpLocks/>
          </p:cNvCxnSpPr>
          <p:nvPr/>
        </p:nvCxnSpPr>
        <p:spPr>
          <a:xfrm>
            <a:off x="2336800" y="3566158"/>
            <a:ext cx="853056" cy="20312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999CD4E-739A-ABD9-F248-F31CFDF2EE44}"/>
              </a:ext>
            </a:extLst>
          </p:cNvPr>
          <p:cNvCxnSpPr>
            <a:cxnSpLocks/>
          </p:cNvCxnSpPr>
          <p:nvPr/>
        </p:nvCxnSpPr>
        <p:spPr>
          <a:xfrm>
            <a:off x="5646057" y="3146697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3687894-C2E9-2081-7D4A-37DE7F3F7AF0}"/>
              </a:ext>
            </a:extLst>
          </p:cNvPr>
          <p:cNvCxnSpPr>
            <a:cxnSpLocks/>
          </p:cNvCxnSpPr>
          <p:nvPr/>
        </p:nvCxnSpPr>
        <p:spPr>
          <a:xfrm flipV="1">
            <a:off x="10864850" y="2287814"/>
            <a:ext cx="0" cy="129920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3841E61-8250-EAD2-A9F8-5F5E68E8B226}"/>
                  </a:ext>
                </a:extLst>
              </p:cNvPr>
              <p:cNvSpPr/>
              <p:nvPr/>
            </p:nvSpPr>
            <p:spPr>
              <a:xfrm>
                <a:off x="3773714" y="4126412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3841E61-8250-EAD2-A9F8-5F5E68E8B2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4126412"/>
                <a:ext cx="1872343" cy="4934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4A1226B-53B8-201F-DC5C-EAFBF0DD476C}"/>
              </a:ext>
            </a:extLst>
          </p:cNvPr>
          <p:cNvCxnSpPr>
            <a:cxnSpLocks/>
          </p:cNvCxnSpPr>
          <p:nvPr/>
        </p:nvCxnSpPr>
        <p:spPr>
          <a:xfrm>
            <a:off x="3171371" y="4373155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C660E3-B370-F7AD-A8BD-AA5B0236A42E}"/>
              </a:ext>
            </a:extLst>
          </p:cNvPr>
          <p:cNvCxnSpPr>
            <a:cxnSpLocks/>
          </p:cNvCxnSpPr>
          <p:nvPr/>
        </p:nvCxnSpPr>
        <p:spPr>
          <a:xfrm>
            <a:off x="5646057" y="4373155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CB8E27F-0C8D-0814-DC7A-842FD2E5E5CA}"/>
                  </a:ext>
                </a:extLst>
              </p:cNvPr>
              <p:cNvSpPr/>
              <p:nvPr/>
            </p:nvSpPr>
            <p:spPr>
              <a:xfrm>
                <a:off x="3773714" y="5352870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CB8E27F-0C8D-0814-DC7A-842FD2E5E5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5352870"/>
                <a:ext cx="1872343" cy="4934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DCD85C5-9EAB-B1DF-2EE9-4C342D964FAC}"/>
              </a:ext>
            </a:extLst>
          </p:cNvPr>
          <p:cNvCxnSpPr>
            <a:cxnSpLocks/>
          </p:cNvCxnSpPr>
          <p:nvPr/>
        </p:nvCxnSpPr>
        <p:spPr>
          <a:xfrm>
            <a:off x="3171371" y="5599613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7400B9-C2A8-7088-1265-39EEEE049933}"/>
              </a:ext>
            </a:extLst>
          </p:cNvPr>
          <p:cNvCxnSpPr>
            <a:cxnSpLocks/>
          </p:cNvCxnSpPr>
          <p:nvPr/>
        </p:nvCxnSpPr>
        <p:spPr>
          <a:xfrm>
            <a:off x="5646057" y="5599613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43F905D-2DFF-3C4F-8EEF-7A11FBE7623F}"/>
              </a:ext>
            </a:extLst>
          </p:cNvPr>
          <p:cNvGrpSpPr/>
          <p:nvPr/>
        </p:nvGrpSpPr>
        <p:grpSpPr>
          <a:xfrm>
            <a:off x="485321" y="3160497"/>
            <a:ext cx="853049" cy="853049"/>
            <a:chOff x="349707" y="3074036"/>
            <a:chExt cx="984244" cy="984244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F364C66-846D-1C8C-5907-3DF920860FA0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F6743A6-2EDA-A83A-AF50-122F7EB9B41F}"/>
                </a:ext>
              </a:extLst>
            </p:cNvPr>
            <p:cNvCxnSpPr>
              <a:stCxn id="54" idx="1"/>
              <a:endCxn id="54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518103F-5422-B276-4DB3-E7BC31B7C01B}"/>
                </a:ext>
              </a:extLst>
            </p:cNvPr>
            <p:cNvCxnSpPr>
              <a:stCxn id="54" idx="0"/>
              <a:endCxn id="54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9D6148-5001-95D2-B670-86D0E34F576D}"/>
              </a:ext>
            </a:extLst>
          </p:cNvPr>
          <p:cNvCxnSpPr>
            <a:cxnSpLocks/>
          </p:cNvCxnSpPr>
          <p:nvPr/>
        </p:nvCxnSpPr>
        <p:spPr>
          <a:xfrm>
            <a:off x="7415943" y="1914794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5BB680-1F06-038B-38DB-B4DBE771B236}"/>
              </a:ext>
            </a:extLst>
          </p:cNvPr>
          <p:cNvCxnSpPr>
            <a:cxnSpLocks/>
          </p:cNvCxnSpPr>
          <p:nvPr/>
        </p:nvCxnSpPr>
        <p:spPr>
          <a:xfrm>
            <a:off x="7415943" y="1914794"/>
            <a:ext cx="945369" cy="0"/>
          </a:xfrm>
          <a:prstGeom prst="line">
            <a:avLst/>
          </a:prstGeom>
          <a:ln w="19050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7A4317F-5463-CEB2-0863-8A1619D8E2A1}"/>
              </a:ext>
            </a:extLst>
          </p:cNvPr>
          <p:cNvCxnSpPr>
            <a:cxnSpLocks/>
          </p:cNvCxnSpPr>
          <p:nvPr/>
        </p:nvCxnSpPr>
        <p:spPr>
          <a:xfrm>
            <a:off x="7415943" y="3198275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7CF8A86-44D5-DAB6-C6C8-394EBF4959F4}"/>
              </a:ext>
            </a:extLst>
          </p:cNvPr>
          <p:cNvCxnSpPr>
            <a:cxnSpLocks/>
          </p:cNvCxnSpPr>
          <p:nvPr/>
        </p:nvCxnSpPr>
        <p:spPr>
          <a:xfrm>
            <a:off x="7415943" y="3198275"/>
            <a:ext cx="966057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FBEEE2B-7E6F-2418-8981-5DD536F4C337}"/>
              </a:ext>
            </a:extLst>
          </p:cNvPr>
          <p:cNvCxnSpPr>
            <a:cxnSpLocks/>
          </p:cNvCxnSpPr>
          <p:nvPr/>
        </p:nvCxnSpPr>
        <p:spPr>
          <a:xfrm>
            <a:off x="7415943" y="4388915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DB45468-5592-231C-95C5-8FF076F99962}"/>
              </a:ext>
            </a:extLst>
          </p:cNvPr>
          <p:cNvCxnSpPr>
            <a:cxnSpLocks/>
          </p:cNvCxnSpPr>
          <p:nvPr/>
        </p:nvCxnSpPr>
        <p:spPr>
          <a:xfrm>
            <a:off x="7415943" y="4388915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604ED12-7FB0-25B4-F5B9-0F94F9ADB71E}"/>
              </a:ext>
            </a:extLst>
          </p:cNvPr>
          <p:cNvCxnSpPr>
            <a:cxnSpLocks/>
          </p:cNvCxnSpPr>
          <p:nvPr/>
        </p:nvCxnSpPr>
        <p:spPr>
          <a:xfrm>
            <a:off x="7415943" y="5674632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1A5C3DE-39B8-CCDA-372E-1BBED1A6DC70}"/>
              </a:ext>
            </a:extLst>
          </p:cNvPr>
          <p:cNvCxnSpPr>
            <a:cxnSpLocks/>
          </p:cNvCxnSpPr>
          <p:nvPr/>
        </p:nvCxnSpPr>
        <p:spPr>
          <a:xfrm>
            <a:off x="7415943" y="5674632"/>
            <a:ext cx="966057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8EBAB16-836F-8E8C-ACDA-8F773911C72F}"/>
              </a:ext>
            </a:extLst>
          </p:cNvPr>
          <p:cNvSpPr txBox="1"/>
          <p:nvPr/>
        </p:nvSpPr>
        <p:spPr>
          <a:xfrm>
            <a:off x="272822" y="1431075"/>
            <a:ext cx="266668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 zero-index phase of branch 1 as phase reference.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Global constellation rotation of phase reference.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E6A1803-3271-BB62-5FF4-02EB95930CBE}"/>
              </a:ext>
            </a:extLst>
          </p:cNvPr>
          <p:cNvGrpSpPr/>
          <p:nvPr/>
        </p:nvGrpSpPr>
        <p:grpSpPr>
          <a:xfrm>
            <a:off x="6989421" y="1488270"/>
            <a:ext cx="853049" cy="853049"/>
            <a:chOff x="349707" y="3074036"/>
            <a:chExt cx="984244" cy="98424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F75CDB4-B9CE-C4A0-AEC1-E2A70C8E9822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BAB64F-10A9-1F5F-9EA0-AF25F2EF2548}"/>
                </a:ext>
              </a:extLst>
            </p:cNvPr>
            <p:cNvCxnSpPr>
              <a:stCxn id="4" idx="1"/>
              <a:endCxn id="4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6844329-1389-5E47-65C1-45764C213E18}"/>
                </a:ext>
              </a:extLst>
            </p:cNvPr>
            <p:cNvCxnSpPr>
              <a:stCxn id="4" idx="0"/>
              <a:endCxn id="4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DE4FBCE-725A-5010-1891-1AED9540AAEA}"/>
              </a:ext>
            </a:extLst>
          </p:cNvPr>
          <p:cNvGrpSpPr/>
          <p:nvPr/>
        </p:nvGrpSpPr>
        <p:grpSpPr>
          <a:xfrm>
            <a:off x="6994309" y="2767844"/>
            <a:ext cx="853049" cy="853049"/>
            <a:chOff x="349707" y="3074036"/>
            <a:chExt cx="984244" cy="98424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42AA25D-E550-EAE0-C133-13994B74957C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BBA7989-FC75-AC3A-82A5-89CD42A41E41}"/>
                </a:ext>
              </a:extLst>
            </p:cNvPr>
            <p:cNvCxnSpPr>
              <a:stCxn id="25" idx="1"/>
              <a:endCxn id="25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5812EDD-BDFD-7B8C-7C6D-232592DA3960}"/>
                </a:ext>
              </a:extLst>
            </p:cNvPr>
            <p:cNvCxnSpPr>
              <a:stCxn id="25" idx="0"/>
              <a:endCxn id="25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C191D6D-DF10-5701-2A58-9377A23817E6}"/>
              </a:ext>
            </a:extLst>
          </p:cNvPr>
          <p:cNvGrpSpPr/>
          <p:nvPr/>
        </p:nvGrpSpPr>
        <p:grpSpPr>
          <a:xfrm>
            <a:off x="6989420" y="3968567"/>
            <a:ext cx="853049" cy="853049"/>
            <a:chOff x="349707" y="3074036"/>
            <a:chExt cx="984244" cy="984244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42F5FDF6-1202-C9BE-29C5-2A2CDB4A3825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43828C4-355A-D04C-A136-E26727BD8F80}"/>
                </a:ext>
              </a:extLst>
            </p:cNvPr>
            <p:cNvCxnSpPr>
              <a:stCxn id="66" idx="1"/>
              <a:endCxn id="66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68F7238-9A58-FEFE-4BE0-1661F6BFEFE6}"/>
                </a:ext>
              </a:extLst>
            </p:cNvPr>
            <p:cNvCxnSpPr>
              <a:stCxn id="66" idx="0"/>
              <a:endCxn id="66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1EA880B-D2E4-D09F-BBCE-4E05274B5F2D}"/>
              </a:ext>
            </a:extLst>
          </p:cNvPr>
          <p:cNvGrpSpPr/>
          <p:nvPr/>
        </p:nvGrpSpPr>
        <p:grpSpPr>
          <a:xfrm>
            <a:off x="6989419" y="5248139"/>
            <a:ext cx="853049" cy="853049"/>
            <a:chOff x="349707" y="3074036"/>
            <a:chExt cx="984244" cy="98424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4F4F56F-26E4-03B5-DDD4-C39652517969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3AFB75B-B312-19E1-27E8-D11121ECD665}"/>
                </a:ext>
              </a:extLst>
            </p:cNvPr>
            <p:cNvCxnSpPr>
              <a:stCxn id="71" idx="1"/>
              <a:endCxn id="71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FBF9DA5-B126-232E-416E-8D3650A0B9BB}"/>
                </a:ext>
              </a:extLst>
            </p:cNvPr>
            <p:cNvCxnSpPr>
              <a:stCxn id="71" idx="0"/>
              <a:endCxn id="71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191E9B6-D1A5-A26C-0023-60BCD3994D33}"/>
                  </a:ext>
                </a:extLst>
              </p:cNvPr>
              <p:cNvSpPr txBox="1"/>
              <p:nvPr/>
            </p:nvSpPr>
            <p:spPr>
              <a:xfrm>
                <a:off x="7998587" y="1503894"/>
                <a:ext cx="608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191E9B6-D1A5-A26C-0023-60BCD3994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587" y="1503894"/>
                <a:ext cx="60830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2BB07C3-A5AF-4752-F5A1-DA03EB394239}"/>
                  </a:ext>
                </a:extLst>
              </p:cNvPr>
              <p:cNvSpPr txBox="1"/>
              <p:nvPr/>
            </p:nvSpPr>
            <p:spPr>
              <a:xfrm>
                <a:off x="7998587" y="2787373"/>
                <a:ext cx="608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2BB07C3-A5AF-4752-F5A1-DA03EB394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587" y="2787373"/>
                <a:ext cx="60830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C41CB64-3F40-F8A9-5C0B-EEF091219DAE}"/>
                  </a:ext>
                </a:extLst>
              </p:cNvPr>
              <p:cNvSpPr txBox="1"/>
              <p:nvPr/>
            </p:nvSpPr>
            <p:spPr>
              <a:xfrm>
                <a:off x="7998587" y="3978304"/>
                <a:ext cx="608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C41CB64-3F40-F8A9-5C0B-EEF091219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587" y="3978304"/>
                <a:ext cx="60830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AB3BC9E-BA73-5205-58D2-C3AEC33DE356}"/>
                  </a:ext>
                </a:extLst>
              </p:cNvPr>
              <p:cNvSpPr txBox="1"/>
              <p:nvPr/>
            </p:nvSpPr>
            <p:spPr>
              <a:xfrm>
                <a:off x="7998586" y="5257843"/>
                <a:ext cx="608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AB3BC9E-BA73-5205-58D2-C3AEC33DE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586" y="5257843"/>
                <a:ext cx="60830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09377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175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504223" y="492897"/>
            <a:ext cx="6970633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Array Level Phase Offset Mismatch</a:t>
            </a:r>
            <a:endParaRPr lang="en-US" sz="199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2854B2-0E68-F516-B1F9-8ADCE09411B8}"/>
              </a:ext>
            </a:extLst>
          </p:cNvPr>
          <p:cNvCxnSpPr>
            <a:cxnSpLocks/>
          </p:cNvCxnSpPr>
          <p:nvPr/>
        </p:nvCxnSpPr>
        <p:spPr>
          <a:xfrm>
            <a:off x="1676400" y="3566160"/>
            <a:ext cx="6604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D00D316-65D8-DB13-BF55-912104D71FB8}"/>
              </a:ext>
            </a:extLst>
          </p:cNvPr>
          <p:cNvCxnSpPr>
            <a:cxnSpLocks/>
          </p:cNvCxnSpPr>
          <p:nvPr/>
        </p:nvCxnSpPr>
        <p:spPr>
          <a:xfrm flipV="1">
            <a:off x="2336800" y="1897016"/>
            <a:ext cx="853056" cy="16691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09F1B53-A85A-70A8-866A-69F4B5BD170B}"/>
              </a:ext>
            </a:extLst>
          </p:cNvPr>
          <p:cNvCxnSpPr>
            <a:cxnSpLocks/>
          </p:cNvCxnSpPr>
          <p:nvPr/>
        </p:nvCxnSpPr>
        <p:spPr>
          <a:xfrm flipV="1">
            <a:off x="2336800" y="3146697"/>
            <a:ext cx="834571" cy="41946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137769-2F43-6F65-E1A3-29CE94D2B6A3}"/>
              </a:ext>
            </a:extLst>
          </p:cNvPr>
          <p:cNvCxnSpPr>
            <a:cxnSpLocks/>
          </p:cNvCxnSpPr>
          <p:nvPr/>
        </p:nvCxnSpPr>
        <p:spPr>
          <a:xfrm>
            <a:off x="3171371" y="1920238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94E7C5-3D3B-A6D8-4FCF-7E93CCE66AE1}"/>
              </a:ext>
            </a:extLst>
          </p:cNvPr>
          <p:cNvCxnSpPr>
            <a:cxnSpLocks/>
          </p:cNvCxnSpPr>
          <p:nvPr/>
        </p:nvCxnSpPr>
        <p:spPr>
          <a:xfrm>
            <a:off x="5646057" y="1914795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3E7129-8F02-8143-F7F7-4A2DA25A9396}"/>
              </a:ext>
            </a:extLst>
          </p:cNvPr>
          <p:cNvCxnSpPr>
            <a:cxnSpLocks/>
          </p:cNvCxnSpPr>
          <p:nvPr/>
        </p:nvCxnSpPr>
        <p:spPr>
          <a:xfrm>
            <a:off x="3171371" y="3146697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30BC8DF-E9BC-0D0B-3017-F42A9D7A94FA}"/>
              </a:ext>
            </a:extLst>
          </p:cNvPr>
          <p:cNvCxnSpPr>
            <a:cxnSpLocks/>
          </p:cNvCxnSpPr>
          <p:nvPr/>
        </p:nvCxnSpPr>
        <p:spPr>
          <a:xfrm>
            <a:off x="2336800" y="3566159"/>
            <a:ext cx="834571" cy="80481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E734427-E7F6-4CEA-932C-7C340F0A8DBE}"/>
              </a:ext>
            </a:extLst>
          </p:cNvPr>
          <p:cNvCxnSpPr>
            <a:cxnSpLocks/>
          </p:cNvCxnSpPr>
          <p:nvPr/>
        </p:nvCxnSpPr>
        <p:spPr>
          <a:xfrm>
            <a:off x="2336800" y="3566158"/>
            <a:ext cx="853056" cy="20312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999CD4E-739A-ABD9-F248-F31CFDF2EE44}"/>
              </a:ext>
            </a:extLst>
          </p:cNvPr>
          <p:cNvCxnSpPr>
            <a:cxnSpLocks/>
          </p:cNvCxnSpPr>
          <p:nvPr/>
        </p:nvCxnSpPr>
        <p:spPr>
          <a:xfrm>
            <a:off x="5646057" y="3146697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3687894-C2E9-2081-7D4A-37DE7F3F7AF0}"/>
              </a:ext>
            </a:extLst>
          </p:cNvPr>
          <p:cNvCxnSpPr>
            <a:cxnSpLocks/>
          </p:cNvCxnSpPr>
          <p:nvPr/>
        </p:nvCxnSpPr>
        <p:spPr>
          <a:xfrm flipV="1">
            <a:off x="10864850" y="2287814"/>
            <a:ext cx="0" cy="129920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4A1226B-53B8-201F-DC5C-EAFBF0DD476C}"/>
              </a:ext>
            </a:extLst>
          </p:cNvPr>
          <p:cNvCxnSpPr>
            <a:cxnSpLocks/>
          </p:cNvCxnSpPr>
          <p:nvPr/>
        </p:nvCxnSpPr>
        <p:spPr>
          <a:xfrm>
            <a:off x="3171371" y="4373155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C660E3-B370-F7AD-A8BD-AA5B0236A42E}"/>
              </a:ext>
            </a:extLst>
          </p:cNvPr>
          <p:cNvCxnSpPr>
            <a:cxnSpLocks/>
          </p:cNvCxnSpPr>
          <p:nvPr/>
        </p:nvCxnSpPr>
        <p:spPr>
          <a:xfrm>
            <a:off x="5646057" y="4373155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DCD85C5-9EAB-B1DF-2EE9-4C342D964FAC}"/>
              </a:ext>
            </a:extLst>
          </p:cNvPr>
          <p:cNvCxnSpPr>
            <a:cxnSpLocks/>
          </p:cNvCxnSpPr>
          <p:nvPr/>
        </p:nvCxnSpPr>
        <p:spPr>
          <a:xfrm>
            <a:off x="3171371" y="5599613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7400B9-C2A8-7088-1265-39EEEE049933}"/>
              </a:ext>
            </a:extLst>
          </p:cNvPr>
          <p:cNvCxnSpPr>
            <a:cxnSpLocks/>
          </p:cNvCxnSpPr>
          <p:nvPr/>
        </p:nvCxnSpPr>
        <p:spPr>
          <a:xfrm>
            <a:off x="5646057" y="5599613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43F905D-2DFF-3C4F-8EEF-7A11FBE7623F}"/>
              </a:ext>
            </a:extLst>
          </p:cNvPr>
          <p:cNvGrpSpPr/>
          <p:nvPr/>
        </p:nvGrpSpPr>
        <p:grpSpPr>
          <a:xfrm>
            <a:off x="485321" y="3160497"/>
            <a:ext cx="853049" cy="853049"/>
            <a:chOff x="349707" y="3074036"/>
            <a:chExt cx="984244" cy="984244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F364C66-846D-1C8C-5907-3DF920860FA0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F6743A6-2EDA-A83A-AF50-122F7EB9B41F}"/>
                </a:ext>
              </a:extLst>
            </p:cNvPr>
            <p:cNvCxnSpPr>
              <a:stCxn id="54" idx="1"/>
              <a:endCxn id="54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518103F-5422-B276-4DB3-E7BC31B7C01B}"/>
                </a:ext>
              </a:extLst>
            </p:cNvPr>
            <p:cNvCxnSpPr>
              <a:stCxn id="54" idx="0"/>
              <a:endCxn id="54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EBBE87B-E753-F1E0-5EA8-5A701815B2FB}"/>
              </a:ext>
            </a:extLst>
          </p:cNvPr>
          <p:cNvGrpSpPr/>
          <p:nvPr/>
        </p:nvGrpSpPr>
        <p:grpSpPr>
          <a:xfrm>
            <a:off x="485321" y="3160497"/>
            <a:ext cx="853049" cy="853049"/>
            <a:chOff x="349707" y="3074036"/>
            <a:chExt cx="984244" cy="98424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D0FF9B-9389-0710-54D3-787A06B00253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F8E1DA1-C2B1-E046-D9B6-0ED44E9A2343}"/>
                </a:ext>
              </a:extLst>
            </p:cNvPr>
            <p:cNvCxnSpPr>
              <a:stCxn id="3" idx="1"/>
              <a:endCxn id="3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D0E9D62-2734-F9C5-1AEC-4284FF6D1320}"/>
                </a:ext>
              </a:extLst>
            </p:cNvPr>
            <p:cNvCxnSpPr>
              <a:stCxn id="3" idx="0"/>
              <a:endCxn id="3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EBB2E62-21E7-AB23-F082-50BE5D28CA78}"/>
              </a:ext>
            </a:extLst>
          </p:cNvPr>
          <p:cNvGrpSpPr/>
          <p:nvPr/>
        </p:nvGrpSpPr>
        <p:grpSpPr>
          <a:xfrm>
            <a:off x="485321" y="3160496"/>
            <a:ext cx="853049" cy="853049"/>
            <a:chOff x="349707" y="3074036"/>
            <a:chExt cx="984244" cy="98424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BF9D1C3-6396-0E5C-A8EA-21CE09E172D8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C2EF62B-A329-B0ED-B3CA-E7569D692928}"/>
                </a:ext>
              </a:extLst>
            </p:cNvPr>
            <p:cNvCxnSpPr>
              <a:stCxn id="44" idx="1"/>
              <a:endCxn id="44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870F9D4-9DF2-8CC3-2738-F4571F0B43F9}"/>
                </a:ext>
              </a:extLst>
            </p:cNvPr>
            <p:cNvCxnSpPr>
              <a:stCxn id="44" idx="0"/>
              <a:endCxn id="44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D2C3E65-02D3-2054-A67B-370620740E43}"/>
              </a:ext>
            </a:extLst>
          </p:cNvPr>
          <p:cNvGrpSpPr/>
          <p:nvPr/>
        </p:nvGrpSpPr>
        <p:grpSpPr>
          <a:xfrm>
            <a:off x="485321" y="3160496"/>
            <a:ext cx="853049" cy="853049"/>
            <a:chOff x="349707" y="3074036"/>
            <a:chExt cx="984244" cy="98424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2223BDF-C805-8F49-E6E1-B3A0BD3655E2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42EBD1A-DE55-BCAF-A6CF-B192CFB392D3}"/>
                </a:ext>
              </a:extLst>
            </p:cNvPr>
            <p:cNvCxnSpPr>
              <a:stCxn id="60" idx="1"/>
              <a:endCxn id="60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1C40773-B6A7-5CA2-3E75-7CB0F4FF5BD2}"/>
                </a:ext>
              </a:extLst>
            </p:cNvPr>
            <p:cNvCxnSpPr>
              <a:stCxn id="60" idx="0"/>
              <a:endCxn id="60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A3A8EEE-A794-1AE7-62D5-C41035A7C189}"/>
              </a:ext>
            </a:extLst>
          </p:cNvPr>
          <p:cNvGrpSpPr/>
          <p:nvPr/>
        </p:nvGrpSpPr>
        <p:grpSpPr>
          <a:xfrm>
            <a:off x="485321" y="3160496"/>
            <a:ext cx="853049" cy="853049"/>
            <a:chOff x="349707" y="3074036"/>
            <a:chExt cx="984244" cy="98424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83426C0-BEC7-B12C-688F-09DE258E82D3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9C774BE-CA11-C431-FCE9-F96EADA2F685}"/>
                </a:ext>
              </a:extLst>
            </p:cNvPr>
            <p:cNvCxnSpPr>
              <a:stCxn id="64" idx="1"/>
              <a:endCxn id="64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4B0DE18-99CF-74B2-448B-EB28AA3CBDC9}"/>
                </a:ext>
              </a:extLst>
            </p:cNvPr>
            <p:cNvCxnSpPr>
              <a:stCxn id="64" idx="0"/>
              <a:endCxn id="64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79D9F7B-BFB1-5B41-33D3-78F61DDFCA13}"/>
                  </a:ext>
                </a:extLst>
              </p:cNvPr>
              <p:cNvSpPr/>
              <p:nvPr/>
            </p:nvSpPr>
            <p:spPr>
              <a:xfrm>
                <a:off x="3773714" y="1673495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79D9F7B-BFB1-5B41-33D3-78F61DDFCA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1673495"/>
                <a:ext cx="1872343" cy="4934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D919073-A9CF-0D08-55B9-4046AB701F71}"/>
                  </a:ext>
                </a:extLst>
              </p:cNvPr>
              <p:cNvSpPr/>
              <p:nvPr/>
            </p:nvSpPr>
            <p:spPr>
              <a:xfrm>
                <a:off x="3773714" y="2899954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D919073-A9CF-0D08-55B9-4046AB701F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2899954"/>
                <a:ext cx="1872343" cy="4934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7DC5A62-CAC4-75AA-D8CF-51735C4B2784}"/>
                  </a:ext>
                </a:extLst>
              </p:cNvPr>
              <p:cNvSpPr/>
              <p:nvPr/>
            </p:nvSpPr>
            <p:spPr>
              <a:xfrm>
                <a:off x="3773714" y="4126412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7DC5A62-CAC4-75AA-D8CF-51735C4B27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4126412"/>
                <a:ext cx="1872343" cy="4934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80CD883-1247-22AD-B14D-C4D144B49F69}"/>
                  </a:ext>
                </a:extLst>
              </p:cNvPr>
              <p:cNvSpPr/>
              <p:nvPr/>
            </p:nvSpPr>
            <p:spPr>
              <a:xfrm>
                <a:off x="3773714" y="5352870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80CD883-1247-22AD-B14D-C4D144B49F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5352870"/>
                <a:ext cx="1872343" cy="4934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598328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176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504223" y="492897"/>
            <a:ext cx="6970633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Array Level Phase Offset Mismatch</a:t>
            </a:r>
            <a:endParaRPr lang="en-US" sz="199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2854B2-0E68-F516-B1F9-8ADCE09411B8}"/>
              </a:ext>
            </a:extLst>
          </p:cNvPr>
          <p:cNvCxnSpPr>
            <a:cxnSpLocks/>
          </p:cNvCxnSpPr>
          <p:nvPr/>
        </p:nvCxnSpPr>
        <p:spPr>
          <a:xfrm>
            <a:off x="1676400" y="3566160"/>
            <a:ext cx="6604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D00D316-65D8-DB13-BF55-912104D71FB8}"/>
              </a:ext>
            </a:extLst>
          </p:cNvPr>
          <p:cNvCxnSpPr>
            <a:cxnSpLocks/>
          </p:cNvCxnSpPr>
          <p:nvPr/>
        </p:nvCxnSpPr>
        <p:spPr>
          <a:xfrm flipV="1">
            <a:off x="2336800" y="1897016"/>
            <a:ext cx="853056" cy="16691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09F1B53-A85A-70A8-866A-69F4B5BD170B}"/>
              </a:ext>
            </a:extLst>
          </p:cNvPr>
          <p:cNvCxnSpPr>
            <a:cxnSpLocks/>
          </p:cNvCxnSpPr>
          <p:nvPr/>
        </p:nvCxnSpPr>
        <p:spPr>
          <a:xfrm flipV="1">
            <a:off x="2336800" y="3146697"/>
            <a:ext cx="834571" cy="41946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137769-2F43-6F65-E1A3-29CE94D2B6A3}"/>
              </a:ext>
            </a:extLst>
          </p:cNvPr>
          <p:cNvCxnSpPr>
            <a:cxnSpLocks/>
          </p:cNvCxnSpPr>
          <p:nvPr/>
        </p:nvCxnSpPr>
        <p:spPr>
          <a:xfrm>
            <a:off x="3171371" y="1920238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94E7C5-3D3B-A6D8-4FCF-7E93CCE66AE1}"/>
              </a:ext>
            </a:extLst>
          </p:cNvPr>
          <p:cNvCxnSpPr>
            <a:cxnSpLocks/>
          </p:cNvCxnSpPr>
          <p:nvPr/>
        </p:nvCxnSpPr>
        <p:spPr>
          <a:xfrm>
            <a:off x="5646057" y="1914795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3E7129-8F02-8143-F7F7-4A2DA25A9396}"/>
              </a:ext>
            </a:extLst>
          </p:cNvPr>
          <p:cNvCxnSpPr>
            <a:cxnSpLocks/>
          </p:cNvCxnSpPr>
          <p:nvPr/>
        </p:nvCxnSpPr>
        <p:spPr>
          <a:xfrm>
            <a:off x="3171371" y="3146697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30BC8DF-E9BC-0D0B-3017-F42A9D7A94FA}"/>
              </a:ext>
            </a:extLst>
          </p:cNvPr>
          <p:cNvCxnSpPr>
            <a:cxnSpLocks/>
          </p:cNvCxnSpPr>
          <p:nvPr/>
        </p:nvCxnSpPr>
        <p:spPr>
          <a:xfrm>
            <a:off x="2336800" y="3566159"/>
            <a:ext cx="834571" cy="80481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E734427-E7F6-4CEA-932C-7C340F0A8DBE}"/>
              </a:ext>
            </a:extLst>
          </p:cNvPr>
          <p:cNvCxnSpPr>
            <a:cxnSpLocks/>
          </p:cNvCxnSpPr>
          <p:nvPr/>
        </p:nvCxnSpPr>
        <p:spPr>
          <a:xfrm>
            <a:off x="2336800" y="3566158"/>
            <a:ext cx="853056" cy="20312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999CD4E-739A-ABD9-F248-F31CFDF2EE44}"/>
              </a:ext>
            </a:extLst>
          </p:cNvPr>
          <p:cNvCxnSpPr>
            <a:cxnSpLocks/>
          </p:cNvCxnSpPr>
          <p:nvPr/>
        </p:nvCxnSpPr>
        <p:spPr>
          <a:xfrm>
            <a:off x="5646057" y="3146697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3687894-C2E9-2081-7D4A-37DE7F3F7AF0}"/>
              </a:ext>
            </a:extLst>
          </p:cNvPr>
          <p:cNvCxnSpPr>
            <a:cxnSpLocks/>
          </p:cNvCxnSpPr>
          <p:nvPr/>
        </p:nvCxnSpPr>
        <p:spPr>
          <a:xfrm flipV="1">
            <a:off x="10864850" y="2287814"/>
            <a:ext cx="0" cy="129920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8D7AE6-5952-4B1C-734A-3A7D42E0CDC3}"/>
              </a:ext>
            </a:extLst>
          </p:cNvPr>
          <p:cNvGrpSpPr/>
          <p:nvPr/>
        </p:nvGrpSpPr>
        <p:grpSpPr>
          <a:xfrm rot="-2400000">
            <a:off x="6989421" y="1488270"/>
            <a:ext cx="853049" cy="853049"/>
            <a:chOff x="349707" y="3074036"/>
            <a:chExt cx="984244" cy="984244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735E3CC-79A9-838A-AD83-FD23A2112149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846AE42-0850-0864-27DA-6C022C97A203}"/>
                </a:ext>
              </a:extLst>
            </p:cNvPr>
            <p:cNvCxnSpPr>
              <a:stCxn id="75" idx="1"/>
              <a:endCxn id="75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CAFF324-4366-04D7-23C1-68FA1BC14DF8}"/>
                </a:ext>
              </a:extLst>
            </p:cNvPr>
            <p:cNvCxnSpPr>
              <a:stCxn id="75" idx="0"/>
              <a:endCxn id="75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4A1226B-53B8-201F-DC5C-EAFBF0DD476C}"/>
              </a:ext>
            </a:extLst>
          </p:cNvPr>
          <p:cNvCxnSpPr>
            <a:cxnSpLocks/>
          </p:cNvCxnSpPr>
          <p:nvPr/>
        </p:nvCxnSpPr>
        <p:spPr>
          <a:xfrm>
            <a:off x="3171371" y="4373155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C660E3-B370-F7AD-A8BD-AA5B0236A42E}"/>
              </a:ext>
            </a:extLst>
          </p:cNvPr>
          <p:cNvCxnSpPr>
            <a:cxnSpLocks/>
          </p:cNvCxnSpPr>
          <p:nvPr/>
        </p:nvCxnSpPr>
        <p:spPr>
          <a:xfrm>
            <a:off x="5646057" y="4373155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DCD85C5-9EAB-B1DF-2EE9-4C342D964FAC}"/>
              </a:ext>
            </a:extLst>
          </p:cNvPr>
          <p:cNvCxnSpPr>
            <a:cxnSpLocks/>
          </p:cNvCxnSpPr>
          <p:nvPr/>
        </p:nvCxnSpPr>
        <p:spPr>
          <a:xfrm>
            <a:off x="3171371" y="5599613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7400B9-C2A8-7088-1265-39EEEE049933}"/>
              </a:ext>
            </a:extLst>
          </p:cNvPr>
          <p:cNvCxnSpPr>
            <a:cxnSpLocks/>
          </p:cNvCxnSpPr>
          <p:nvPr/>
        </p:nvCxnSpPr>
        <p:spPr>
          <a:xfrm>
            <a:off x="5646057" y="5599613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94E1C2B-63A1-6C87-7895-37C74AB5F07B}"/>
              </a:ext>
            </a:extLst>
          </p:cNvPr>
          <p:cNvGrpSpPr/>
          <p:nvPr/>
        </p:nvGrpSpPr>
        <p:grpSpPr>
          <a:xfrm rot="-600000">
            <a:off x="6994309" y="2767844"/>
            <a:ext cx="853049" cy="853049"/>
            <a:chOff x="349707" y="3074036"/>
            <a:chExt cx="984244" cy="98424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4B68576-4445-F4F9-2B2F-846FD68715A1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6C88AFD-932A-8F05-F6CB-9B0339B4D275}"/>
                </a:ext>
              </a:extLst>
            </p:cNvPr>
            <p:cNvCxnSpPr>
              <a:stCxn id="35" idx="1"/>
              <a:endCxn id="35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AC85B72-F7BD-535E-6634-10D4FF947228}"/>
                </a:ext>
              </a:extLst>
            </p:cNvPr>
            <p:cNvCxnSpPr>
              <a:stCxn id="35" idx="0"/>
              <a:endCxn id="35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18B8A0A-2E50-4DDF-F7D8-AE44B49950DC}"/>
              </a:ext>
            </a:extLst>
          </p:cNvPr>
          <p:cNvGrpSpPr/>
          <p:nvPr/>
        </p:nvGrpSpPr>
        <p:grpSpPr>
          <a:xfrm rot="-2700000">
            <a:off x="6989420" y="3968567"/>
            <a:ext cx="853049" cy="853049"/>
            <a:chOff x="349707" y="3074036"/>
            <a:chExt cx="984244" cy="984244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BC140CC-0316-9EF1-16B8-B155EAF2718C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CDF0FCA-AAFB-E454-3475-E1BB5AAC9075}"/>
                </a:ext>
              </a:extLst>
            </p:cNvPr>
            <p:cNvCxnSpPr>
              <a:stCxn id="43" idx="1"/>
              <a:endCxn id="43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E5FF3CE-E4D0-4FD6-838C-ACEFC49B829E}"/>
                </a:ext>
              </a:extLst>
            </p:cNvPr>
            <p:cNvCxnSpPr>
              <a:stCxn id="43" idx="0"/>
              <a:endCxn id="43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C8D3BB3-3F12-AA83-DCEB-82786125E1FD}"/>
              </a:ext>
            </a:extLst>
          </p:cNvPr>
          <p:cNvGrpSpPr/>
          <p:nvPr/>
        </p:nvGrpSpPr>
        <p:grpSpPr>
          <a:xfrm rot="-900000">
            <a:off x="6989419" y="5248139"/>
            <a:ext cx="853049" cy="853049"/>
            <a:chOff x="349707" y="3074036"/>
            <a:chExt cx="984244" cy="98424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42ECC3D-95DB-F1F9-D2FC-CC88390F326B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0A8BC36-47B2-1483-1298-5F839EE511C5}"/>
                </a:ext>
              </a:extLst>
            </p:cNvPr>
            <p:cNvCxnSpPr>
              <a:stCxn id="49" idx="1"/>
              <a:endCxn id="49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A87F9B9-040F-C27D-3E7B-B16A1B7826B8}"/>
                </a:ext>
              </a:extLst>
            </p:cNvPr>
            <p:cNvCxnSpPr>
              <a:stCxn id="49" idx="0"/>
              <a:endCxn id="49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43F905D-2DFF-3C4F-8EEF-7A11FBE7623F}"/>
              </a:ext>
            </a:extLst>
          </p:cNvPr>
          <p:cNvGrpSpPr/>
          <p:nvPr/>
        </p:nvGrpSpPr>
        <p:grpSpPr>
          <a:xfrm>
            <a:off x="485321" y="3160497"/>
            <a:ext cx="853049" cy="853049"/>
            <a:chOff x="349707" y="3074036"/>
            <a:chExt cx="984244" cy="984244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F364C66-846D-1C8C-5907-3DF920860FA0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F6743A6-2EDA-A83A-AF50-122F7EB9B41F}"/>
                </a:ext>
              </a:extLst>
            </p:cNvPr>
            <p:cNvCxnSpPr>
              <a:stCxn id="54" idx="1"/>
              <a:endCxn id="54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518103F-5422-B276-4DB3-E7BC31B7C01B}"/>
                </a:ext>
              </a:extLst>
            </p:cNvPr>
            <p:cNvCxnSpPr>
              <a:stCxn id="54" idx="0"/>
              <a:endCxn id="54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9D6148-5001-95D2-B670-86D0E34F576D}"/>
              </a:ext>
            </a:extLst>
          </p:cNvPr>
          <p:cNvCxnSpPr>
            <a:cxnSpLocks/>
          </p:cNvCxnSpPr>
          <p:nvPr/>
        </p:nvCxnSpPr>
        <p:spPr>
          <a:xfrm>
            <a:off x="7415943" y="1914794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5BB680-1F06-038B-38DB-B4DBE771B236}"/>
              </a:ext>
            </a:extLst>
          </p:cNvPr>
          <p:cNvCxnSpPr>
            <a:cxnSpLocks/>
          </p:cNvCxnSpPr>
          <p:nvPr/>
        </p:nvCxnSpPr>
        <p:spPr>
          <a:xfrm flipV="1">
            <a:off x="7415943" y="1265727"/>
            <a:ext cx="774650" cy="649067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5270B6BB-F341-4470-83F1-B321A3EB9C56}"/>
              </a:ext>
            </a:extLst>
          </p:cNvPr>
          <p:cNvSpPr/>
          <p:nvPr/>
        </p:nvSpPr>
        <p:spPr>
          <a:xfrm rot="1034383">
            <a:off x="7516783" y="1556613"/>
            <a:ext cx="517376" cy="537658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F368C7-ADB9-CF1C-C92F-B55D0457EE0D}"/>
                  </a:ext>
                </a:extLst>
              </p:cNvPr>
              <p:cNvSpPr txBox="1"/>
              <p:nvPr/>
            </p:nvSpPr>
            <p:spPr>
              <a:xfrm>
                <a:off x="8016845" y="1475304"/>
                <a:ext cx="10192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F368C7-ADB9-CF1C-C92F-B55D0457E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845" y="1475304"/>
                <a:ext cx="101920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7A4317F-5463-CEB2-0863-8A1619D8E2A1}"/>
              </a:ext>
            </a:extLst>
          </p:cNvPr>
          <p:cNvCxnSpPr>
            <a:cxnSpLocks/>
          </p:cNvCxnSpPr>
          <p:nvPr/>
        </p:nvCxnSpPr>
        <p:spPr>
          <a:xfrm>
            <a:off x="7415943" y="3198275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7CF8A86-44D5-DAB6-C6C8-394EBF4959F4}"/>
              </a:ext>
            </a:extLst>
          </p:cNvPr>
          <p:cNvCxnSpPr>
            <a:cxnSpLocks/>
          </p:cNvCxnSpPr>
          <p:nvPr/>
        </p:nvCxnSpPr>
        <p:spPr>
          <a:xfrm flipV="1">
            <a:off x="7415943" y="3031441"/>
            <a:ext cx="919046" cy="16683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4D425A2C-E5E1-A539-EE38-43FE5EA9FD8B}"/>
              </a:ext>
            </a:extLst>
          </p:cNvPr>
          <p:cNvSpPr/>
          <p:nvPr/>
        </p:nvSpPr>
        <p:spPr>
          <a:xfrm rot="2189115">
            <a:off x="7933251" y="3090787"/>
            <a:ext cx="130100" cy="125566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FBEEE2B-7E6F-2418-8981-5DD536F4C337}"/>
              </a:ext>
            </a:extLst>
          </p:cNvPr>
          <p:cNvCxnSpPr>
            <a:cxnSpLocks/>
          </p:cNvCxnSpPr>
          <p:nvPr/>
        </p:nvCxnSpPr>
        <p:spPr>
          <a:xfrm>
            <a:off x="7415943" y="4388915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DB45468-5592-231C-95C5-8FF076F99962}"/>
              </a:ext>
            </a:extLst>
          </p:cNvPr>
          <p:cNvCxnSpPr>
            <a:cxnSpLocks/>
          </p:cNvCxnSpPr>
          <p:nvPr/>
        </p:nvCxnSpPr>
        <p:spPr>
          <a:xfrm flipV="1">
            <a:off x="7415943" y="3762544"/>
            <a:ext cx="654819" cy="62637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c 43">
            <a:extLst>
              <a:ext uri="{FF2B5EF4-FFF2-40B4-BE49-F238E27FC236}">
                <a16:creationId xmlns:a16="http://schemas.microsoft.com/office/drawing/2014/main" id="{597DF741-B525-2746-FAA1-0D0530953DBE}"/>
              </a:ext>
            </a:extLst>
          </p:cNvPr>
          <p:cNvSpPr/>
          <p:nvPr/>
        </p:nvSpPr>
        <p:spPr>
          <a:xfrm rot="1034383">
            <a:off x="7475313" y="3934087"/>
            <a:ext cx="670179" cy="686418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604ED12-7FB0-25B4-F5B9-0F94F9ADB71E}"/>
              </a:ext>
            </a:extLst>
          </p:cNvPr>
          <p:cNvCxnSpPr>
            <a:cxnSpLocks/>
          </p:cNvCxnSpPr>
          <p:nvPr/>
        </p:nvCxnSpPr>
        <p:spPr>
          <a:xfrm>
            <a:off x="7415943" y="5674632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1A5C3DE-39B8-CCDA-372E-1BBED1A6DC70}"/>
              </a:ext>
            </a:extLst>
          </p:cNvPr>
          <p:cNvCxnSpPr>
            <a:cxnSpLocks/>
          </p:cNvCxnSpPr>
          <p:nvPr/>
        </p:nvCxnSpPr>
        <p:spPr>
          <a:xfrm flipV="1">
            <a:off x="7415943" y="5442566"/>
            <a:ext cx="870807" cy="232066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Arc 59">
            <a:extLst>
              <a:ext uri="{FF2B5EF4-FFF2-40B4-BE49-F238E27FC236}">
                <a16:creationId xmlns:a16="http://schemas.microsoft.com/office/drawing/2014/main" id="{63AE45C3-C5C5-1D09-7F27-43DCF0D35964}"/>
              </a:ext>
            </a:extLst>
          </p:cNvPr>
          <p:cNvSpPr/>
          <p:nvPr/>
        </p:nvSpPr>
        <p:spPr>
          <a:xfrm rot="1894683">
            <a:off x="7865804" y="5513543"/>
            <a:ext cx="189361" cy="198179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B96FC6A-C71A-BE93-F48C-A8D462587FDB}"/>
                  </a:ext>
                </a:extLst>
              </p:cNvPr>
              <p:cNvSpPr/>
              <p:nvPr/>
            </p:nvSpPr>
            <p:spPr>
              <a:xfrm>
                <a:off x="3773714" y="1673495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B96FC6A-C71A-BE93-F48C-A8D462587F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1673495"/>
                <a:ext cx="1872343" cy="4934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7715E7C-824A-18BF-B475-4EEA22F56338}"/>
                  </a:ext>
                </a:extLst>
              </p:cNvPr>
              <p:cNvSpPr/>
              <p:nvPr/>
            </p:nvSpPr>
            <p:spPr>
              <a:xfrm>
                <a:off x="3773714" y="2899954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7715E7C-824A-18BF-B475-4EEA22F563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2899954"/>
                <a:ext cx="1872343" cy="4934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6878133-6D19-2205-23AD-FE881ADF768F}"/>
                  </a:ext>
                </a:extLst>
              </p:cNvPr>
              <p:cNvSpPr/>
              <p:nvPr/>
            </p:nvSpPr>
            <p:spPr>
              <a:xfrm>
                <a:off x="3773714" y="4126412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6878133-6D19-2205-23AD-FE881ADF7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4126412"/>
                <a:ext cx="1872343" cy="4934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01DB820-8B59-1862-F9E6-2CAB5DA566D3}"/>
                  </a:ext>
                </a:extLst>
              </p:cNvPr>
              <p:cNvSpPr/>
              <p:nvPr/>
            </p:nvSpPr>
            <p:spPr>
              <a:xfrm>
                <a:off x="3773714" y="5352870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01DB820-8B59-1862-F9E6-2CAB5DA566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5352870"/>
                <a:ext cx="1872343" cy="4934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93322DD-8D10-1227-DD4C-CE347E85E945}"/>
                  </a:ext>
                </a:extLst>
              </p:cNvPr>
              <p:cNvSpPr txBox="1"/>
              <p:nvPr/>
            </p:nvSpPr>
            <p:spPr>
              <a:xfrm>
                <a:off x="8100605" y="2658962"/>
                <a:ext cx="10192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93322DD-8D10-1227-DD4C-CE347E85E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605" y="2658962"/>
                <a:ext cx="101920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5538888-11C2-046F-BF8C-67962E7F2017}"/>
                  </a:ext>
                </a:extLst>
              </p:cNvPr>
              <p:cNvSpPr txBox="1"/>
              <p:nvPr/>
            </p:nvSpPr>
            <p:spPr>
              <a:xfrm>
                <a:off x="8100605" y="3900516"/>
                <a:ext cx="10192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5538888-11C2-046F-BF8C-67962E7F2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605" y="3900516"/>
                <a:ext cx="1019205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40C329A-FAF6-43D2-1B7B-4A011584AD13}"/>
                  </a:ext>
                </a:extLst>
              </p:cNvPr>
              <p:cNvSpPr txBox="1"/>
              <p:nvPr/>
            </p:nvSpPr>
            <p:spPr>
              <a:xfrm>
                <a:off x="8100605" y="5363194"/>
                <a:ext cx="10192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40C329A-FAF6-43D2-1B7B-4A011584A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605" y="5363194"/>
                <a:ext cx="1019205" cy="369332"/>
              </a:xfrm>
              <a:prstGeom prst="rect">
                <a:avLst/>
              </a:prstGeom>
              <a:blipFill>
                <a:blip r:embed="rId1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2409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177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504223" y="492897"/>
            <a:ext cx="6970633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Array Level Phase Offset Mismatch</a:t>
            </a:r>
            <a:endParaRPr lang="en-US" sz="199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2854B2-0E68-F516-B1F9-8ADCE09411B8}"/>
              </a:ext>
            </a:extLst>
          </p:cNvPr>
          <p:cNvCxnSpPr>
            <a:cxnSpLocks/>
          </p:cNvCxnSpPr>
          <p:nvPr/>
        </p:nvCxnSpPr>
        <p:spPr>
          <a:xfrm>
            <a:off x="1676400" y="3566160"/>
            <a:ext cx="6604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D00D316-65D8-DB13-BF55-912104D71FB8}"/>
              </a:ext>
            </a:extLst>
          </p:cNvPr>
          <p:cNvCxnSpPr>
            <a:cxnSpLocks/>
          </p:cNvCxnSpPr>
          <p:nvPr/>
        </p:nvCxnSpPr>
        <p:spPr>
          <a:xfrm flipV="1">
            <a:off x="2336800" y="1897016"/>
            <a:ext cx="853056" cy="16691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09F1B53-A85A-70A8-866A-69F4B5BD170B}"/>
              </a:ext>
            </a:extLst>
          </p:cNvPr>
          <p:cNvCxnSpPr>
            <a:cxnSpLocks/>
          </p:cNvCxnSpPr>
          <p:nvPr/>
        </p:nvCxnSpPr>
        <p:spPr>
          <a:xfrm flipV="1">
            <a:off x="2336800" y="3146697"/>
            <a:ext cx="834571" cy="41946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137769-2F43-6F65-E1A3-29CE94D2B6A3}"/>
              </a:ext>
            </a:extLst>
          </p:cNvPr>
          <p:cNvCxnSpPr>
            <a:cxnSpLocks/>
          </p:cNvCxnSpPr>
          <p:nvPr/>
        </p:nvCxnSpPr>
        <p:spPr>
          <a:xfrm>
            <a:off x="3171371" y="1920238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94E7C5-3D3B-A6D8-4FCF-7E93CCE66AE1}"/>
              </a:ext>
            </a:extLst>
          </p:cNvPr>
          <p:cNvCxnSpPr>
            <a:cxnSpLocks/>
          </p:cNvCxnSpPr>
          <p:nvPr/>
        </p:nvCxnSpPr>
        <p:spPr>
          <a:xfrm>
            <a:off x="5646057" y="1914795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3E7129-8F02-8143-F7F7-4A2DA25A9396}"/>
              </a:ext>
            </a:extLst>
          </p:cNvPr>
          <p:cNvCxnSpPr>
            <a:cxnSpLocks/>
          </p:cNvCxnSpPr>
          <p:nvPr/>
        </p:nvCxnSpPr>
        <p:spPr>
          <a:xfrm>
            <a:off x="3171371" y="3146697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30BC8DF-E9BC-0D0B-3017-F42A9D7A94FA}"/>
              </a:ext>
            </a:extLst>
          </p:cNvPr>
          <p:cNvCxnSpPr>
            <a:cxnSpLocks/>
          </p:cNvCxnSpPr>
          <p:nvPr/>
        </p:nvCxnSpPr>
        <p:spPr>
          <a:xfrm>
            <a:off x="2336800" y="3566159"/>
            <a:ext cx="834571" cy="80481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E734427-E7F6-4CEA-932C-7C340F0A8DBE}"/>
              </a:ext>
            </a:extLst>
          </p:cNvPr>
          <p:cNvCxnSpPr>
            <a:cxnSpLocks/>
          </p:cNvCxnSpPr>
          <p:nvPr/>
        </p:nvCxnSpPr>
        <p:spPr>
          <a:xfrm>
            <a:off x="2336800" y="3566158"/>
            <a:ext cx="853056" cy="20312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999CD4E-739A-ABD9-F248-F31CFDF2EE44}"/>
              </a:ext>
            </a:extLst>
          </p:cNvPr>
          <p:cNvCxnSpPr>
            <a:cxnSpLocks/>
          </p:cNvCxnSpPr>
          <p:nvPr/>
        </p:nvCxnSpPr>
        <p:spPr>
          <a:xfrm>
            <a:off x="5646057" y="3146697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3687894-C2E9-2081-7D4A-37DE7F3F7AF0}"/>
              </a:ext>
            </a:extLst>
          </p:cNvPr>
          <p:cNvCxnSpPr>
            <a:cxnSpLocks/>
          </p:cNvCxnSpPr>
          <p:nvPr/>
        </p:nvCxnSpPr>
        <p:spPr>
          <a:xfrm flipV="1">
            <a:off x="10864850" y="2287814"/>
            <a:ext cx="0" cy="129920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8D7AE6-5952-4B1C-734A-3A7D42E0CDC3}"/>
              </a:ext>
            </a:extLst>
          </p:cNvPr>
          <p:cNvGrpSpPr/>
          <p:nvPr/>
        </p:nvGrpSpPr>
        <p:grpSpPr>
          <a:xfrm rot="-2400000">
            <a:off x="6989421" y="1488270"/>
            <a:ext cx="853049" cy="853049"/>
            <a:chOff x="349707" y="3074036"/>
            <a:chExt cx="984244" cy="984244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735E3CC-79A9-838A-AD83-FD23A2112149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846AE42-0850-0864-27DA-6C022C97A203}"/>
                </a:ext>
              </a:extLst>
            </p:cNvPr>
            <p:cNvCxnSpPr>
              <a:stCxn id="75" idx="1"/>
              <a:endCxn id="75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CAFF324-4366-04D7-23C1-68FA1BC14DF8}"/>
                </a:ext>
              </a:extLst>
            </p:cNvPr>
            <p:cNvCxnSpPr>
              <a:stCxn id="75" idx="0"/>
              <a:endCxn id="75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4A1226B-53B8-201F-DC5C-EAFBF0DD476C}"/>
              </a:ext>
            </a:extLst>
          </p:cNvPr>
          <p:cNvCxnSpPr>
            <a:cxnSpLocks/>
          </p:cNvCxnSpPr>
          <p:nvPr/>
        </p:nvCxnSpPr>
        <p:spPr>
          <a:xfrm>
            <a:off x="3171371" y="4373155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C660E3-B370-F7AD-A8BD-AA5B0236A42E}"/>
              </a:ext>
            </a:extLst>
          </p:cNvPr>
          <p:cNvCxnSpPr>
            <a:cxnSpLocks/>
          </p:cNvCxnSpPr>
          <p:nvPr/>
        </p:nvCxnSpPr>
        <p:spPr>
          <a:xfrm>
            <a:off x="5646057" y="4373155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DCD85C5-9EAB-B1DF-2EE9-4C342D964FAC}"/>
              </a:ext>
            </a:extLst>
          </p:cNvPr>
          <p:cNvCxnSpPr>
            <a:cxnSpLocks/>
          </p:cNvCxnSpPr>
          <p:nvPr/>
        </p:nvCxnSpPr>
        <p:spPr>
          <a:xfrm>
            <a:off x="3171371" y="5599613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7400B9-C2A8-7088-1265-39EEEE049933}"/>
              </a:ext>
            </a:extLst>
          </p:cNvPr>
          <p:cNvCxnSpPr>
            <a:cxnSpLocks/>
          </p:cNvCxnSpPr>
          <p:nvPr/>
        </p:nvCxnSpPr>
        <p:spPr>
          <a:xfrm>
            <a:off x="5646057" y="5599613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94E1C2B-63A1-6C87-7895-37C74AB5F07B}"/>
              </a:ext>
            </a:extLst>
          </p:cNvPr>
          <p:cNvGrpSpPr/>
          <p:nvPr/>
        </p:nvGrpSpPr>
        <p:grpSpPr>
          <a:xfrm rot="-600000">
            <a:off x="6994309" y="2767844"/>
            <a:ext cx="853049" cy="853049"/>
            <a:chOff x="349707" y="3074036"/>
            <a:chExt cx="984244" cy="98424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4B68576-4445-F4F9-2B2F-846FD68715A1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6C88AFD-932A-8F05-F6CB-9B0339B4D275}"/>
                </a:ext>
              </a:extLst>
            </p:cNvPr>
            <p:cNvCxnSpPr>
              <a:stCxn id="35" idx="1"/>
              <a:endCxn id="35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AC85B72-F7BD-535E-6634-10D4FF947228}"/>
                </a:ext>
              </a:extLst>
            </p:cNvPr>
            <p:cNvCxnSpPr>
              <a:stCxn id="35" idx="0"/>
              <a:endCxn id="35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18B8A0A-2E50-4DDF-F7D8-AE44B49950DC}"/>
              </a:ext>
            </a:extLst>
          </p:cNvPr>
          <p:cNvGrpSpPr/>
          <p:nvPr/>
        </p:nvGrpSpPr>
        <p:grpSpPr>
          <a:xfrm rot="-2700000">
            <a:off x="6989420" y="3968567"/>
            <a:ext cx="853049" cy="853049"/>
            <a:chOff x="349707" y="3074036"/>
            <a:chExt cx="984244" cy="984244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BC140CC-0316-9EF1-16B8-B155EAF2718C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CDF0FCA-AAFB-E454-3475-E1BB5AAC9075}"/>
                </a:ext>
              </a:extLst>
            </p:cNvPr>
            <p:cNvCxnSpPr>
              <a:stCxn id="43" idx="1"/>
              <a:endCxn id="43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E5FF3CE-E4D0-4FD6-838C-ACEFC49B829E}"/>
                </a:ext>
              </a:extLst>
            </p:cNvPr>
            <p:cNvCxnSpPr>
              <a:stCxn id="43" idx="0"/>
              <a:endCxn id="43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C8D3BB3-3F12-AA83-DCEB-82786125E1FD}"/>
              </a:ext>
            </a:extLst>
          </p:cNvPr>
          <p:cNvGrpSpPr/>
          <p:nvPr/>
        </p:nvGrpSpPr>
        <p:grpSpPr>
          <a:xfrm rot="-900000">
            <a:off x="6989419" y="5248139"/>
            <a:ext cx="853049" cy="853049"/>
            <a:chOff x="349707" y="3074036"/>
            <a:chExt cx="984244" cy="98424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42ECC3D-95DB-F1F9-D2FC-CC88390F326B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0A8BC36-47B2-1483-1298-5F839EE511C5}"/>
                </a:ext>
              </a:extLst>
            </p:cNvPr>
            <p:cNvCxnSpPr>
              <a:stCxn id="49" idx="1"/>
              <a:endCxn id="49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A87F9B9-040F-C27D-3E7B-B16A1B7826B8}"/>
                </a:ext>
              </a:extLst>
            </p:cNvPr>
            <p:cNvCxnSpPr>
              <a:stCxn id="49" idx="0"/>
              <a:endCxn id="49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43F905D-2DFF-3C4F-8EEF-7A11FBE7623F}"/>
              </a:ext>
            </a:extLst>
          </p:cNvPr>
          <p:cNvGrpSpPr/>
          <p:nvPr/>
        </p:nvGrpSpPr>
        <p:grpSpPr>
          <a:xfrm>
            <a:off x="485321" y="3160497"/>
            <a:ext cx="853049" cy="853049"/>
            <a:chOff x="349707" y="3074036"/>
            <a:chExt cx="984244" cy="984244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F364C66-846D-1C8C-5907-3DF920860FA0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F6743A6-2EDA-A83A-AF50-122F7EB9B41F}"/>
                </a:ext>
              </a:extLst>
            </p:cNvPr>
            <p:cNvCxnSpPr>
              <a:stCxn id="54" idx="1"/>
              <a:endCxn id="54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518103F-5422-B276-4DB3-E7BC31B7C01B}"/>
                </a:ext>
              </a:extLst>
            </p:cNvPr>
            <p:cNvCxnSpPr>
              <a:stCxn id="54" idx="0"/>
              <a:endCxn id="54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9D6148-5001-95D2-B670-86D0E34F576D}"/>
              </a:ext>
            </a:extLst>
          </p:cNvPr>
          <p:cNvCxnSpPr>
            <a:cxnSpLocks/>
          </p:cNvCxnSpPr>
          <p:nvPr/>
        </p:nvCxnSpPr>
        <p:spPr>
          <a:xfrm>
            <a:off x="7415943" y="1914794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5270B6BB-F341-4470-83F1-B321A3EB9C56}"/>
              </a:ext>
            </a:extLst>
          </p:cNvPr>
          <p:cNvSpPr/>
          <p:nvPr/>
        </p:nvSpPr>
        <p:spPr>
          <a:xfrm rot="1034383">
            <a:off x="7516783" y="1556613"/>
            <a:ext cx="517376" cy="537658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F368C7-ADB9-CF1C-C92F-B55D0457EE0D}"/>
                  </a:ext>
                </a:extLst>
              </p:cNvPr>
              <p:cNvSpPr txBox="1"/>
              <p:nvPr/>
            </p:nvSpPr>
            <p:spPr>
              <a:xfrm>
                <a:off x="8016845" y="1475304"/>
                <a:ext cx="10192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F368C7-ADB9-CF1C-C92F-B55D0457E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845" y="1475304"/>
                <a:ext cx="101920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7A4317F-5463-CEB2-0863-8A1619D8E2A1}"/>
              </a:ext>
            </a:extLst>
          </p:cNvPr>
          <p:cNvCxnSpPr>
            <a:cxnSpLocks/>
          </p:cNvCxnSpPr>
          <p:nvPr/>
        </p:nvCxnSpPr>
        <p:spPr>
          <a:xfrm>
            <a:off x="7415943" y="3198275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7CF8A86-44D5-DAB6-C6C8-394EBF4959F4}"/>
              </a:ext>
            </a:extLst>
          </p:cNvPr>
          <p:cNvCxnSpPr>
            <a:cxnSpLocks/>
          </p:cNvCxnSpPr>
          <p:nvPr/>
        </p:nvCxnSpPr>
        <p:spPr>
          <a:xfrm flipV="1">
            <a:off x="7415943" y="3031441"/>
            <a:ext cx="919046" cy="16683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4D425A2C-E5E1-A539-EE38-43FE5EA9FD8B}"/>
              </a:ext>
            </a:extLst>
          </p:cNvPr>
          <p:cNvSpPr/>
          <p:nvPr/>
        </p:nvSpPr>
        <p:spPr>
          <a:xfrm rot="2189115">
            <a:off x="7933251" y="3090787"/>
            <a:ext cx="130100" cy="125566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FBEEE2B-7E6F-2418-8981-5DD536F4C337}"/>
              </a:ext>
            </a:extLst>
          </p:cNvPr>
          <p:cNvCxnSpPr>
            <a:cxnSpLocks/>
          </p:cNvCxnSpPr>
          <p:nvPr/>
        </p:nvCxnSpPr>
        <p:spPr>
          <a:xfrm>
            <a:off x="7415943" y="4388915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DB45468-5592-231C-95C5-8FF076F99962}"/>
              </a:ext>
            </a:extLst>
          </p:cNvPr>
          <p:cNvCxnSpPr>
            <a:cxnSpLocks/>
          </p:cNvCxnSpPr>
          <p:nvPr/>
        </p:nvCxnSpPr>
        <p:spPr>
          <a:xfrm flipV="1">
            <a:off x="7415943" y="3762544"/>
            <a:ext cx="654819" cy="62637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c 43">
            <a:extLst>
              <a:ext uri="{FF2B5EF4-FFF2-40B4-BE49-F238E27FC236}">
                <a16:creationId xmlns:a16="http://schemas.microsoft.com/office/drawing/2014/main" id="{597DF741-B525-2746-FAA1-0D0530953DBE}"/>
              </a:ext>
            </a:extLst>
          </p:cNvPr>
          <p:cNvSpPr/>
          <p:nvPr/>
        </p:nvSpPr>
        <p:spPr>
          <a:xfrm rot="1034383">
            <a:off x="7475313" y="3934087"/>
            <a:ext cx="670179" cy="686418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604ED12-7FB0-25B4-F5B9-0F94F9ADB71E}"/>
              </a:ext>
            </a:extLst>
          </p:cNvPr>
          <p:cNvCxnSpPr>
            <a:cxnSpLocks/>
          </p:cNvCxnSpPr>
          <p:nvPr/>
        </p:nvCxnSpPr>
        <p:spPr>
          <a:xfrm>
            <a:off x="7415943" y="5674632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1A5C3DE-39B8-CCDA-372E-1BBED1A6DC70}"/>
              </a:ext>
            </a:extLst>
          </p:cNvPr>
          <p:cNvCxnSpPr>
            <a:cxnSpLocks/>
          </p:cNvCxnSpPr>
          <p:nvPr/>
        </p:nvCxnSpPr>
        <p:spPr>
          <a:xfrm flipV="1">
            <a:off x="7415943" y="5442566"/>
            <a:ext cx="870807" cy="232066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Arc 59">
            <a:extLst>
              <a:ext uri="{FF2B5EF4-FFF2-40B4-BE49-F238E27FC236}">
                <a16:creationId xmlns:a16="http://schemas.microsoft.com/office/drawing/2014/main" id="{63AE45C3-C5C5-1D09-7F27-43DCF0D35964}"/>
              </a:ext>
            </a:extLst>
          </p:cNvPr>
          <p:cNvSpPr/>
          <p:nvPr/>
        </p:nvSpPr>
        <p:spPr>
          <a:xfrm rot="1894683">
            <a:off x="7865804" y="5513543"/>
            <a:ext cx="189361" cy="198179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B96FC6A-C71A-BE93-F48C-A8D462587FDB}"/>
                  </a:ext>
                </a:extLst>
              </p:cNvPr>
              <p:cNvSpPr/>
              <p:nvPr/>
            </p:nvSpPr>
            <p:spPr>
              <a:xfrm>
                <a:off x="3773714" y="1673495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B96FC6A-C71A-BE93-F48C-A8D462587F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1673495"/>
                <a:ext cx="1872343" cy="4934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7715E7C-824A-18BF-B475-4EEA22F56338}"/>
                  </a:ext>
                </a:extLst>
              </p:cNvPr>
              <p:cNvSpPr/>
              <p:nvPr/>
            </p:nvSpPr>
            <p:spPr>
              <a:xfrm>
                <a:off x="3773714" y="2899954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7715E7C-824A-18BF-B475-4EEA22F563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2899954"/>
                <a:ext cx="1872343" cy="4934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6878133-6D19-2205-23AD-FE881ADF768F}"/>
                  </a:ext>
                </a:extLst>
              </p:cNvPr>
              <p:cNvSpPr/>
              <p:nvPr/>
            </p:nvSpPr>
            <p:spPr>
              <a:xfrm>
                <a:off x="3773714" y="4126412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6878133-6D19-2205-23AD-FE881ADF7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4126412"/>
                <a:ext cx="1872343" cy="4934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01DB820-8B59-1862-F9E6-2CAB5DA566D3}"/>
                  </a:ext>
                </a:extLst>
              </p:cNvPr>
              <p:cNvSpPr/>
              <p:nvPr/>
            </p:nvSpPr>
            <p:spPr>
              <a:xfrm>
                <a:off x="3773714" y="5352870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01DB820-8B59-1862-F9E6-2CAB5DA566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5352870"/>
                <a:ext cx="1872343" cy="4934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93322DD-8D10-1227-DD4C-CE347E85E945}"/>
                  </a:ext>
                </a:extLst>
              </p:cNvPr>
              <p:cNvSpPr txBox="1"/>
              <p:nvPr/>
            </p:nvSpPr>
            <p:spPr>
              <a:xfrm>
                <a:off x="8100605" y="2658962"/>
                <a:ext cx="10192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93322DD-8D10-1227-DD4C-CE347E85E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605" y="2658962"/>
                <a:ext cx="101920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5538888-11C2-046F-BF8C-67962E7F2017}"/>
                  </a:ext>
                </a:extLst>
              </p:cNvPr>
              <p:cNvSpPr txBox="1"/>
              <p:nvPr/>
            </p:nvSpPr>
            <p:spPr>
              <a:xfrm>
                <a:off x="8100605" y="3900516"/>
                <a:ext cx="10192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5538888-11C2-046F-BF8C-67962E7F2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605" y="3900516"/>
                <a:ext cx="1019205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40C329A-FAF6-43D2-1B7B-4A011584AD13}"/>
                  </a:ext>
                </a:extLst>
              </p:cNvPr>
              <p:cNvSpPr txBox="1"/>
              <p:nvPr/>
            </p:nvSpPr>
            <p:spPr>
              <a:xfrm>
                <a:off x="8100605" y="5363194"/>
                <a:ext cx="10192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40C329A-FAF6-43D2-1B7B-4A011584A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605" y="5363194"/>
                <a:ext cx="1019205" cy="369332"/>
              </a:xfrm>
              <a:prstGeom prst="rect">
                <a:avLst/>
              </a:prstGeom>
              <a:blipFill>
                <a:blip r:embed="rId1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CFF925E-53A3-0F12-9823-3B23B785BFE4}"/>
              </a:ext>
            </a:extLst>
          </p:cNvPr>
          <p:cNvSpPr txBox="1"/>
          <p:nvPr/>
        </p:nvSpPr>
        <p:spPr>
          <a:xfrm>
            <a:off x="272822" y="1431075"/>
            <a:ext cx="266668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 zero-index phase of branch 1 as phase reference.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Global constellation rotation of phase reference. 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B8CC944-9B1B-DE6B-45C6-3B46B098AD8C}"/>
              </a:ext>
            </a:extLst>
          </p:cNvPr>
          <p:cNvCxnSpPr>
            <a:cxnSpLocks/>
          </p:cNvCxnSpPr>
          <p:nvPr/>
        </p:nvCxnSpPr>
        <p:spPr>
          <a:xfrm flipV="1">
            <a:off x="7415943" y="1265727"/>
            <a:ext cx="774650" cy="649067"/>
          </a:xfrm>
          <a:prstGeom prst="line">
            <a:avLst/>
          </a:prstGeom>
          <a:ln w="19050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9366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178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504223" y="492897"/>
            <a:ext cx="6970633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Array Level Phase Offset Mismatch</a:t>
            </a:r>
            <a:endParaRPr lang="en-US" sz="199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2854B2-0E68-F516-B1F9-8ADCE09411B8}"/>
              </a:ext>
            </a:extLst>
          </p:cNvPr>
          <p:cNvCxnSpPr>
            <a:cxnSpLocks/>
          </p:cNvCxnSpPr>
          <p:nvPr/>
        </p:nvCxnSpPr>
        <p:spPr>
          <a:xfrm>
            <a:off x="1676400" y="3566160"/>
            <a:ext cx="6604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D00D316-65D8-DB13-BF55-912104D71FB8}"/>
              </a:ext>
            </a:extLst>
          </p:cNvPr>
          <p:cNvCxnSpPr>
            <a:cxnSpLocks/>
          </p:cNvCxnSpPr>
          <p:nvPr/>
        </p:nvCxnSpPr>
        <p:spPr>
          <a:xfrm flipV="1">
            <a:off x="2336800" y="1897016"/>
            <a:ext cx="853056" cy="16691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09F1B53-A85A-70A8-866A-69F4B5BD170B}"/>
              </a:ext>
            </a:extLst>
          </p:cNvPr>
          <p:cNvCxnSpPr>
            <a:cxnSpLocks/>
          </p:cNvCxnSpPr>
          <p:nvPr/>
        </p:nvCxnSpPr>
        <p:spPr>
          <a:xfrm flipV="1">
            <a:off x="2336800" y="3146697"/>
            <a:ext cx="834571" cy="41946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137769-2F43-6F65-E1A3-29CE94D2B6A3}"/>
              </a:ext>
            </a:extLst>
          </p:cNvPr>
          <p:cNvCxnSpPr>
            <a:cxnSpLocks/>
          </p:cNvCxnSpPr>
          <p:nvPr/>
        </p:nvCxnSpPr>
        <p:spPr>
          <a:xfrm>
            <a:off x="3171371" y="1920238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94E7C5-3D3B-A6D8-4FCF-7E93CCE66AE1}"/>
              </a:ext>
            </a:extLst>
          </p:cNvPr>
          <p:cNvCxnSpPr>
            <a:cxnSpLocks/>
          </p:cNvCxnSpPr>
          <p:nvPr/>
        </p:nvCxnSpPr>
        <p:spPr>
          <a:xfrm>
            <a:off x="5646057" y="1914795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3E7129-8F02-8143-F7F7-4A2DA25A9396}"/>
              </a:ext>
            </a:extLst>
          </p:cNvPr>
          <p:cNvCxnSpPr>
            <a:cxnSpLocks/>
          </p:cNvCxnSpPr>
          <p:nvPr/>
        </p:nvCxnSpPr>
        <p:spPr>
          <a:xfrm>
            <a:off x="3171371" y="3146697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30BC8DF-E9BC-0D0B-3017-F42A9D7A94FA}"/>
              </a:ext>
            </a:extLst>
          </p:cNvPr>
          <p:cNvCxnSpPr>
            <a:cxnSpLocks/>
          </p:cNvCxnSpPr>
          <p:nvPr/>
        </p:nvCxnSpPr>
        <p:spPr>
          <a:xfrm>
            <a:off x="2336800" y="3566159"/>
            <a:ext cx="834571" cy="80481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E734427-E7F6-4CEA-932C-7C340F0A8DBE}"/>
              </a:ext>
            </a:extLst>
          </p:cNvPr>
          <p:cNvCxnSpPr>
            <a:cxnSpLocks/>
          </p:cNvCxnSpPr>
          <p:nvPr/>
        </p:nvCxnSpPr>
        <p:spPr>
          <a:xfrm>
            <a:off x="2336800" y="3566158"/>
            <a:ext cx="853056" cy="20312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999CD4E-739A-ABD9-F248-F31CFDF2EE44}"/>
              </a:ext>
            </a:extLst>
          </p:cNvPr>
          <p:cNvCxnSpPr>
            <a:cxnSpLocks/>
          </p:cNvCxnSpPr>
          <p:nvPr/>
        </p:nvCxnSpPr>
        <p:spPr>
          <a:xfrm>
            <a:off x="5646057" y="3146697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3687894-C2E9-2081-7D4A-37DE7F3F7AF0}"/>
              </a:ext>
            </a:extLst>
          </p:cNvPr>
          <p:cNvCxnSpPr>
            <a:cxnSpLocks/>
          </p:cNvCxnSpPr>
          <p:nvPr/>
        </p:nvCxnSpPr>
        <p:spPr>
          <a:xfrm flipV="1">
            <a:off x="10864850" y="2287814"/>
            <a:ext cx="0" cy="129920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8D7AE6-5952-4B1C-734A-3A7D42E0CDC3}"/>
              </a:ext>
            </a:extLst>
          </p:cNvPr>
          <p:cNvGrpSpPr/>
          <p:nvPr/>
        </p:nvGrpSpPr>
        <p:grpSpPr>
          <a:xfrm>
            <a:off x="6989421" y="1488270"/>
            <a:ext cx="853049" cy="853049"/>
            <a:chOff x="349707" y="3074036"/>
            <a:chExt cx="984244" cy="984244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735E3CC-79A9-838A-AD83-FD23A2112149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846AE42-0850-0864-27DA-6C022C97A203}"/>
                </a:ext>
              </a:extLst>
            </p:cNvPr>
            <p:cNvCxnSpPr>
              <a:stCxn id="75" idx="1"/>
              <a:endCxn id="75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CAFF324-4366-04D7-23C1-68FA1BC14DF8}"/>
                </a:ext>
              </a:extLst>
            </p:cNvPr>
            <p:cNvCxnSpPr>
              <a:stCxn id="75" idx="0"/>
              <a:endCxn id="75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4A1226B-53B8-201F-DC5C-EAFBF0DD476C}"/>
              </a:ext>
            </a:extLst>
          </p:cNvPr>
          <p:cNvCxnSpPr>
            <a:cxnSpLocks/>
          </p:cNvCxnSpPr>
          <p:nvPr/>
        </p:nvCxnSpPr>
        <p:spPr>
          <a:xfrm>
            <a:off x="3171371" y="4373155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C660E3-B370-F7AD-A8BD-AA5B0236A42E}"/>
              </a:ext>
            </a:extLst>
          </p:cNvPr>
          <p:cNvCxnSpPr>
            <a:cxnSpLocks/>
          </p:cNvCxnSpPr>
          <p:nvPr/>
        </p:nvCxnSpPr>
        <p:spPr>
          <a:xfrm>
            <a:off x="5646057" y="4373155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DCD85C5-9EAB-B1DF-2EE9-4C342D964FAC}"/>
              </a:ext>
            </a:extLst>
          </p:cNvPr>
          <p:cNvCxnSpPr>
            <a:cxnSpLocks/>
          </p:cNvCxnSpPr>
          <p:nvPr/>
        </p:nvCxnSpPr>
        <p:spPr>
          <a:xfrm>
            <a:off x="3171371" y="5599613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7400B9-C2A8-7088-1265-39EEEE049933}"/>
              </a:ext>
            </a:extLst>
          </p:cNvPr>
          <p:cNvCxnSpPr>
            <a:cxnSpLocks/>
          </p:cNvCxnSpPr>
          <p:nvPr/>
        </p:nvCxnSpPr>
        <p:spPr>
          <a:xfrm>
            <a:off x="5646057" y="5599613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94E1C2B-63A1-6C87-7895-37C74AB5F07B}"/>
              </a:ext>
            </a:extLst>
          </p:cNvPr>
          <p:cNvGrpSpPr/>
          <p:nvPr/>
        </p:nvGrpSpPr>
        <p:grpSpPr>
          <a:xfrm rot="1800000">
            <a:off x="6994309" y="2767844"/>
            <a:ext cx="853049" cy="853049"/>
            <a:chOff x="349707" y="3074036"/>
            <a:chExt cx="984244" cy="98424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4B68576-4445-F4F9-2B2F-846FD68715A1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6C88AFD-932A-8F05-F6CB-9B0339B4D275}"/>
                </a:ext>
              </a:extLst>
            </p:cNvPr>
            <p:cNvCxnSpPr>
              <a:stCxn id="35" idx="1"/>
              <a:endCxn id="35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AC85B72-F7BD-535E-6634-10D4FF947228}"/>
                </a:ext>
              </a:extLst>
            </p:cNvPr>
            <p:cNvCxnSpPr>
              <a:stCxn id="35" idx="0"/>
              <a:endCxn id="35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18B8A0A-2E50-4DDF-F7D8-AE44B49950DC}"/>
              </a:ext>
            </a:extLst>
          </p:cNvPr>
          <p:cNvGrpSpPr/>
          <p:nvPr/>
        </p:nvGrpSpPr>
        <p:grpSpPr>
          <a:xfrm rot="-300000">
            <a:off x="6989420" y="3968567"/>
            <a:ext cx="853049" cy="853049"/>
            <a:chOff x="349707" y="3074036"/>
            <a:chExt cx="984244" cy="984244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BC140CC-0316-9EF1-16B8-B155EAF2718C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CDF0FCA-AAFB-E454-3475-E1BB5AAC9075}"/>
                </a:ext>
              </a:extLst>
            </p:cNvPr>
            <p:cNvCxnSpPr>
              <a:stCxn id="43" idx="1"/>
              <a:endCxn id="43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E5FF3CE-E4D0-4FD6-838C-ACEFC49B829E}"/>
                </a:ext>
              </a:extLst>
            </p:cNvPr>
            <p:cNvCxnSpPr>
              <a:stCxn id="43" idx="0"/>
              <a:endCxn id="43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C8D3BB3-3F12-AA83-DCEB-82786125E1FD}"/>
              </a:ext>
            </a:extLst>
          </p:cNvPr>
          <p:cNvGrpSpPr/>
          <p:nvPr/>
        </p:nvGrpSpPr>
        <p:grpSpPr>
          <a:xfrm rot="1500000">
            <a:off x="6989419" y="5248139"/>
            <a:ext cx="853049" cy="853049"/>
            <a:chOff x="349707" y="3074036"/>
            <a:chExt cx="984244" cy="98424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42ECC3D-95DB-F1F9-D2FC-CC88390F326B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0A8BC36-47B2-1483-1298-5F839EE511C5}"/>
                </a:ext>
              </a:extLst>
            </p:cNvPr>
            <p:cNvCxnSpPr>
              <a:stCxn id="49" idx="1"/>
              <a:endCxn id="49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A87F9B9-040F-C27D-3E7B-B16A1B7826B8}"/>
                </a:ext>
              </a:extLst>
            </p:cNvPr>
            <p:cNvCxnSpPr>
              <a:stCxn id="49" idx="0"/>
              <a:endCxn id="49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43F905D-2DFF-3C4F-8EEF-7A11FBE7623F}"/>
              </a:ext>
            </a:extLst>
          </p:cNvPr>
          <p:cNvGrpSpPr/>
          <p:nvPr/>
        </p:nvGrpSpPr>
        <p:grpSpPr>
          <a:xfrm>
            <a:off x="485321" y="3160497"/>
            <a:ext cx="853049" cy="853049"/>
            <a:chOff x="349707" y="3074036"/>
            <a:chExt cx="984244" cy="984244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F364C66-846D-1C8C-5907-3DF920860FA0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F6743A6-2EDA-A83A-AF50-122F7EB9B41F}"/>
                </a:ext>
              </a:extLst>
            </p:cNvPr>
            <p:cNvCxnSpPr>
              <a:stCxn id="54" idx="1"/>
              <a:endCxn id="54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518103F-5422-B276-4DB3-E7BC31B7C01B}"/>
                </a:ext>
              </a:extLst>
            </p:cNvPr>
            <p:cNvCxnSpPr>
              <a:stCxn id="54" idx="0"/>
              <a:endCxn id="54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9D6148-5001-95D2-B670-86D0E34F576D}"/>
              </a:ext>
            </a:extLst>
          </p:cNvPr>
          <p:cNvCxnSpPr>
            <a:cxnSpLocks/>
          </p:cNvCxnSpPr>
          <p:nvPr/>
        </p:nvCxnSpPr>
        <p:spPr>
          <a:xfrm>
            <a:off x="7415943" y="1914794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F368C7-ADB9-CF1C-C92F-B55D0457EE0D}"/>
                  </a:ext>
                </a:extLst>
              </p:cNvPr>
              <p:cNvSpPr txBox="1"/>
              <p:nvPr/>
            </p:nvSpPr>
            <p:spPr>
              <a:xfrm>
                <a:off x="7858095" y="1475304"/>
                <a:ext cx="10192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F368C7-ADB9-CF1C-C92F-B55D0457E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095" y="1475304"/>
                <a:ext cx="101920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7A4317F-5463-CEB2-0863-8A1619D8E2A1}"/>
              </a:ext>
            </a:extLst>
          </p:cNvPr>
          <p:cNvCxnSpPr>
            <a:cxnSpLocks/>
          </p:cNvCxnSpPr>
          <p:nvPr/>
        </p:nvCxnSpPr>
        <p:spPr>
          <a:xfrm>
            <a:off x="7415943" y="3198275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7CF8A86-44D5-DAB6-C6C8-394EBF4959F4}"/>
              </a:ext>
            </a:extLst>
          </p:cNvPr>
          <p:cNvCxnSpPr>
            <a:cxnSpLocks/>
          </p:cNvCxnSpPr>
          <p:nvPr/>
        </p:nvCxnSpPr>
        <p:spPr>
          <a:xfrm>
            <a:off x="7415943" y="3198275"/>
            <a:ext cx="816211" cy="46145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4D425A2C-E5E1-A539-EE38-43FE5EA9FD8B}"/>
              </a:ext>
            </a:extLst>
          </p:cNvPr>
          <p:cNvSpPr/>
          <p:nvPr/>
        </p:nvSpPr>
        <p:spPr>
          <a:xfrm rot="3517438">
            <a:off x="7627094" y="3124723"/>
            <a:ext cx="378210" cy="372077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FBEEE2B-7E6F-2418-8981-5DD536F4C337}"/>
              </a:ext>
            </a:extLst>
          </p:cNvPr>
          <p:cNvCxnSpPr>
            <a:cxnSpLocks/>
          </p:cNvCxnSpPr>
          <p:nvPr/>
        </p:nvCxnSpPr>
        <p:spPr>
          <a:xfrm>
            <a:off x="7415943" y="4388915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DB45468-5592-231C-95C5-8FF076F99962}"/>
              </a:ext>
            </a:extLst>
          </p:cNvPr>
          <p:cNvCxnSpPr>
            <a:cxnSpLocks/>
          </p:cNvCxnSpPr>
          <p:nvPr/>
        </p:nvCxnSpPr>
        <p:spPr>
          <a:xfrm flipV="1">
            <a:off x="7415943" y="4324350"/>
            <a:ext cx="896207" cy="6456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604ED12-7FB0-25B4-F5B9-0F94F9ADB71E}"/>
              </a:ext>
            </a:extLst>
          </p:cNvPr>
          <p:cNvCxnSpPr>
            <a:cxnSpLocks/>
          </p:cNvCxnSpPr>
          <p:nvPr/>
        </p:nvCxnSpPr>
        <p:spPr>
          <a:xfrm>
            <a:off x="7415943" y="5674632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1A5C3DE-39B8-CCDA-372E-1BBED1A6DC70}"/>
              </a:ext>
            </a:extLst>
          </p:cNvPr>
          <p:cNvCxnSpPr>
            <a:cxnSpLocks/>
          </p:cNvCxnSpPr>
          <p:nvPr/>
        </p:nvCxnSpPr>
        <p:spPr>
          <a:xfrm>
            <a:off x="7415943" y="5674632"/>
            <a:ext cx="896207" cy="404447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Arc 59">
            <a:extLst>
              <a:ext uri="{FF2B5EF4-FFF2-40B4-BE49-F238E27FC236}">
                <a16:creationId xmlns:a16="http://schemas.microsoft.com/office/drawing/2014/main" id="{63AE45C3-C5C5-1D09-7F27-43DCF0D35964}"/>
              </a:ext>
            </a:extLst>
          </p:cNvPr>
          <p:cNvSpPr/>
          <p:nvPr/>
        </p:nvSpPr>
        <p:spPr>
          <a:xfrm rot="2856957">
            <a:off x="7700112" y="5623071"/>
            <a:ext cx="327864" cy="364737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B96FC6A-C71A-BE93-F48C-A8D462587FDB}"/>
                  </a:ext>
                </a:extLst>
              </p:cNvPr>
              <p:cNvSpPr/>
              <p:nvPr/>
            </p:nvSpPr>
            <p:spPr>
              <a:xfrm>
                <a:off x="3773714" y="1673495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B96FC6A-C71A-BE93-F48C-A8D462587F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1673495"/>
                <a:ext cx="1872343" cy="4934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7715E7C-824A-18BF-B475-4EEA22F56338}"/>
                  </a:ext>
                </a:extLst>
              </p:cNvPr>
              <p:cNvSpPr/>
              <p:nvPr/>
            </p:nvSpPr>
            <p:spPr>
              <a:xfrm>
                <a:off x="3773714" y="2899954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7715E7C-824A-18BF-B475-4EEA22F563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2899954"/>
                <a:ext cx="1872343" cy="4934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6878133-6D19-2205-23AD-FE881ADF768F}"/>
                  </a:ext>
                </a:extLst>
              </p:cNvPr>
              <p:cNvSpPr/>
              <p:nvPr/>
            </p:nvSpPr>
            <p:spPr>
              <a:xfrm>
                <a:off x="3773714" y="4126412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6878133-6D19-2205-23AD-FE881ADF7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4126412"/>
                <a:ext cx="1872343" cy="4934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01DB820-8B59-1862-F9E6-2CAB5DA566D3}"/>
                  </a:ext>
                </a:extLst>
              </p:cNvPr>
              <p:cNvSpPr/>
              <p:nvPr/>
            </p:nvSpPr>
            <p:spPr>
              <a:xfrm>
                <a:off x="3773714" y="5352870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01DB820-8B59-1862-F9E6-2CAB5DA566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5352870"/>
                <a:ext cx="1872343" cy="4934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93322DD-8D10-1227-DD4C-CE347E85E945}"/>
                  </a:ext>
                </a:extLst>
              </p:cNvPr>
              <p:cNvSpPr txBox="1"/>
              <p:nvPr/>
            </p:nvSpPr>
            <p:spPr>
              <a:xfrm>
                <a:off x="7998301" y="3184834"/>
                <a:ext cx="1341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93322DD-8D10-1227-DD4C-CE347E85E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301" y="3184834"/>
                <a:ext cx="134184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CFF925E-53A3-0F12-9823-3B23B785BFE4}"/>
              </a:ext>
            </a:extLst>
          </p:cNvPr>
          <p:cNvSpPr txBox="1"/>
          <p:nvPr/>
        </p:nvSpPr>
        <p:spPr>
          <a:xfrm>
            <a:off x="272822" y="1431075"/>
            <a:ext cx="266668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 zero-index phase of branch 1 as phase reference.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Global constellation rotation of phase reference. 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B8CC944-9B1B-DE6B-45C6-3B46B098AD8C}"/>
              </a:ext>
            </a:extLst>
          </p:cNvPr>
          <p:cNvCxnSpPr>
            <a:cxnSpLocks/>
          </p:cNvCxnSpPr>
          <p:nvPr/>
        </p:nvCxnSpPr>
        <p:spPr>
          <a:xfrm>
            <a:off x="7415943" y="1914794"/>
            <a:ext cx="981297" cy="0"/>
          </a:xfrm>
          <a:prstGeom prst="line">
            <a:avLst/>
          </a:prstGeom>
          <a:ln w="19050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D873F80-4FA8-2D9F-EC32-3548C2B0218D}"/>
                  </a:ext>
                </a:extLst>
              </p:cNvPr>
              <p:cNvSpPr txBox="1"/>
              <p:nvPr/>
            </p:nvSpPr>
            <p:spPr>
              <a:xfrm>
                <a:off x="8016845" y="3968567"/>
                <a:ext cx="1341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D873F80-4FA8-2D9F-EC32-3548C2B02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845" y="3968567"/>
                <a:ext cx="134184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18B9F58-53B5-F775-933B-477836EFDB4C}"/>
                  </a:ext>
                </a:extLst>
              </p:cNvPr>
              <p:cNvSpPr txBox="1"/>
              <p:nvPr/>
            </p:nvSpPr>
            <p:spPr>
              <a:xfrm>
                <a:off x="8016845" y="5653025"/>
                <a:ext cx="1341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18B9F58-53B5-F775-933B-477836EFD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845" y="5653025"/>
                <a:ext cx="134184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79623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114A624-4785-BAEA-B1BD-23BF8E2FA526}"/>
              </a:ext>
            </a:extLst>
          </p:cNvPr>
          <p:cNvSpPr txBox="1"/>
          <p:nvPr/>
        </p:nvSpPr>
        <p:spPr>
          <a:xfrm>
            <a:off x="-40891" y="2644170"/>
            <a:ext cx="9225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chemeClr val="bg1"/>
                </a:solidFill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Point Translation</a:t>
            </a:r>
            <a:endParaRPr lang="en-US" sz="179500" dirty="0">
              <a:solidFill>
                <a:schemeClr val="bg1"/>
              </a:solidFill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663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Adaptive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44B048-ACB1-AF65-4C22-4D66562282B7}"/>
              </a:ext>
            </a:extLst>
          </p:cNvPr>
          <p:cNvSpPr/>
          <p:nvPr/>
        </p:nvSpPr>
        <p:spPr>
          <a:xfrm>
            <a:off x="6334635" y="1572477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C58EDE0-DB56-7E86-B148-CE6D72AA9D0E}"/>
              </a:ext>
            </a:extLst>
          </p:cNvPr>
          <p:cNvGrpSpPr/>
          <p:nvPr/>
        </p:nvGrpSpPr>
        <p:grpSpPr>
          <a:xfrm>
            <a:off x="6764825" y="1614412"/>
            <a:ext cx="1752004" cy="4068184"/>
            <a:chOff x="4887890" y="1703312"/>
            <a:chExt cx="1752004" cy="4068184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473BEBF-9A82-4EC5-3806-4A742101034A}"/>
                </a:ext>
              </a:extLst>
            </p:cNvPr>
            <p:cNvSpPr/>
            <p:nvPr/>
          </p:nvSpPr>
          <p:spPr>
            <a:xfrm>
              <a:off x="6417644" y="3578225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3A52A294-FE7A-B17A-267C-CDFB3F225D88}"/>
                </a:ext>
              </a:extLst>
            </p:cNvPr>
            <p:cNvSpPr/>
            <p:nvPr/>
          </p:nvSpPr>
          <p:spPr>
            <a:xfrm>
              <a:off x="6362082" y="3153510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66C86FD-8C17-896D-47EA-13AFF7661773}"/>
                </a:ext>
              </a:extLst>
            </p:cNvPr>
            <p:cNvSpPr/>
            <p:nvPr/>
          </p:nvSpPr>
          <p:spPr>
            <a:xfrm>
              <a:off x="6205096" y="274552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25B9328-8907-AE97-1546-FAC762585DD5}"/>
                </a:ext>
              </a:extLst>
            </p:cNvPr>
            <p:cNvSpPr/>
            <p:nvPr/>
          </p:nvSpPr>
          <p:spPr>
            <a:xfrm>
              <a:off x="5970587" y="2380889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75EAF5F-EA7B-69B3-7769-8DEAFF25DECF}"/>
                </a:ext>
              </a:extLst>
            </p:cNvPr>
            <p:cNvSpPr/>
            <p:nvPr/>
          </p:nvSpPr>
          <p:spPr>
            <a:xfrm>
              <a:off x="5670105" y="208533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2EC113A-BB72-A3F6-1B14-289932604A2E}"/>
                </a:ext>
              </a:extLst>
            </p:cNvPr>
            <p:cNvSpPr/>
            <p:nvPr/>
          </p:nvSpPr>
          <p:spPr>
            <a:xfrm>
              <a:off x="5318080" y="1863613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A2EE539-1075-A9A0-BC69-53D6A1BCDE75}"/>
                </a:ext>
              </a:extLst>
            </p:cNvPr>
            <p:cNvSpPr/>
            <p:nvPr/>
          </p:nvSpPr>
          <p:spPr>
            <a:xfrm>
              <a:off x="4887890" y="170331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AD07171-8F4D-ADCF-69EB-450B4A17D499}"/>
                </a:ext>
              </a:extLst>
            </p:cNvPr>
            <p:cNvSpPr/>
            <p:nvPr/>
          </p:nvSpPr>
          <p:spPr>
            <a:xfrm flipV="1">
              <a:off x="6392783" y="4002940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713A093-744E-41E8-5DDC-DBBB5F406E37}"/>
                </a:ext>
              </a:extLst>
            </p:cNvPr>
            <p:cNvSpPr/>
            <p:nvPr/>
          </p:nvSpPr>
          <p:spPr>
            <a:xfrm flipV="1">
              <a:off x="6250748" y="4434373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9ADF763-6697-5541-E4A7-7EEE0F3C19E5}"/>
                </a:ext>
              </a:extLst>
            </p:cNvPr>
            <p:cNvSpPr/>
            <p:nvPr/>
          </p:nvSpPr>
          <p:spPr>
            <a:xfrm flipV="1">
              <a:off x="6010112" y="4819960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8223B3E-32C9-DF81-E0AC-9712569B518B}"/>
                </a:ext>
              </a:extLst>
            </p:cNvPr>
            <p:cNvSpPr/>
            <p:nvPr/>
          </p:nvSpPr>
          <p:spPr>
            <a:xfrm flipV="1">
              <a:off x="5701780" y="5132501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4BDE406-8C3D-375D-AF3C-38F209CF3ED0}"/>
                </a:ext>
              </a:extLst>
            </p:cNvPr>
            <p:cNvSpPr/>
            <p:nvPr/>
          </p:nvSpPr>
          <p:spPr>
            <a:xfrm flipV="1">
              <a:off x="5340558" y="5366961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A01C27B-BAAB-50A0-D922-E818D1C1B7A2}"/>
                </a:ext>
              </a:extLst>
            </p:cNvPr>
            <p:cNvSpPr/>
            <p:nvPr/>
          </p:nvSpPr>
          <p:spPr>
            <a:xfrm flipV="1">
              <a:off x="4899128" y="5536474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BA828828-48FA-B8A6-B870-768F5FD3A72E}"/>
              </a:ext>
            </a:extLst>
          </p:cNvPr>
          <p:cNvSpPr/>
          <p:nvPr/>
        </p:nvSpPr>
        <p:spPr>
          <a:xfrm flipV="1">
            <a:off x="6334634" y="5505386"/>
            <a:ext cx="228057" cy="23502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B5056FB-B9E6-B74F-6B1C-C6FEF27EAEC2}"/>
              </a:ext>
            </a:extLst>
          </p:cNvPr>
          <p:cNvGrpSpPr/>
          <p:nvPr/>
        </p:nvGrpSpPr>
        <p:grpSpPr>
          <a:xfrm flipH="1">
            <a:off x="4370307" y="1614412"/>
            <a:ext cx="1770039" cy="4068184"/>
            <a:chOff x="4887890" y="1703312"/>
            <a:chExt cx="1752004" cy="4068184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103171E-23F3-E971-8DAD-2BACBCCEC19F}"/>
                </a:ext>
              </a:extLst>
            </p:cNvPr>
            <p:cNvSpPr/>
            <p:nvPr/>
          </p:nvSpPr>
          <p:spPr>
            <a:xfrm>
              <a:off x="6417644" y="3578225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1A5BD20-B0CC-CEBD-9A7D-11A48A33AB35}"/>
                </a:ext>
              </a:extLst>
            </p:cNvPr>
            <p:cNvSpPr/>
            <p:nvPr/>
          </p:nvSpPr>
          <p:spPr>
            <a:xfrm>
              <a:off x="6362082" y="3153510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30C8BA1-1DEB-E86B-6CA1-8A20BB739605}"/>
                </a:ext>
              </a:extLst>
            </p:cNvPr>
            <p:cNvSpPr/>
            <p:nvPr/>
          </p:nvSpPr>
          <p:spPr>
            <a:xfrm>
              <a:off x="6205096" y="274552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EA2F80F-8BFB-296A-04C1-71E099142E97}"/>
                </a:ext>
              </a:extLst>
            </p:cNvPr>
            <p:cNvSpPr/>
            <p:nvPr/>
          </p:nvSpPr>
          <p:spPr>
            <a:xfrm>
              <a:off x="5970587" y="2380889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C9A028F-E572-907E-A19D-1DE63C17C8BA}"/>
                </a:ext>
              </a:extLst>
            </p:cNvPr>
            <p:cNvSpPr/>
            <p:nvPr/>
          </p:nvSpPr>
          <p:spPr>
            <a:xfrm>
              <a:off x="5670105" y="208533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FE7AE72-6F32-242D-5767-DB7098625489}"/>
                </a:ext>
              </a:extLst>
            </p:cNvPr>
            <p:cNvSpPr/>
            <p:nvPr/>
          </p:nvSpPr>
          <p:spPr>
            <a:xfrm>
              <a:off x="5318080" y="1863613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CB583BF-B50A-085B-8B66-9835721E7890}"/>
                </a:ext>
              </a:extLst>
            </p:cNvPr>
            <p:cNvSpPr/>
            <p:nvPr/>
          </p:nvSpPr>
          <p:spPr>
            <a:xfrm>
              <a:off x="4887890" y="170331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4512C22-BA8A-A931-50C6-0210D2F32506}"/>
                </a:ext>
              </a:extLst>
            </p:cNvPr>
            <p:cNvSpPr/>
            <p:nvPr/>
          </p:nvSpPr>
          <p:spPr>
            <a:xfrm flipV="1">
              <a:off x="6392783" y="4002940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4B432A2-E6CA-00CA-3339-8913BA4597B4}"/>
                </a:ext>
              </a:extLst>
            </p:cNvPr>
            <p:cNvSpPr/>
            <p:nvPr/>
          </p:nvSpPr>
          <p:spPr>
            <a:xfrm flipV="1">
              <a:off x="6250748" y="4434373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3C2EB68-BC91-CBCE-C8A3-1A85E841D4BC}"/>
                </a:ext>
              </a:extLst>
            </p:cNvPr>
            <p:cNvSpPr/>
            <p:nvPr/>
          </p:nvSpPr>
          <p:spPr>
            <a:xfrm flipV="1">
              <a:off x="6010112" y="4819960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AADA1E1-5F65-9343-63A2-892294ED8DC0}"/>
                </a:ext>
              </a:extLst>
            </p:cNvPr>
            <p:cNvSpPr/>
            <p:nvPr/>
          </p:nvSpPr>
          <p:spPr>
            <a:xfrm flipV="1">
              <a:off x="5701780" y="5132501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92C6A17-B73C-D84C-34F2-0A7100C061C4}"/>
                </a:ext>
              </a:extLst>
            </p:cNvPr>
            <p:cNvSpPr/>
            <p:nvPr/>
          </p:nvSpPr>
          <p:spPr>
            <a:xfrm flipV="1">
              <a:off x="5340558" y="5366961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D9C5504-0B55-BCE4-4E3D-07C4D250BD28}"/>
                </a:ext>
              </a:extLst>
            </p:cNvPr>
            <p:cNvSpPr/>
            <p:nvPr/>
          </p:nvSpPr>
          <p:spPr>
            <a:xfrm flipV="1">
              <a:off x="4899128" y="5536474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A5797F27-2455-9C32-976F-71D111AFC0FD}"/>
              </a:ext>
            </a:extLst>
          </p:cNvPr>
          <p:cNvSpPr/>
          <p:nvPr/>
        </p:nvSpPr>
        <p:spPr>
          <a:xfrm>
            <a:off x="322591" y="147426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621720" y="1396300"/>
            <a:ext cx="2864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i</a:t>
            </a:r>
            <a:r>
              <a:rPr lang="en-US" sz="1800" dirty="0">
                <a:latin typeface="Open Sans" panose="020B0606030504020204" pitchFamily="34" charset="0"/>
              </a:rPr>
              <a:t>deal target point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2E59A2-79B6-B97F-5DBC-DB67BA23A230}"/>
              </a:ext>
            </a:extLst>
          </p:cNvPr>
          <p:cNvSpPr txBox="1"/>
          <p:nvPr/>
        </p:nvSpPr>
        <p:spPr>
          <a:xfrm>
            <a:off x="225515" y="1895516"/>
            <a:ext cx="34261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an ideal target point, use inverse kinematic to calculate the corresponding two vector phases and obtain the measurements.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3630214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D371E3D-0B8F-7786-85BB-3833D2EB4ED5}"/>
              </a:ext>
            </a:extLst>
          </p:cNvPr>
          <p:cNvSpPr txBox="1"/>
          <p:nvPr/>
        </p:nvSpPr>
        <p:spPr>
          <a:xfrm>
            <a:off x="-40891" y="2644170"/>
            <a:ext cx="9225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Point Translation</a:t>
            </a:r>
            <a:endParaRPr lang="en-US" sz="179500" dirty="0">
              <a:solidFill>
                <a:schemeClr val="tx1">
                  <a:lumMod val="85000"/>
                  <a:lumOff val="15000"/>
                </a:schemeClr>
              </a:solidFill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180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9DBE16-E18F-230D-BE90-2FE877AEFA16}"/>
              </a:ext>
            </a:extLst>
          </p:cNvPr>
          <p:cNvSpPr txBox="1"/>
          <p:nvPr/>
        </p:nvSpPr>
        <p:spPr>
          <a:xfrm>
            <a:off x="61913" y="3238210"/>
            <a:ext cx="27495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 err="1">
                <a:solidFill>
                  <a:schemeClr val="bg1"/>
                </a:solidFill>
                <a:latin typeface="+mj-lt"/>
              </a:rPr>
              <a:t>Outphasing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AC575-0674-EC42-6B92-A603B3567046}"/>
              </a:ext>
            </a:extLst>
          </p:cNvPr>
          <p:cNvSpPr txBox="1"/>
          <p:nvPr/>
        </p:nvSpPr>
        <p:spPr>
          <a:xfrm>
            <a:off x="2282825" y="3238210"/>
            <a:ext cx="4578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Separate-Indexing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2EE259-F15F-2D9D-F0D5-0B64D4461BEA}"/>
              </a:ext>
            </a:extLst>
          </p:cNvPr>
          <p:cNvSpPr txBox="1"/>
          <p:nvPr/>
        </p:nvSpPr>
        <p:spPr>
          <a:xfrm>
            <a:off x="6134100" y="3251195"/>
            <a:ext cx="3098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Vector-Sum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4695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D371E3D-0B8F-7786-85BB-3833D2EB4ED5}"/>
              </a:ext>
            </a:extLst>
          </p:cNvPr>
          <p:cNvSpPr txBox="1"/>
          <p:nvPr/>
        </p:nvSpPr>
        <p:spPr>
          <a:xfrm>
            <a:off x="-40891" y="2644170"/>
            <a:ext cx="9225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Point Translation</a:t>
            </a:r>
            <a:endParaRPr lang="en-US" sz="179500" dirty="0">
              <a:solidFill>
                <a:schemeClr val="tx1">
                  <a:lumMod val="85000"/>
                  <a:lumOff val="15000"/>
                </a:schemeClr>
              </a:solidFill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181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9DBE16-E18F-230D-BE90-2FE877AEFA16}"/>
              </a:ext>
            </a:extLst>
          </p:cNvPr>
          <p:cNvSpPr txBox="1"/>
          <p:nvPr/>
        </p:nvSpPr>
        <p:spPr>
          <a:xfrm>
            <a:off x="3197225" y="3240851"/>
            <a:ext cx="27495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 err="1">
                <a:solidFill>
                  <a:schemeClr val="bg1"/>
                </a:solidFill>
                <a:latin typeface="+mj-lt"/>
              </a:rPr>
              <a:t>Outphasing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AC575-0674-EC42-6B92-A603B3567046}"/>
              </a:ext>
            </a:extLst>
          </p:cNvPr>
          <p:cNvSpPr txBox="1"/>
          <p:nvPr/>
        </p:nvSpPr>
        <p:spPr>
          <a:xfrm>
            <a:off x="9813925" y="3238210"/>
            <a:ext cx="4578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Separate-Indexing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2EE259-F15F-2D9D-F0D5-0B64D4461BEA}"/>
              </a:ext>
            </a:extLst>
          </p:cNvPr>
          <p:cNvSpPr txBox="1"/>
          <p:nvPr/>
        </p:nvSpPr>
        <p:spPr>
          <a:xfrm>
            <a:off x="16313150" y="3238210"/>
            <a:ext cx="3098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Vector-Sum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22629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182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7E51BA-ABEA-21D9-2E3F-F288E9DBD956}"/>
              </a:ext>
            </a:extLst>
          </p:cNvPr>
          <p:cNvCxnSpPr>
            <a:cxnSpLocks/>
          </p:cNvCxnSpPr>
          <p:nvPr/>
        </p:nvCxnSpPr>
        <p:spPr>
          <a:xfrm flipH="1" flipV="1">
            <a:off x="2125662" y="2286203"/>
            <a:ext cx="379413" cy="122986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5E672C-6724-E915-6AE4-04DCADDDD886}"/>
              </a:ext>
            </a:extLst>
          </p:cNvPr>
          <p:cNvCxnSpPr>
            <a:cxnSpLocks/>
          </p:cNvCxnSpPr>
          <p:nvPr/>
        </p:nvCxnSpPr>
        <p:spPr>
          <a:xfrm flipV="1">
            <a:off x="2125662" y="1788864"/>
            <a:ext cx="1265238" cy="49733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D684B0F-0BA2-3C4C-ABAA-699D77BD5116}"/>
              </a:ext>
            </a:extLst>
          </p:cNvPr>
          <p:cNvSpPr/>
          <p:nvPr/>
        </p:nvSpPr>
        <p:spPr>
          <a:xfrm>
            <a:off x="545131" y="1609861"/>
            <a:ext cx="3919888" cy="3919888"/>
          </a:xfrm>
          <a:prstGeom prst="ellipse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F56763F3-367C-2F2F-9B1C-6522A89CEB82}"/>
              </a:ext>
            </a:extLst>
          </p:cNvPr>
          <p:cNvSpPr/>
          <p:nvPr/>
        </p:nvSpPr>
        <p:spPr>
          <a:xfrm>
            <a:off x="2192731" y="3267396"/>
            <a:ext cx="492126" cy="497338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67AD70-4D4A-5FF8-AA34-091AD22F1E30}"/>
                  </a:ext>
                </a:extLst>
              </p:cNvPr>
              <p:cNvSpPr txBox="1"/>
              <p:nvPr/>
            </p:nvSpPr>
            <p:spPr>
              <a:xfrm>
                <a:off x="2597924" y="3061427"/>
                <a:ext cx="27982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67AD70-4D4A-5FF8-AA34-091AD22F1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924" y="3061427"/>
                <a:ext cx="279820" cy="276999"/>
              </a:xfrm>
              <a:prstGeom prst="rect">
                <a:avLst/>
              </a:prstGeom>
              <a:blipFill>
                <a:blip r:embed="rId2"/>
                <a:stretch>
                  <a:fillRect l="-17391" r="-8696" b="-173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56E7AB-3E15-D420-87DF-70705A5ED51B}"/>
              </a:ext>
            </a:extLst>
          </p:cNvPr>
          <p:cNvCxnSpPr/>
          <p:nvPr/>
        </p:nvCxnSpPr>
        <p:spPr>
          <a:xfrm>
            <a:off x="2125662" y="2286202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59B12C8E-4999-9F4B-1F40-D6BB6430369D}"/>
              </a:ext>
            </a:extLst>
          </p:cNvPr>
          <p:cNvSpPr/>
          <p:nvPr/>
        </p:nvSpPr>
        <p:spPr>
          <a:xfrm>
            <a:off x="2508249" y="2117578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6B6D7A-4593-1342-7712-479DF1DCFFB4}"/>
                  </a:ext>
                </a:extLst>
              </p:cNvPr>
              <p:cNvSpPr txBox="1"/>
              <p:nvPr/>
            </p:nvSpPr>
            <p:spPr>
              <a:xfrm>
                <a:off x="2785111" y="1980055"/>
                <a:ext cx="28514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6B6D7A-4593-1342-7712-479DF1DCF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111" y="1980055"/>
                <a:ext cx="285143" cy="276999"/>
              </a:xfrm>
              <a:prstGeom prst="rect">
                <a:avLst/>
              </a:prstGeom>
              <a:blipFill>
                <a:blip r:embed="rId3"/>
                <a:stretch>
                  <a:fillRect l="-19149" r="-6383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A5F473-AAF5-14B4-D951-5DD7F9045378}"/>
                  </a:ext>
                </a:extLst>
              </p:cNvPr>
              <p:cNvSpPr txBox="1"/>
              <p:nvPr/>
            </p:nvSpPr>
            <p:spPr>
              <a:xfrm>
                <a:off x="2033816" y="2792323"/>
                <a:ext cx="281552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A5F473-AAF5-14B4-D951-5DD7F9045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816" y="2792323"/>
                <a:ext cx="281552" cy="276999"/>
              </a:xfrm>
              <a:prstGeom prst="rect">
                <a:avLst/>
              </a:prstGeom>
              <a:blipFill>
                <a:blip r:embed="rId4"/>
                <a:stretch>
                  <a:fillRect l="-19565" r="-6522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ED1DF6-766F-A640-F343-4F2AC914FA59}"/>
                  </a:ext>
                </a:extLst>
              </p:cNvPr>
              <p:cNvSpPr txBox="1"/>
              <p:nvPr/>
            </p:nvSpPr>
            <p:spPr>
              <a:xfrm>
                <a:off x="2585404" y="1703055"/>
                <a:ext cx="28687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ED1DF6-766F-A640-F343-4F2AC914F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404" y="1703055"/>
                <a:ext cx="286873" cy="276999"/>
              </a:xfrm>
              <a:prstGeom prst="rect">
                <a:avLst/>
              </a:prstGeom>
              <a:blipFill>
                <a:blip r:embed="rId5"/>
                <a:stretch>
                  <a:fillRect l="-17021" r="-8511" b="-173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163420-CAE4-3AF7-ED7F-26A9384516F0}"/>
                  </a:ext>
                </a:extLst>
              </p:cNvPr>
              <p:cNvSpPr txBox="1"/>
              <p:nvPr/>
            </p:nvSpPr>
            <p:spPr>
              <a:xfrm>
                <a:off x="3369014" y="1447899"/>
                <a:ext cx="634854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163420-CAE4-3AF7-ED7F-26A93845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014" y="1447899"/>
                <a:ext cx="634854" cy="276999"/>
              </a:xfrm>
              <a:prstGeom prst="rect">
                <a:avLst/>
              </a:prstGeom>
              <a:blipFill>
                <a:blip r:embed="rId6"/>
                <a:stretch>
                  <a:fillRect l="-12500" t="-2222" r="-12500" b="-3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469642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endParaRPr lang="en-US" sz="19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74354E-B33F-F8DB-0B10-A97461671CB4}"/>
                  </a:ext>
                </a:extLst>
              </p:cNvPr>
              <p:cNvSpPr txBox="1"/>
              <p:nvPr/>
            </p:nvSpPr>
            <p:spPr>
              <a:xfrm>
                <a:off x="4790062" y="837417"/>
                <a:ext cx="421728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160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Cartesian to Vector Phases: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[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𝑝h𝑎𝑠𝑒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1, 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𝑝h𝑎𝑠𝑒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2] = 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𝑐𝑎𝑟𝑡𝑒𝑠𝑖𝑎𝑛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𝑝h𝑎𝑠𝑒𝑠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𝑋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 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𝑌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CA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74354E-B33F-F8DB-0B10-A97461671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062" y="837417"/>
                <a:ext cx="4217285" cy="584775"/>
              </a:xfrm>
              <a:prstGeom prst="rect">
                <a:avLst/>
              </a:prstGeom>
              <a:blipFill>
                <a:blip r:embed="rId7"/>
                <a:stretch>
                  <a:fillRect l="-867" t="-3125" b="-520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58">
                <a:extLst>
                  <a:ext uri="{FF2B5EF4-FFF2-40B4-BE49-F238E27FC236}">
                    <a16:creationId xmlns:a16="http://schemas.microsoft.com/office/drawing/2014/main" id="{069D33C6-250A-8618-3C95-434EE33EB30C}"/>
                  </a:ext>
                </a:extLst>
              </p:cNvPr>
              <p:cNvSpPr txBox="1"/>
              <p:nvPr/>
            </p:nvSpPr>
            <p:spPr>
              <a:xfrm>
                <a:off x="4903019" y="2170668"/>
                <a:ext cx="4508499" cy="503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CA" sz="1400" i="1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co</m:t>
                          </m:r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400" b="0" i="0" kern="1200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solidFill>
                    <a:schemeClr val="bg1"/>
                  </a:solidFill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58">
                <a:extLst>
                  <a:ext uri="{FF2B5EF4-FFF2-40B4-BE49-F238E27FC236}">
                    <a16:creationId xmlns:a16="http://schemas.microsoft.com/office/drawing/2014/main" id="{069D33C6-250A-8618-3C95-434EE33EB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019" y="2170668"/>
                <a:ext cx="4508499" cy="503664"/>
              </a:xfrm>
              <a:prstGeom prst="rect">
                <a:avLst/>
              </a:prstGeom>
              <a:blipFill>
                <a:blip r:embed="rId8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60">
                <a:extLst>
                  <a:ext uri="{FF2B5EF4-FFF2-40B4-BE49-F238E27FC236}">
                    <a16:creationId xmlns:a16="http://schemas.microsoft.com/office/drawing/2014/main" id="{D1556A3B-1916-708F-8F6F-70DB9E7DAF7A}"/>
                  </a:ext>
                </a:extLst>
              </p:cNvPr>
              <p:cNvSpPr txBox="1"/>
              <p:nvPr/>
            </p:nvSpPr>
            <p:spPr>
              <a:xfrm>
                <a:off x="4903019" y="2864947"/>
                <a:ext cx="3938899" cy="4917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400" b="0" i="0" kern="12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−1∗(</m:t>
                      </m:r>
                      <m:r>
                        <m:rPr>
                          <m:sty m:val="p"/>
                        </m:rPr>
                        <a:rPr lang="en-CA" sz="1400" i="0" kern="12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π</m:t>
                      </m:r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0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solidFill>
                    <a:schemeClr val="bg1"/>
                  </a:solidFill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60">
                <a:extLst>
                  <a:ext uri="{FF2B5EF4-FFF2-40B4-BE49-F238E27FC236}">
                    <a16:creationId xmlns:a16="http://schemas.microsoft.com/office/drawing/2014/main" id="{D1556A3B-1916-708F-8F6F-70DB9E7DA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019" y="2864947"/>
                <a:ext cx="3938899" cy="49173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AEAEE9E-965D-96F7-8908-F3F704FC477E}"/>
                  </a:ext>
                </a:extLst>
              </p:cNvPr>
              <p:cNvSpPr txBox="1"/>
              <p:nvPr/>
            </p:nvSpPr>
            <p:spPr>
              <a:xfrm>
                <a:off x="4844432" y="1672277"/>
                <a:ext cx="13144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≥0: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AEAEE9E-965D-96F7-8908-F3F704FC4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432" y="1672277"/>
                <a:ext cx="1314450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58">
                <a:extLst>
                  <a:ext uri="{FF2B5EF4-FFF2-40B4-BE49-F238E27FC236}">
                    <a16:creationId xmlns:a16="http://schemas.microsoft.com/office/drawing/2014/main" id="{A862EBF9-F821-F3D8-D804-65370B528982}"/>
                  </a:ext>
                </a:extLst>
              </p:cNvPr>
              <p:cNvSpPr txBox="1"/>
              <p:nvPr/>
            </p:nvSpPr>
            <p:spPr>
              <a:xfrm>
                <a:off x="4572000" y="4438186"/>
                <a:ext cx="4508499" cy="503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CA" sz="1400" i="1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co</m:t>
                          </m:r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0" kern="120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 b="0" i="0" kern="120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X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CA" sz="1400" i="1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US" sz="1400" b="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400" b="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solidFill>
                    <a:schemeClr val="bg1"/>
                  </a:solidFill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58">
                <a:extLst>
                  <a:ext uri="{FF2B5EF4-FFF2-40B4-BE49-F238E27FC236}">
                    <a16:creationId xmlns:a16="http://schemas.microsoft.com/office/drawing/2014/main" id="{A862EBF9-F821-F3D8-D804-65370B528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438186"/>
                <a:ext cx="4508499" cy="503664"/>
              </a:xfrm>
              <a:prstGeom prst="rect">
                <a:avLst/>
              </a:prstGeom>
              <a:blipFill>
                <a:blip r:embed="rId11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60">
                <a:extLst>
                  <a:ext uri="{FF2B5EF4-FFF2-40B4-BE49-F238E27FC236}">
                    <a16:creationId xmlns:a16="http://schemas.microsoft.com/office/drawing/2014/main" id="{62E2E4C0-38DB-3ADE-05E7-9868E6C3A540}"/>
                  </a:ext>
                </a:extLst>
              </p:cNvPr>
              <p:cNvSpPr txBox="1"/>
              <p:nvPr/>
            </p:nvSpPr>
            <p:spPr>
              <a:xfrm>
                <a:off x="4572000" y="5147851"/>
                <a:ext cx="4494051" cy="4917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400" b="0" i="0" kern="12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−1∗(</m:t>
                      </m:r>
                      <m:r>
                        <m:rPr>
                          <m:sty m:val="p"/>
                        </m:rPr>
                        <a:rPr lang="en-CA" sz="1400" i="0" kern="12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π</m:t>
                      </m:r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sz="1400" b="0" i="0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fName>
                        <m:e>
                          <m:r>
                            <a:rPr lang="en-CA" sz="1400" i="0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solidFill>
                    <a:schemeClr val="bg1"/>
                  </a:solidFill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60">
                <a:extLst>
                  <a:ext uri="{FF2B5EF4-FFF2-40B4-BE49-F238E27FC236}">
                    <a16:creationId xmlns:a16="http://schemas.microsoft.com/office/drawing/2014/main" id="{62E2E4C0-38DB-3ADE-05E7-9868E6C3A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147851"/>
                <a:ext cx="4494051" cy="49173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A3EFFC-E7E0-E466-0762-FF18BAF5EBEC}"/>
                  </a:ext>
                </a:extLst>
              </p:cNvPr>
              <p:cNvSpPr txBox="1"/>
              <p:nvPr/>
            </p:nvSpPr>
            <p:spPr>
              <a:xfrm>
                <a:off x="4844432" y="3907477"/>
                <a:ext cx="13144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&lt;0: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A3EFFC-E7E0-E466-0762-FF18BAF5E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432" y="3907477"/>
                <a:ext cx="1314450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034834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183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D684B0F-0BA2-3C4C-ABAA-699D77BD5116}"/>
              </a:ext>
            </a:extLst>
          </p:cNvPr>
          <p:cNvSpPr/>
          <p:nvPr/>
        </p:nvSpPr>
        <p:spPr>
          <a:xfrm>
            <a:off x="545131" y="1609861"/>
            <a:ext cx="3919888" cy="3919888"/>
          </a:xfrm>
          <a:prstGeom prst="ellipse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F56763F3-367C-2F2F-9B1C-6522A89CEB82}"/>
              </a:ext>
            </a:extLst>
          </p:cNvPr>
          <p:cNvSpPr/>
          <p:nvPr/>
        </p:nvSpPr>
        <p:spPr>
          <a:xfrm>
            <a:off x="3477894" y="2762235"/>
            <a:ext cx="492126" cy="497338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67AD70-4D4A-5FF8-AA34-091AD22F1E30}"/>
                  </a:ext>
                </a:extLst>
              </p:cNvPr>
              <p:cNvSpPr txBox="1"/>
              <p:nvPr/>
            </p:nvSpPr>
            <p:spPr>
              <a:xfrm>
                <a:off x="3909199" y="2535832"/>
                <a:ext cx="27982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67AD70-4D4A-5FF8-AA34-091AD22F1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199" y="2535832"/>
                <a:ext cx="279820" cy="276999"/>
              </a:xfrm>
              <a:prstGeom prst="rect">
                <a:avLst/>
              </a:prstGeom>
              <a:blipFill>
                <a:blip r:embed="rId2"/>
                <a:stretch>
                  <a:fillRect l="-17391" r="-8696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56E7AB-3E15-D420-87DF-70705A5ED51B}"/>
              </a:ext>
            </a:extLst>
          </p:cNvPr>
          <p:cNvCxnSpPr/>
          <p:nvPr/>
        </p:nvCxnSpPr>
        <p:spPr>
          <a:xfrm>
            <a:off x="3812161" y="3015227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59B12C8E-4999-9F4B-1F40-D6BB6430369D}"/>
              </a:ext>
            </a:extLst>
          </p:cNvPr>
          <p:cNvSpPr/>
          <p:nvPr/>
        </p:nvSpPr>
        <p:spPr>
          <a:xfrm>
            <a:off x="2910721" y="3356685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6B6D7A-4593-1342-7712-479DF1DCFFB4}"/>
                  </a:ext>
                </a:extLst>
              </p:cNvPr>
              <p:cNvSpPr txBox="1"/>
              <p:nvPr/>
            </p:nvSpPr>
            <p:spPr>
              <a:xfrm>
                <a:off x="3223580" y="3208977"/>
                <a:ext cx="28514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6B6D7A-4593-1342-7712-479DF1DCF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580" y="3208977"/>
                <a:ext cx="285143" cy="276999"/>
              </a:xfrm>
              <a:prstGeom prst="rect">
                <a:avLst/>
              </a:prstGeom>
              <a:blipFill>
                <a:blip r:embed="rId3"/>
                <a:stretch>
                  <a:fillRect l="-19149" r="-6383" b="-173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A5F473-AAF5-14B4-D951-5DD7F9045378}"/>
                  </a:ext>
                </a:extLst>
              </p:cNvPr>
              <p:cNvSpPr txBox="1"/>
              <p:nvPr/>
            </p:nvSpPr>
            <p:spPr>
              <a:xfrm>
                <a:off x="2929478" y="2906871"/>
                <a:ext cx="281552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A5F473-AAF5-14B4-D951-5DD7F9045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478" y="2906871"/>
                <a:ext cx="281552" cy="276999"/>
              </a:xfrm>
              <a:prstGeom prst="rect">
                <a:avLst/>
              </a:prstGeom>
              <a:blipFill>
                <a:blip r:embed="rId4"/>
                <a:stretch>
                  <a:fillRect l="-19565" r="-6522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ED1DF6-766F-A640-F343-4F2AC914FA59}"/>
                  </a:ext>
                </a:extLst>
              </p:cNvPr>
              <p:cNvSpPr txBox="1"/>
              <p:nvPr/>
            </p:nvSpPr>
            <p:spPr>
              <a:xfrm>
                <a:off x="3262606" y="2297909"/>
                <a:ext cx="28687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ED1DF6-766F-A640-F343-4F2AC914F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606" y="2297909"/>
                <a:ext cx="286873" cy="276999"/>
              </a:xfrm>
              <a:prstGeom prst="rect">
                <a:avLst/>
              </a:prstGeom>
              <a:blipFill>
                <a:blip r:embed="rId5"/>
                <a:stretch>
                  <a:fillRect l="-17021" r="-8511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163420-CAE4-3AF7-ED7F-26A9384516F0}"/>
                  </a:ext>
                </a:extLst>
              </p:cNvPr>
              <p:cNvSpPr txBox="1"/>
              <p:nvPr/>
            </p:nvSpPr>
            <p:spPr>
              <a:xfrm>
                <a:off x="3369014" y="1447899"/>
                <a:ext cx="634854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163420-CAE4-3AF7-ED7F-26A93845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014" y="1447899"/>
                <a:ext cx="634854" cy="276999"/>
              </a:xfrm>
              <a:prstGeom prst="rect">
                <a:avLst/>
              </a:prstGeom>
              <a:blipFill>
                <a:blip r:embed="rId6"/>
                <a:stretch>
                  <a:fillRect l="-12500" t="-2222" r="-12500" b="-3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469642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endParaRPr lang="en-US" sz="19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74354E-B33F-F8DB-0B10-A97461671CB4}"/>
                  </a:ext>
                </a:extLst>
              </p:cNvPr>
              <p:cNvSpPr txBox="1"/>
              <p:nvPr/>
            </p:nvSpPr>
            <p:spPr>
              <a:xfrm>
                <a:off x="4790062" y="837417"/>
                <a:ext cx="421728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160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Cartesian to Vector Phases: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[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𝑝h𝑎𝑠𝑒</m:t>
                      </m:r>
                      <m:r>
                        <a:rPr lang="en-US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 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𝑝h𝑎𝑠𝑒</m:t>
                      </m:r>
                      <m:r>
                        <a:rPr lang="en-US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] = 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𝑐𝑎𝑟𝑡𝑒𝑠𝑖𝑎𝑛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𝑝h𝑎𝑠𝑒𝑠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𝑋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 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𝑌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CA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74354E-B33F-F8DB-0B10-A97461671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062" y="837417"/>
                <a:ext cx="4217285" cy="584775"/>
              </a:xfrm>
              <a:prstGeom prst="rect">
                <a:avLst/>
              </a:prstGeom>
              <a:blipFill>
                <a:blip r:embed="rId7"/>
                <a:stretch>
                  <a:fillRect l="-867" t="-3125" b="-520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58">
                <a:extLst>
                  <a:ext uri="{FF2B5EF4-FFF2-40B4-BE49-F238E27FC236}">
                    <a16:creationId xmlns:a16="http://schemas.microsoft.com/office/drawing/2014/main" id="{069D33C6-250A-8618-3C95-434EE33EB30C}"/>
                  </a:ext>
                </a:extLst>
              </p:cNvPr>
              <p:cNvSpPr txBox="1"/>
              <p:nvPr/>
            </p:nvSpPr>
            <p:spPr>
              <a:xfrm>
                <a:off x="4903019" y="2170668"/>
                <a:ext cx="4508499" cy="503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CA" sz="1400" i="1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co</m:t>
                          </m:r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400" b="0" i="0" kern="1200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solidFill>
                    <a:schemeClr val="bg1"/>
                  </a:solidFill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58">
                <a:extLst>
                  <a:ext uri="{FF2B5EF4-FFF2-40B4-BE49-F238E27FC236}">
                    <a16:creationId xmlns:a16="http://schemas.microsoft.com/office/drawing/2014/main" id="{069D33C6-250A-8618-3C95-434EE33EB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019" y="2170668"/>
                <a:ext cx="4508499" cy="503664"/>
              </a:xfrm>
              <a:prstGeom prst="rect">
                <a:avLst/>
              </a:prstGeom>
              <a:blipFill>
                <a:blip r:embed="rId8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60">
                <a:extLst>
                  <a:ext uri="{FF2B5EF4-FFF2-40B4-BE49-F238E27FC236}">
                    <a16:creationId xmlns:a16="http://schemas.microsoft.com/office/drawing/2014/main" id="{D1556A3B-1916-708F-8F6F-70DB9E7DAF7A}"/>
                  </a:ext>
                </a:extLst>
              </p:cNvPr>
              <p:cNvSpPr txBox="1"/>
              <p:nvPr/>
            </p:nvSpPr>
            <p:spPr>
              <a:xfrm>
                <a:off x="4903019" y="2864947"/>
                <a:ext cx="3938899" cy="4917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400" b="0" i="0" kern="12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−1∗(</m:t>
                      </m:r>
                      <m:r>
                        <m:rPr>
                          <m:sty m:val="p"/>
                        </m:rPr>
                        <a:rPr lang="en-CA" sz="1400" i="0" kern="12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π</m:t>
                      </m:r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0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solidFill>
                    <a:schemeClr val="bg1"/>
                  </a:solidFill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60">
                <a:extLst>
                  <a:ext uri="{FF2B5EF4-FFF2-40B4-BE49-F238E27FC236}">
                    <a16:creationId xmlns:a16="http://schemas.microsoft.com/office/drawing/2014/main" id="{D1556A3B-1916-708F-8F6F-70DB9E7DA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019" y="2864947"/>
                <a:ext cx="3938899" cy="49173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AEAEE9E-965D-96F7-8908-F3F704FC477E}"/>
                  </a:ext>
                </a:extLst>
              </p:cNvPr>
              <p:cNvSpPr txBox="1"/>
              <p:nvPr/>
            </p:nvSpPr>
            <p:spPr>
              <a:xfrm>
                <a:off x="4844432" y="1672277"/>
                <a:ext cx="13144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≥0: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AEAEE9E-965D-96F7-8908-F3F704FC4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432" y="1672277"/>
                <a:ext cx="1314450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58">
                <a:extLst>
                  <a:ext uri="{FF2B5EF4-FFF2-40B4-BE49-F238E27FC236}">
                    <a16:creationId xmlns:a16="http://schemas.microsoft.com/office/drawing/2014/main" id="{A862EBF9-F821-F3D8-D804-65370B528982}"/>
                  </a:ext>
                </a:extLst>
              </p:cNvPr>
              <p:cNvSpPr txBox="1"/>
              <p:nvPr/>
            </p:nvSpPr>
            <p:spPr>
              <a:xfrm>
                <a:off x="4572000" y="4438186"/>
                <a:ext cx="4508499" cy="503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CA" sz="1400" i="1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co</m:t>
                          </m:r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0" kern="120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 b="0" i="0" kern="120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X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CA" sz="1400" i="1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US" sz="1400" b="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400" b="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solidFill>
                    <a:schemeClr val="bg1"/>
                  </a:solidFill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58">
                <a:extLst>
                  <a:ext uri="{FF2B5EF4-FFF2-40B4-BE49-F238E27FC236}">
                    <a16:creationId xmlns:a16="http://schemas.microsoft.com/office/drawing/2014/main" id="{A862EBF9-F821-F3D8-D804-65370B528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438186"/>
                <a:ext cx="4508499" cy="503664"/>
              </a:xfrm>
              <a:prstGeom prst="rect">
                <a:avLst/>
              </a:prstGeom>
              <a:blipFill>
                <a:blip r:embed="rId11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60">
                <a:extLst>
                  <a:ext uri="{FF2B5EF4-FFF2-40B4-BE49-F238E27FC236}">
                    <a16:creationId xmlns:a16="http://schemas.microsoft.com/office/drawing/2014/main" id="{62E2E4C0-38DB-3ADE-05E7-9868E6C3A540}"/>
                  </a:ext>
                </a:extLst>
              </p:cNvPr>
              <p:cNvSpPr txBox="1"/>
              <p:nvPr/>
            </p:nvSpPr>
            <p:spPr>
              <a:xfrm>
                <a:off x="4572000" y="5147851"/>
                <a:ext cx="4494051" cy="4917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400" b="0" i="0" kern="12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−1∗(</m:t>
                      </m:r>
                      <m:r>
                        <m:rPr>
                          <m:sty m:val="p"/>
                        </m:rPr>
                        <a:rPr lang="en-CA" sz="1400" i="0" kern="12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π</m:t>
                      </m:r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sz="1400" b="0" i="0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fName>
                        <m:e>
                          <m:r>
                            <a:rPr lang="en-CA" sz="1400" i="0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solidFill>
                    <a:schemeClr val="bg1"/>
                  </a:solidFill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60">
                <a:extLst>
                  <a:ext uri="{FF2B5EF4-FFF2-40B4-BE49-F238E27FC236}">
                    <a16:creationId xmlns:a16="http://schemas.microsoft.com/office/drawing/2014/main" id="{62E2E4C0-38DB-3ADE-05E7-9868E6C3A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147851"/>
                <a:ext cx="4494051" cy="49173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A3EFFC-E7E0-E466-0762-FF18BAF5EBEC}"/>
                  </a:ext>
                </a:extLst>
              </p:cNvPr>
              <p:cNvSpPr txBox="1"/>
              <p:nvPr/>
            </p:nvSpPr>
            <p:spPr>
              <a:xfrm>
                <a:off x="4844432" y="3907477"/>
                <a:ext cx="13144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&lt;0: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A3EFFC-E7E0-E466-0762-FF18BAF5E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432" y="3907477"/>
                <a:ext cx="1314450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AC9BAB7-8390-D81E-FEB7-1FF96EB8EE6E}"/>
              </a:ext>
            </a:extLst>
          </p:cNvPr>
          <p:cNvCxnSpPr>
            <a:cxnSpLocks/>
          </p:cNvCxnSpPr>
          <p:nvPr/>
        </p:nvCxnSpPr>
        <p:spPr>
          <a:xfrm flipV="1">
            <a:off x="2505075" y="3015227"/>
            <a:ext cx="1265238" cy="49733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C48E951-D765-0BF5-63CE-F3D7057812DA}"/>
              </a:ext>
            </a:extLst>
          </p:cNvPr>
          <p:cNvCxnSpPr>
            <a:cxnSpLocks/>
          </p:cNvCxnSpPr>
          <p:nvPr/>
        </p:nvCxnSpPr>
        <p:spPr>
          <a:xfrm flipH="1" flipV="1">
            <a:off x="3400900" y="1791789"/>
            <a:ext cx="379413" cy="122986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8696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184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7E51BA-ABEA-21D9-2E3F-F288E9DBD956}"/>
              </a:ext>
            </a:extLst>
          </p:cNvPr>
          <p:cNvCxnSpPr>
            <a:cxnSpLocks/>
          </p:cNvCxnSpPr>
          <p:nvPr/>
        </p:nvCxnSpPr>
        <p:spPr>
          <a:xfrm flipH="1" flipV="1">
            <a:off x="2125662" y="2286203"/>
            <a:ext cx="379413" cy="122986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5E672C-6724-E915-6AE4-04DCADDDD886}"/>
              </a:ext>
            </a:extLst>
          </p:cNvPr>
          <p:cNvCxnSpPr>
            <a:cxnSpLocks/>
          </p:cNvCxnSpPr>
          <p:nvPr/>
        </p:nvCxnSpPr>
        <p:spPr>
          <a:xfrm flipV="1">
            <a:off x="2125662" y="1788864"/>
            <a:ext cx="1265238" cy="49733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D684B0F-0BA2-3C4C-ABAA-699D77BD5116}"/>
              </a:ext>
            </a:extLst>
          </p:cNvPr>
          <p:cNvSpPr/>
          <p:nvPr/>
        </p:nvSpPr>
        <p:spPr>
          <a:xfrm>
            <a:off x="545131" y="1609861"/>
            <a:ext cx="3919888" cy="3919888"/>
          </a:xfrm>
          <a:prstGeom prst="ellipse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F56763F3-367C-2F2F-9B1C-6522A89CEB82}"/>
              </a:ext>
            </a:extLst>
          </p:cNvPr>
          <p:cNvSpPr/>
          <p:nvPr/>
        </p:nvSpPr>
        <p:spPr>
          <a:xfrm>
            <a:off x="2192731" y="3267396"/>
            <a:ext cx="492126" cy="497338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67AD70-4D4A-5FF8-AA34-091AD22F1E30}"/>
                  </a:ext>
                </a:extLst>
              </p:cNvPr>
              <p:cNvSpPr txBox="1"/>
              <p:nvPr/>
            </p:nvSpPr>
            <p:spPr>
              <a:xfrm>
                <a:off x="2597924" y="3061427"/>
                <a:ext cx="27982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67AD70-4D4A-5FF8-AA34-091AD22F1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924" y="3061427"/>
                <a:ext cx="279820" cy="276999"/>
              </a:xfrm>
              <a:prstGeom prst="rect">
                <a:avLst/>
              </a:prstGeom>
              <a:blipFill>
                <a:blip r:embed="rId2"/>
                <a:stretch>
                  <a:fillRect l="-17391" r="-8696" b="-173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56E7AB-3E15-D420-87DF-70705A5ED51B}"/>
              </a:ext>
            </a:extLst>
          </p:cNvPr>
          <p:cNvCxnSpPr/>
          <p:nvPr/>
        </p:nvCxnSpPr>
        <p:spPr>
          <a:xfrm>
            <a:off x="2125662" y="2286202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59B12C8E-4999-9F4B-1F40-D6BB6430369D}"/>
              </a:ext>
            </a:extLst>
          </p:cNvPr>
          <p:cNvSpPr/>
          <p:nvPr/>
        </p:nvSpPr>
        <p:spPr>
          <a:xfrm>
            <a:off x="2508249" y="2117578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6B6D7A-4593-1342-7712-479DF1DCFFB4}"/>
                  </a:ext>
                </a:extLst>
              </p:cNvPr>
              <p:cNvSpPr txBox="1"/>
              <p:nvPr/>
            </p:nvSpPr>
            <p:spPr>
              <a:xfrm>
                <a:off x="2785111" y="1980055"/>
                <a:ext cx="28514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6B6D7A-4593-1342-7712-479DF1DCF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111" y="1980055"/>
                <a:ext cx="285143" cy="276999"/>
              </a:xfrm>
              <a:prstGeom prst="rect">
                <a:avLst/>
              </a:prstGeom>
              <a:blipFill>
                <a:blip r:embed="rId3"/>
                <a:stretch>
                  <a:fillRect l="-19149" r="-6383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A5F473-AAF5-14B4-D951-5DD7F9045378}"/>
                  </a:ext>
                </a:extLst>
              </p:cNvPr>
              <p:cNvSpPr txBox="1"/>
              <p:nvPr/>
            </p:nvSpPr>
            <p:spPr>
              <a:xfrm>
                <a:off x="2033816" y="2792323"/>
                <a:ext cx="281552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A5F473-AAF5-14B4-D951-5DD7F9045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816" y="2792323"/>
                <a:ext cx="281552" cy="276999"/>
              </a:xfrm>
              <a:prstGeom prst="rect">
                <a:avLst/>
              </a:prstGeom>
              <a:blipFill>
                <a:blip r:embed="rId4"/>
                <a:stretch>
                  <a:fillRect l="-19565" r="-6522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ED1DF6-766F-A640-F343-4F2AC914FA59}"/>
                  </a:ext>
                </a:extLst>
              </p:cNvPr>
              <p:cNvSpPr txBox="1"/>
              <p:nvPr/>
            </p:nvSpPr>
            <p:spPr>
              <a:xfrm>
                <a:off x="2585404" y="1703055"/>
                <a:ext cx="28687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ED1DF6-766F-A640-F343-4F2AC914F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404" y="1703055"/>
                <a:ext cx="286873" cy="276999"/>
              </a:xfrm>
              <a:prstGeom prst="rect">
                <a:avLst/>
              </a:prstGeom>
              <a:blipFill>
                <a:blip r:embed="rId5"/>
                <a:stretch>
                  <a:fillRect l="-17021" r="-8511" b="-173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163420-CAE4-3AF7-ED7F-26A9384516F0}"/>
                  </a:ext>
                </a:extLst>
              </p:cNvPr>
              <p:cNvSpPr txBox="1"/>
              <p:nvPr/>
            </p:nvSpPr>
            <p:spPr>
              <a:xfrm>
                <a:off x="3369014" y="1447899"/>
                <a:ext cx="634854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163420-CAE4-3AF7-ED7F-26A93845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014" y="1447899"/>
                <a:ext cx="634854" cy="276999"/>
              </a:xfrm>
              <a:prstGeom prst="rect">
                <a:avLst/>
              </a:prstGeom>
              <a:blipFill>
                <a:blip r:embed="rId6"/>
                <a:stretch>
                  <a:fillRect l="-12500" t="-2222" r="-12500" b="-3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469642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endParaRPr lang="en-US" sz="19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74354E-B33F-F8DB-0B10-A97461671CB4}"/>
                  </a:ext>
                </a:extLst>
              </p:cNvPr>
              <p:cNvSpPr txBox="1"/>
              <p:nvPr/>
            </p:nvSpPr>
            <p:spPr>
              <a:xfrm>
                <a:off x="4790062" y="837417"/>
                <a:ext cx="421728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160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Cartesian to Vector Phases: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[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𝑝h𝑎𝑠𝑒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1, 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𝑝h𝑎𝑠𝑒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2] = 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𝑐𝑎𝑟𝑡𝑒𝑠𝑖𝑎𝑛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𝑝h𝑎𝑠𝑒𝑠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𝑋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 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𝑌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CA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74354E-B33F-F8DB-0B10-A97461671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062" y="837417"/>
                <a:ext cx="4217285" cy="584775"/>
              </a:xfrm>
              <a:prstGeom prst="rect">
                <a:avLst/>
              </a:prstGeom>
              <a:blipFill>
                <a:blip r:embed="rId7"/>
                <a:stretch>
                  <a:fillRect l="-867" t="-3125" b="-520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58">
                <a:extLst>
                  <a:ext uri="{FF2B5EF4-FFF2-40B4-BE49-F238E27FC236}">
                    <a16:creationId xmlns:a16="http://schemas.microsoft.com/office/drawing/2014/main" id="{069D33C6-250A-8618-3C95-434EE33EB30C}"/>
                  </a:ext>
                </a:extLst>
              </p:cNvPr>
              <p:cNvSpPr txBox="1"/>
              <p:nvPr/>
            </p:nvSpPr>
            <p:spPr>
              <a:xfrm>
                <a:off x="4903019" y="2170668"/>
                <a:ext cx="4508499" cy="503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CA" sz="1400" i="1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co</m:t>
                          </m:r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400" b="0" i="0" kern="1200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solidFill>
                    <a:schemeClr val="bg1"/>
                  </a:solidFill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58">
                <a:extLst>
                  <a:ext uri="{FF2B5EF4-FFF2-40B4-BE49-F238E27FC236}">
                    <a16:creationId xmlns:a16="http://schemas.microsoft.com/office/drawing/2014/main" id="{069D33C6-250A-8618-3C95-434EE33EB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019" y="2170668"/>
                <a:ext cx="4508499" cy="503664"/>
              </a:xfrm>
              <a:prstGeom prst="rect">
                <a:avLst/>
              </a:prstGeom>
              <a:blipFill>
                <a:blip r:embed="rId8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60">
                <a:extLst>
                  <a:ext uri="{FF2B5EF4-FFF2-40B4-BE49-F238E27FC236}">
                    <a16:creationId xmlns:a16="http://schemas.microsoft.com/office/drawing/2014/main" id="{D1556A3B-1916-708F-8F6F-70DB9E7DAF7A}"/>
                  </a:ext>
                </a:extLst>
              </p:cNvPr>
              <p:cNvSpPr txBox="1"/>
              <p:nvPr/>
            </p:nvSpPr>
            <p:spPr>
              <a:xfrm>
                <a:off x="4903019" y="2864947"/>
                <a:ext cx="3938899" cy="4917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400" b="0" i="0" kern="12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−1∗(</m:t>
                      </m:r>
                      <m:r>
                        <m:rPr>
                          <m:sty m:val="p"/>
                        </m:rPr>
                        <a:rPr lang="en-CA" sz="1400" i="0" kern="12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π</m:t>
                      </m:r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0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solidFill>
                    <a:schemeClr val="bg1"/>
                  </a:solidFill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60">
                <a:extLst>
                  <a:ext uri="{FF2B5EF4-FFF2-40B4-BE49-F238E27FC236}">
                    <a16:creationId xmlns:a16="http://schemas.microsoft.com/office/drawing/2014/main" id="{D1556A3B-1916-708F-8F6F-70DB9E7DA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019" y="2864947"/>
                <a:ext cx="3938899" cy="49173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AEAEE9E-965D-96F7-8908-F3F704FC477E}"/>
                  </a:ext>
                </a:extLst>
              </p:cNvPr>
              <p:cNvSpPr txBox="1"/>
              <p:nvPr/>
            </p:nvSpPr>
            <p:spPr>
              <a:xfrm>
                <a:off x="4844432" y="1672277"/>
                <a:ext cx="13144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≥0: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AEAEE9E-965D-96F7-8908-F3F704FC4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432" y="1672277"/>
                <a:ext cx="1314450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58">
                <a:extLst>
                  <a:ext uri="{FF2B5EF4-FFF2-40B4-BE49-F238E27FC236}">
                    <a16:creationId xmlns:a16="http://schemas.microsoft.com/office/drawing/2014/main" id="{A862EBF9-F821-F3D8-D804-65370B528982}"/>
                  </a:ext>
                </a:extLst>
              </p:cNvPr>
              <p:cNvSpPr txBox="1"/>
              <p:nvPr/>
            </p:nvSpPr>
            <p:spPr>
              <a:xfrm>
                <a:off x="4572000" y="4438186"/>
                <a:ext cx="4508499" cy="503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CA" sz="1400" i="1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co</m:t>
                          </m:r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0" kern="120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 b="0" i="0" kern="120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X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CA" sz="1400" i="1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US" sz="1400" b="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400" b="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solidFill>
                    <a:schemeClr val="bg1"/>
                  </a:solidFill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58">
                <a:extLst>
                  <a:ext uri="{FF2B5EF4-FFF2-40B4-BE49-F238E27FC236}">
                    <a16:creationId xmlns:a16="http://schemas.microsoft.com/office/drawing/2014/main" id="{A862EBF9-F821-F3D8-D804-65370B528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438186"/>
                <a:ext cx="4508499" cy="503664"/>
              </a:xfrm>
              <a:prstGeom prst="rect">
                <a:avLst/>
              </a:prstGeom>
              <a:blipFill>
                <a:blip r:embed="rId11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60">
                <a:extLst>
                  <a:ext uri="{FF2B5EF4-FFF2-40B4-BE49-F238E27FC236}">
                    <a16:creationId xmlns:a16="http://schemas.microsoft.com/office/drawing/2014/main" id="{62E2E4C0-38DB-3ADE-05E7-9868E6C3A540}"/>
                  </a:ext>
                </a:extLst>
              </p:cNvPr>
              <p:cNvSpPr txBox="1"/>
              <p:nvPr/>
            </p:nvSpPr>
            <p:spPr>
              <a:xfrm>
                <a:off x="4572000" y="5147851"/>
                <a:ext cx="4494051" cy="4917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400" b="0" i="0" kern="12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−1∗(</m:t>
                      </m:r>
                      <m:r>
                        <m:rPr>
                          <m:sty m:val="p"/>
                        </m:rPr>
                        <a:rPr lang="en-CA" sz="1400" i="0" kern="12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π</m:t>
                      </m:r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sz="1400" b="0" i="0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fName>
                        <m:e>
                          <m:r>
                            <a:rPr lang="en-CA" sz="1400" i="0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solidFill>
                    <a:schemeClr val="bg1"/>
                  </a:solidFill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60">
                <a:extLst>
                  <a:ext uri="{FF2B5EF4-FFF2-40B4-BE49-F238E27FC236}">
                    <a16:creationId xmlns:a16="http://schemas.microsoft.com/office/drawing/2014/main" id="{62E2E4C0-38DB-3ADE-05E7-9868E6C3A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147851"/>
                <a:ext cx="4494051" cy="49173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A3EFFC-E7E0-E466-0762-FF18BAF5EBEC}"/>
                  </a:ext>
                </a:extLst>
              </p:cNvPr>
              <p:cNvSpPr txBox="1"/>
              <p:nvPr/>
            </p:nvSpPr>
            <p:spPr>
              <a:xfrm>
                <a:off x="4844432" y="3907477"/>
                <a:ext cx="13144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&lt;0: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A3EFFC-E7E0-E466-0762-FF18BAF5E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432" y="3907477"/>
                <a:ext cx="1314450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9123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185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7E51BA-ABEA-21D9-2E3F-F288E9DBD956}"/>
              </a:ext>
            </a:extLst>
          </p:cNvPr>
          <p:cNvCxnSpPr>
            <a:cxnSpLocks/>
          </p:cNvCxnSpPr>
          <p:nvPr/>
        </p:nvCxnSpPr>
        <p:spPr>
          <a:xfrm flipH="1" flipV="1">
            <a:off x="2125662" y="2286203"/>
            <a:ext cx="379413" cy="122986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5E672C-6724-E915-6AE4-04DCADDDD886}"/>
              </a:ext>
            </a:extLst>
          </p:cNvPr>
          <p:cNvCxnSpPr>
            <a:cxnSpLocks/>
          </p:cNvCxnSpPr>
          <p:nvPr/>
        </p:nvCxnSpPr>
        <p:spPr>
          <a:xfrm flipV="1">
            <a:off x="2125662" y="1788864"/>
            <a:ext cx="1265238" cy="49733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D684B0F-0BA2-3C4C-ABAA-699D77BD5116}"/>
              </a:ext>
            </a:extLst>
          </p:cNvPr>
          <p:cNvSpPr/>
          <p:nvPr/>
        </p:nvSpPr>
        <p:spPr>
          <a:xfrm>
            <a:off x="545131" y="1609861"/>
            <a:ext cx="3919888" cy="3919888"/>
          </a:xfrm>
          <a:prstGeom prst="ellipse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F56763F3-367C-2F2F-9B1C-6522A89CEB82}"/>
              </a:ext>
            </a:extLst>
          </p:cNvPr>
          <p:cNvSpPr/>
          <p:nvPr/>
        </p:nvSpPr>
        <p:spPr>
          <a:xfrm>
            <a:off x="2192731" y="3267396"/>
            <a:ext cx="492126" cy="497338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67AD70-4D4A-5FF8-AA34-091AD22F1E30}"/>
                  </a:ext>
                </a:extLst>
              </p:cNvPr>
              <p:cNvSpPr txBox="1"/>
              <p:nvPr/>
            </p:nvSpPr>
            <p:spPr>
              <a:xfrm>
                <a:off x="2597924" y="3061427"/>
                <a:ext cx="27982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67AD70-4D4A-5FF8-AA34-091AD22F1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924" y="3061427"/>
                <a:ext cx="279820" cy="276999"/>
              </a:xfrm>
              <a:prstGeom prst="rect">
                <a:avLst/>
              </a:prstGeom>
              <a:blipFill>
                <a:blip r:embed="rId2"/>
                <a:stretch>
                  <a:fillRect l="-17391" r="-8696" b="-173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56E7AB-3E15-D420-87DF-70705A5ED51B}"/>
              </a:ext>
            </a:extLst>
          </p:cNvPr>
          <p:cNvCxnSpPr/>
          <p:nvPr/>
        </p:nvCxnSpPr>
        <p:spPr>
          <a:xfrm>
            <a:off x="2125662" y="2286202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59B12C8E-4999-9F4B-1F40-D6BB6430369D}"/>
              </a:ext>
            </a:extLst>
          </p:cNvPr>
          <p:cNvSpPr/>
          <p:nvPr/>
        </p:nvSpPr>
        <p:spPr>
          <a:xfrm>
            <a:off x="2508249" y="2117578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6B6D7A-4593-1342-7712-479DF1DCFFB4}"/>
                  </a:ext>
                </a:extLst>
              </p:cNvPr>
              <p:cNvSpPr txBox="1"/>
              <p:nvPr/>
            </p:nvSpPr>
            <p:spPr>
              <a:xfrm>
                <a:off x="2785111" y="1980055"/>
                <a:ext cx="28514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6B6D7A-4593-1342-7712-479DF1DCF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111" y="1980055"/>
                <a:ext cx="285143" cy="276999"/>
              </a:xfrm>
              <a:prstGeom prst="rect">
                <a:avLst/>
              </a:prstGeom>
              <a:blipFill>
                <a:blip r:embed="rId3"/>
                <a:stretch>
                  <a:fillRect l="-19149" r="-6383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A5F473-AAF5-14B4-D951-5DD7F9045378}"/>
                  </a:ext>
                </a:extLst>
              </p:cNvPr>
              <p:cNvSpPr txBox="1"/>
              <p:nvPr/>
            </p:nvSpPr>
            <p:spPr>
              <a:xfrm>
                <a:off x="2033816" y="2792323"/>
                <a:ext cx="281552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A5F473-AAF5-14B4-D951-5DD7F9045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816" y="2792323"/>
                <a:ext cx="281552" cy="276999"/>
              </a:xfrm>
              <a:prstGeom prst="rect">
                <a:avLst/>
              </a:prstGeom>
              <a:blipFill>
                <a:blip r:embed="rId4"/>
                <a:stretch>
                  <a:fillRect l="-19565" r="-6522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ED1DF6-766F-A640-F343-4F2AC914FA59}"/>
                  </a:ext>
                </a:extLst>
              </p:cNvPr>
              <p:cNvSpPr txBox="1"/>
              <p:nvPr/>
            </p:nvSpPr>
            <p:spPr>
              <a:xfrm>
                <a:off x="2585404" y="1703055"/>
                <a:ext cx="28687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ED1DF6-766F-A640-F343-4F2AC914F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404" y="1703055"/>
                <a:ext cx="286873" cy="276999"/>
              </a:xfrm>
              <a:prstGeom prst="rect">
                <a:avLst/>
              </a:prstGeom>
              <a:blipFill>
                <a:blip r:embed="rId5"/>
                <a:stretch>
                  <a:fillRect l="-17021" r="-8511" b="-173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163420-CAE4-3AF7-ED7F-26A9384516F0}"/>
                  </a:ext>
                </a:extLst>
              </p:cNvPr>
              <p:cNvSpPr txBox="1"/>
              <p:nvPr/>
            </p:nvSpPr>
            <p:spPr>
              <a:xfrm>
                <a:off x="3369014" y="1447899"/>
                <a:ext cx="634854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163420-CAE4-3AF7-ED7F-26A93845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014" y="1447899"/>
                <a:ext cx="634854" cy="276999"/>
              </a:xfrm>
              <a:prstGeom prst="rect">
                <a:avLst/>
              </a:prstGeom>
              <a:blipFill>
                <a:blip r:embed="rId6"/>
                <a:stretch>
                  <a:fillRect l="-12500" t="-2222" r="-12500" b="-3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469642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4799715" y="1106784"/>
            <a:ext cx="3678422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accurate first guess: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to reference points to DC offset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accurate vector lengths L1 and L2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to compensate for the two vector’s phase offset</a:t>
            </a:r>
          </a:p>
        </p:txBody>
      </p:sp>
    </p:spTree>
    <p:extLst>
      <p:ext uri="{BB962C8B-B14F-4D97-AF65-F5344CB8AC3E}">
        <p14:creationId xmlns:p14="http://schemas.microsoft.com/office/powerpoint/2010/main" val="381953623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186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7E51BA-ABEA-21D9-2E3F-F288E9DBD956}"/>
              </a:ext>
            </a:extLst>
          </p:cNvPr>
          <p:cNvCxnSpPr>
            <a:cxnSpLocks/>
          </p:cNvCxnSpPr>
          <p:nvPr/>
        </p:nvCxnSpPr>
        <p:spPr>
          <a:xfrm>
            <a:off x="2505075" y="3516064"/>
            <a:ext cx="1292225" cy="7803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5E672C-6724-E915-6AE4-04DCADDDD886}"/>
              </a:ext>
            </a:extLst>
          </p:cNvPr>
          <p:cNvCxnSpPr>
            <a:cxnSpLocks/>
          </p:cNvCxnSpPr>
          <p:nvPr/>
        </p:nvCxnSpPr>
        <p:spPr>
          <a:xfrm flipV="1">
            <a:off x="2518568" y="3341936"/>
            <a:ext cx="1278732" cy="17412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D684B0F-0BA2-3C4C-ABAA-699D77BD5116}"/>
              </a:ext>
            </a:extLst>
          </p:cNvPr>
          <p:cNvSpPr/>
          <p:nvPr/>
        </p:nvSpPr>
        <p:spPr>
          <a:xfrm>
            <a:off x="545131" y="1609861"/>
            <a:ext cx="3919888" cy="3919888"/>
          </a:xfrm>
          <a:prstGeom prst="ellipse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469642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4799715" y="1106784"/>
            <a:ext cx="3678422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accurate first guess: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to reference points to DC offset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accurate vector lengths L1 and L2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to compensate for the two vector’s phase offset</a:t>
            </a:r>
          </a:p>
        </p:txBody>
      </p:sp>
    </p:spTree>
    <p:extLst>
      <p:ext uri="{BB962C8B-B14F-4D97-AF65-F5344CB8AC3E}">
        <p14:creationId xmlns:p14="http://schemas.microsoft.com/office/powerpoint/2010/main" val="85721328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187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5098315" y="1494134"/>
            <a:ext cx="3678422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DC Offset: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Causes global positional translation.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456556-1362-9C07-B8BD-1D57DE4C168D}"/>
              </a:ext>
            </a:extLst>
          </p:cNvPr>
          <p:cNvSpPr/>
          <p:nvPr/>
        </p:nvSpPr>
        <p:spPr>
          <a:xfrm>
            <a:off x="1226815" y="2237804"/>
            <a:ext cx="2556520" cy="2556520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28453456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188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5098315" y="1494134"/>
            <a:ext cx="3678422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DC Offset: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Causes global positional translation.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456556-1362-9C07-B8BD-1D57DE4C168D}"/>
              </a:ext>
            </a:extLst>
          </p:cNvPr>
          <p:cNvSpPr/>
          <p:nvPr/>
        </p:nvSpPr>
        <p:spPr>
          <a:xfrm>
            <a:off x="1410653" y="2001480"/>
            <a:ext cx="2556520" cy="2556520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376881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189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7E51BA-ABEA-21D9-2E3F-F288E9DBD956}"/>
              </a:ext>
            </a:extLst>
          </p:cNvPr>
          <p:cNvCxnSpPr>
            <a:cxnSpLocks/>
          </p:cNvCxnSpPr>
          <p:nvPr/>
        </p:nvCxnSpPr>
        <p:spPr>
          <a:xfrm flipV="1">
            <a:off x="3328280" y="2881527"/>
            <a:ext cx="601778" cy="9983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5E672C-6724-E915-6AE4-04DCADDDD886}"/>
              </a:ext>
            </a:extLst>
          </p:cNvPr>
          <p:cNvCxnSpPr>
            <a:cxnSpLocks/>
          </p:cNvCxnSpPr>
          <p:nvPr/>
        </p:nvCxnSpPr>
        <p:spPr>
          <a:xfrm flipV="1">
            <a:off x="2688913" y="2981359"/>
            <a:ext cx="639367" cy="29838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5098315" y="1494134"/>
            <a:ext cx="367842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DC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 two vectors to have the same setting and sweep a circle.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456556-1362-9C07-B8BD-1D57DE4C168D}"/>
              </a:ext>
            </a:extLst>
          </p:cNvPr>
          <p:cNvSpPr/>
          <p:nvPr/>
        </p:nvSpPr>
        <p:spPr>
          <a:xfrm>
            <a:off x="1410653" y="2001480"/>
            <a:ext cx="2556520" cy="2556520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814FB3-9215-963A-036E-D38145D3458C}"/>
              </a:ext>
            </a:extLst>
          </p:cNvPr>
          <p:cNvSpPr txBox="1"/>
          <p:nvPr/>
        </p:nvSpPr>
        <p:spPr>
          <a:xfrm>
            <a:off x="5176829" y="2561277"/>
            <a:ext cx="38257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[0 0; pi/2 pi/2; pi </a:t>
            </a:r>
            <a:r>
              <a:rPr lang="en-CA" sz="1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</a:t>
            </a:r>
            <a:r>
              <a:rPr lang="en-CA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; 3*pi/2 3*pi/2; pi/4 pi/4; 3*pi/4 3*pi/4; 5*pi/4 5*pi/4; 7*pi/4 7*pi/4]</a:t>
            </a:r>
          </a:p>
        </p:txBody>
      </p:sp>
    </p:spTree>
    <p:extLst>
      <p:ext uri="{BB962C8B-B14F-4D97-AF65-F5344CB8AC3E}">
        <p14:creationId xmlns:p14="http://schemas.microsoft.com/office/powerpoint/2010/main" val="4015766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Adaptive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44B048-ACB1-AF65-4C22-4D66562282B7}"/>
              </a:ext>
            </a:extLst>
          </p:cNvPr>
          <p:cNvSpPr/>
          <p:nvPr/>
        </p:nvSpPr>
        <p:spPr>
          <a:xfrm>
            <a:off x="6334635" y="1572477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C58EDE0-DB56-7E86-B148-CE6D72AA9D0E}"/>
              </a:ext>
            </a:extLst>
          </p:cNvPr>
          <p:cNvGrpSpPr/>
          <p:nvPr/>
        </p:nvGrpSpPr>
        <p:grpSpPr>
          <a:xfrm>
            <a:off x="6764825" y="1614412"/>
            <a:ext cx="1752004" cy="4068184"/>
            <a:chOff x="4887890" y="1703312"/>
            <a:chExt cx="1752004" cy="4068184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473BEBF-9A82-4EC5-3806-4A742101034A}"/>
                </a:ext>
              </a:extLst>
            </p:cNvPr>
            <p:cNvSpPr/>
            <p:nvPr/>
          </p:nvSpPr>
          <p:spPr>
            <a:xfrm>
              <a:off x="6417644" y="3578225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3A52A294-FE7A-B17A-267C-CDFB3F225D88}"/>
                </a:ext>
              </a:extLst>
            </p:cNvPr>
            <p:cNvSpPr/>
            <p:nvPr/>
          </p:nvSpPr>
          <p:spPr>
            <a:xfrm>
              <a:off x="6362082" y="3153510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66C86FD-8C17-896D-47EA-13AFF7661773}"/>
                </a:ext>
              </a:extLst>
            </p:cNvPr>
            <p:cNvSpPr/>
            <p:nvPr/>
          </p:nvSpPr>
          <p:spPr>
            <a:xfrm>
              <a:off x="6205096" y="274552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25B9328-8907-AE97-1546-FAC762585DD5}"/>
                </a:ext>
              </a:extLst>
            </p:cNvPr>
            <p:cNvSpPr/>
            <p:nvPr/>
          </p:nvSpPr>
          <p:spPr>
            <a:xfrm>
              <a:off x="5970587" y="2380889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75EAF5F-EA7B-69B3-7769-8DEAFF25DECF}"/>
                </a:ext>
              </a:extLst>
            </p:cNvPr>
            <p:cNvSpPr/>
            <p:nvPr/>
          </p:nvSpPr>
          <p:spPr>
            <a:xfrm>
              <a:off x="5670105" y="208533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2EC113A-BB72-A3F6-1B14-289932604A2E}"/>
                </a:ext>
              </a:extLst>
            </p:cNvPr>
            <p:cNvSpPr/>
            <p:nvPr/>
          </p:nvSpPr>
          <p:spPr>
            <a:xfrm>
              <a:off x="5318080" y="1863613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A2EE539-1075-A9A0-BC69-53D6A1BCDE75}"/>
                </a:ext>
              </a:extLst>
            </p:cNvPr>
            <p:cNvSpPr/>
            <p:nvPr/>
          </p:nvSpPr>
          <p:spPr>
            <a:xfrm>
              <a:off x="4887890" y="170331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AD07171-8F4D-ADCF-69EB-450B4A17D499}"/>
                </a:ext>
              </a:extLst>
            </p:cNvPr>
            <p:cNvSpPr/>
            <p:nvPr/>
          </p:nvSpPr>
          <p:spPr>
            <a:xfrm flipV="1">
              <a:off x="6392783" y="4002940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713A093-744E-41E8-5DDC-DBBB5F406E37}"/>
                </a:ext>
              </a:extLst>
            </p:cNvPr>
            <p:cNvSpPr/>
            <p:nvPr/>
          </p:nvSpPr>
          <p:spPr>
            <a:xfrm flipV="1">
              <a:off x="6250748" y="4434373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9ADF763-6697-5541-E4A7-7EEE0F3C19E5}"/>
                </a:ext>
              </a:extLst>
            </p:cNvPr>
            <p:cNvSpPr/>
            <p:nvPr/>
          </p:nvSpPr>
          <p:spPr>
            <a:xfrm flipV="1">
              <a:off x="6010112" y="4819960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8223B3E-32C9-DF81-E0AC-9712569B518B}"/>
                </a:ext>
              </a:extLst>
            </p:cNvPr>
            <p:cNvSpPr/>
            <p:nvPr/>
          </p:nvSpPr>
          <p:spPr>
            <a:xfrm flipV="1">
              <a:off x="5701780" y="5132501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4BDE406-8C3D-375D-AF3C-38F209CF3ED0}"/>
                </a:ext>
              </a:extLst>
            </p:cNvPr>
            <p:cNvSpPr/>
            <p:nvPr/>
          </p:nvSpPr>
          <p:spPr>
            <a:xfrm flipV="1">
              <a:off x="5340558" y="5366961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A01C27B-BAAB-50A0-D922-E818D1C1B7A2}"/>
                </a:ext>
              </a:extLst>
            </p:cNvPr>
            <p:cNvSpPr/>
            <p:nvPr/>
          </p:nvSpPr>
          <p:spPr>
            <a:xfrm flipV="1">
              <a:off x="4899128" y="5536474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BA828828-48FA-B8A6-B870-768F5FD3A72E}"/>
              </a:ext>
            </a:extLst>
          </p:cNvPr>
          <p:cNvSpPr/>
          <p:nvPr/>
        </p:nvSpPr>
        <p:spPr>
          <a:xfrm flipV="1">
            <a:off x="6334634" y="5505386"/>
            <a:ext cx="228057" cy="23502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B5056FB-B9E6-B74F-6B1C-C6FEF27EAEC2}"/>
              </a:ext>
            </a:extLst>
          </p:cNvPr>
          <p:cNvGrpSpPr/>
          <p:nvPr/>
        </p:nvGrpSpPr>
        <p:grpSpPr>
          <a:xfrm flipH="1">
            <a:off x="4370307" y="1614412"/>
            <a:ext cx="1770039" cy="4068184"/>
            <a:chOff x="4887890" y="1703312"/>
            <a:chExt cx="1752004" cy="4068184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103171E-23F3-E971-8DAD-2BACBCCEC19F}"/>
                </a:ext>
              </a:extLst>
            </p:cNvPr>
            <p:cNvSpPr/>
            <p:nvPr/>
          </p:nvSpPr>
          <p:spPr>
            <a:xfrm>
              <a:off x="6417644" y="3578225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1A5BD20-B0CC-CEBD-9A7D-11A48A33AB35}"/>
                </a:ext>
              </a:extLst>
            </p:cNvPr>
            <p:cNvSpPr/>
            <p:nvPr/>
          </p:nvSpPr>
          <p:spPr>
            <a:xfrm>
              <a:off x="6362082" y="3153510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30C8BA1-1DEB-E86B-6CA1-8A20BB739605}"/>
                </a:ext>
              </a:extLst>
            </p:cNvPr>
            <p:cNvSpPr/>
            <p:nvPr/>
          </p:nvSpPr>
          <p:spPr>
            <a:xfrm>
              <a:off x="6205096" y="274552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EA2F80F-8BFB-296A-04C1-71E099142E97}"/>
                </a:ext>
              </a:extLst>
            </p:cNvPr>
            <p:cNvSpPr/>
            <p:nvPr/>
          </p:nvSpPr>
          <p:spPr>
            <a:xfrm>
              <a:off x="5970587" y="2380889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C9A028F-E572-907E-A19D-1DE63C17C8BA}"/>
                </a:ext>
              </a:extLst>
            </p:cNvPr>
            <p:cNvSpPr/>
            <p:nvPr/>
          </p:nvSpPr>
          <p:spPr>
            <a:xfrm>
              <a:off x="5670105" y="208533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FE7AE72-6F32-242D-5767-DB7098625489}"/>
                </a:ext>
              </a:extLst>
            </p:cNvPr>
            <p:cNvSpPr/>
            <p:nvPr/>
          </p:nvSpPr>
          <p:spPr>
            <a:xfrm>
              <a:off x="5318080" y="1863613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CB583BF-B50A-085B-8B66-9835721E7890}"/>
                </a:ext>
              </a:extLst>
            </p:cNvPr>
            <p:cNvSpPr/>
            <p:nvPr/>
          </p:nvSpPr>
          <p:spPr>
            <a:xfrm>
              <a:off x="4887890" y="170331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4512C22-BA8A-A931-50C6-0210D2F32506}"/>
                </a:ext>
              </a:extLst>
            </p:cNvPr>
            <p:cNvSpPr/>
            <p:nvPr/>
          </p:nvSpPr>
          <p:spPr>
            <a:xfrm flipV="1">
              <a:off x="6392783" y="4002940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4B432A2-E6CA-00CA-3339-8913BA4597B4}"/>
                </a:ext>
              </a:extLst>
            </p:cNvPr>
            <p:cNvSpPr/>
            <p:nvPr/>
          </p:nvSpPr>
          <p:spPr>
            <a:xfrm flipV="1">
              <a:off x="6250748" y="4434373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3C2EB68-BC91-CBCE-C8A3-1A85E841D4BC}"/>
                </a:ext>
              </a:extLst>
            </p:cNvPr>
            <p:cNvSpPr/>
            <p:nvPr/>
          </p:nvSpPr>
          <p:spPr>
            <a:xfrm flipV="1">
              <a:off x="6010112" y="4819960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AADA1E1-5F65-9343-63A2-892294ED8DC0}"/>
                </a:ext>
              </a:extLst>
            </p:cNvPr>
            <p:cNvSpPr/>
            <p:nvPr/>
          </p:nvSpPr>
          <p:spPr>
            <a:xfrm flipV="1">
              <a:off x="5701780" y="5132501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92C6A17-B73C-D84C-34F2-0A7100C061C4}"/>
                </a:ext>
              </a:extLst>
            </p:cNvPr>
            <p:cNvSpPr/>
            <p:nvPr/>
          </p:nvSpPr>
          <p:spPr>
            <a:xfrm flipV="1">
              <a:off x="5340558" y="5366961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D9C5504-0B55-BCE4-4E3D-07C4D250BD28}"/>
                </a:ext>
              </a:extLst>
            </p:cNvPr>
            <p:cNvSpPr/>
            <p:nvPr/>
          </p:nvSpPr>
          <p:spPr>
            <a:xfrm flipV="1">
              <a:off x="4899128" y="5536474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A5797F27-2455-9C32-976F-71D111AFC0FD}"/>
              </a:ext>
            </a:extLst>
          </p:cNvPr>
          <p:cNvSpPr/>
          <p:nvPr/>
        </p:nvSpPr>
        <p:spPr>
          <a:xfrm>
            <a:off x="322591" y="147426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621720" y="1396300"/>
            <a:ext cx="2864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i</a:t>
            </a:r>
            <a:r>
              <a:rPr lang="en-US" sz="1800" dirty="0">
                <a:latin typeface="Open Sans" panose="020B0606030504020204" pitchFamily="34" charset="0"/>
              </a:rPr>
              <a:t>deal target point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2E59A2-79B6-B97F-5DBC-DB67BA23A230}"/>
              </a:ext>
            </a:extLst>
          </p:cNvPr>
          <p:cNvSpPr txBox="1"/>
          <p:nvPr/>
        </p:nvSpPr>
        <p:spPr>
          <a:xfrm>
            <a:off x="225515" y="1895516"/>
            <a:ext cx="34261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an ideal target point, use inverse kinematic to calculate the corresponding two vector phases and obtain the measurements.</a:t>
            </a:r>
            <a:endParaRPr lang="en-CA" sz="12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A7C94C8-E865-9617-4111-558F7931DF80}"/>
              </a:ext>
            </a:extLst>
          </p:cNvPr>
          <p:cNvSpPr/>
          <p:nvPr/>
        </p:nvSpPr>
        <p:spPr>
          <a:xfrm>
            <a:off x="5778812" y="171158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58084B5-A1B9-A842-A9F1-1922EC10E2E0}"/>
              </a:ext>
            </a:extLst>
          </p:cNvPr>
          <p:cNvSpPr/>
          <p:nvPr/>
        </p:nvSpPr>
        <p:spPr>
          <a:xfrm>
            <a:off x="7980258" y="360908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FA7388-E1C9-EB98-3DA8-E9F0D81F15FA}"/>
              </a:ext>
            </a:extLst>
          </p:cNvPr>
          <p:cNvSpPr/>
          <p:nvPr/>
        </p:nvSpPr>
        <p:spPr>
          <a:xfrm>
            <a:off x="7875579" y="3118867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2C59825-F821-A0EB-E338-A0CCD408671D}"/>
              </a:ext>
            </a:extLst>
          </p:cNvPr>
          <p:cNvSpPr/>
          <p:nvPr/>
        </p:nvSpPr>
        <p:spPr>
          <a:xfrm>
            <a:off x="7768670" y="266982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8A69F5-FE34-ED44-EDA5-3A1B051FF1A4}"/>
              </a:ext>
            </a:extLst>
          </p:cNvPr>
          <p:cNvSpPr/>
          <p:nvPr/>
        </p:nvSpPr>
        <p:spPr>
          <a:xfrm>
            <a:off x="7484460" y="224938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EA3D3CD-9E7D-94DB-5EB2-BED2A950D956}"/>
              </a:ext>
            </a:extLst>
          </p:cNvPr>
          <p:cNvSpPr/>
          <p:nvPr/>
        </p:nvSpPr>
        <p:spPr>
          <a:xfrm>
            <a:off x="7144860" y="198793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BD66146-E30D-FED3-D330-2CEC2061FE54}"/>
              </a:ext>
            </a:extLst>
          </p:cNvPr>
          <p:cNvSpPr/>
          <p:nvPr/>
        </p:nvSpPr>
        <p:spPr>
          <a:xfrm>
            <a:off x="6724404" y="185613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0D16BA2-F66E-B809-4AD9-9D4E0988D2C5}"/>
              </a:ext>
            </a:extLst>
          </p:cNvPr>
          <p:cNvSpPr/>
          <p:nvPr/>
        </p:nvSpPr>
        <p:spPr>
          <a:xfrm>
            <a:off x="6235756" y="1725537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583A3BF-73EE-E3CE-89E0-CA95901482CE}"/>
              </a:ext>
            </a:extLst>
          </p:cNvPr>
          <p:cNvSpPr/>
          <p:nvPr/>
        </p:nvSpPr>
        <p:spPr>
          <a:xfrm flipV="1">
            <a:off x="7846552" y="4112536"/>
            <a:ext cx="228057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FEC05F-1450-7680-C4C2-975F782E720D}"/>
              </a:ext>
            </a:extLst>
          </p:cNvPr>
          <p:cNvSpPr/>
          <p:nvPr/>
        </p:nvSpPr>
        <p:spPr>
          <a:xfrm flipV="1">
            <a:off x="7555251" y="4538353"/>
            <a:ext cx="228057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A793D7D-AB96-8F7C-F30F-B48987623C20}"/>
              </a:ext>
            </a:extLst>
          </p:cNvPr>
          <p:cNvSpPr/>
          <p:nvPr/>
        </p:nvSpPr>
        <p:spPr>
          <a:xfrm flipV="1">
            <a:off x="7206942" y="4909631"/>
            <a:ext cx="228057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2990B7-1F22-F084-D54F-FB1911CD4316}"/>
              </a:ext>
            </a:extLst>
          </p:cNvPr>
          <p:cNvSpPr/>
          <p:nvPr/>
        </p:nvSpPr>
        <p:spPr>
          <a:xfrm flipV="1">
            <a:off x="6821852" y="5217532"/>
            <a:ext cx="228057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7653240-C5CB-052E-D5AE-E8C8B1D415F9}"/>
              </a:ext>
            </a:extLst>
          </p:cNvPr>
          <p:cNvSpPr/>
          <p:nvPr/>
        </p:nvSpPr>
        <p:spPr>
          <a:xfrm flipV="1">
            <a:off x="6411949" y="5387875"/>
            <a:ext cx="228057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906B5C4-D058-4E3E-7EBF-D4492751F98C}"/>
              </a:ext>
            </a:extLst>
          </p:cNvPr>
          <p:cNvSpPr/>
          <p:nvPr/>
        </p:nvSpPr>
        <p:spPr>
          <a:xfrm flipV="1">
            <a:off x="5956500" y="5552186"/>
            <a:ext cx="228057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21E9509-83FA-E35B-A6D6-D5C3F7BFC883}"/>
              </a:ext>
            </a:extLst>
          </p:cNvPr>
          <p:cNvSpPr/>
          <p:nvPr/>
        </p:nvSpPr>
        <p:spPr>
          <a:xfrm flipV="1">
            <a:off x="5430205" y="5618394"/>
            <a:ext cx="228057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D1596AE-3D4E-04C1-7B97-7BB8DE2B6F10}"/>
              </a:ext>
            </a:extLst>
          </p:cNvPr>
          <p:cNvSpPr/>
          <p:nvPr/>
        </p:nvSpPr>
        <p:spPr>
          <a:xfrm flipH="1">
            <a:off x="3510191" y="3472805"/>
            <a:ext cx="224538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A6BF12D-3D78-59B4-9DF0-48028E98092D}"/>
              </a:ext>
            </a:extLst>
          </p:cNvPr>
          <p:cNvSpPr/>
          <p:nvPr/>
        </p:nvSpPr>
        <p:spPr>
          <a:xfrm flipH="1">
            <a:off x="3612366" y="2973391"/>
            <a:ext cx="224538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2D93636-EA63-0604-752B-6262EC79C353}"/>
              </a:ext>
            </a:extLst>
          </p:cNvPr>
          <p:cNvSpPr/>
          <p:nvPr/>
        </p:nvSpPr>
        <p:spPr>
          <a:xfrm flipH="1">
            <a:off x="3833107" y="2630709"/>
            <a:ext cx="224538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A0312C1-C10A-97A8-C1FB-A928D99F1064}"/>
              </a:ext>
            </a:extLst>
          </p:cNvPr>
          <p:cNvSpPr/>
          <p:nvPr/>
        </p:nvSpPr>
        <p:spPr>
          <a:xfrm flipH="1">
            <a:off x="4100880" y="2292975"/>
            <a:ext cx="224538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6469791-1434-1E92-6E33-F65F578A2377}"/>
              </a:ext>
            </a:extLst>
          </p:cNvPr>
          <p:cNvSpPr/>
          <p:nvPr/>
        </p:nvSpPr>
        <p:spPr>
          <a:xfrm flipH="1">
            <a:off x="4414297" y="2010771"/>
            <a:ext cx="224538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C433EC3-80C1-48B7-AAE9-C0B44201A72C}"/>
              </a:ext>
            </a:extLst>
          </p:cNvPr>
          <p:cNvSpPr/>
          <p:nvPr/>
        </p:nvSpPr>
        <p:spPr>
          <a:xfrm flipH="1">
            <a:off x="4814117" y="1842990"/>
            <a:ext cx="224538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6B76A3A-8A99-3A07-EC7B-6366F4B438B8}"/>
              </a:ext>
            </a:extLst>
          </p:cNvPr>
          <p:cNvSpPr/>
          <p:nvPr/>
        </p:nvSpPr>
        <p:spPr>
          <a:xfrm flipH="1">
            <a:off x="5302684" y="1754215"/>
            <a:ext cx="224538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5F6E5B4-805C-1CB6-D181-1DD82068E857}"/>
              </a:ext>
            </a:extLst>
          </p:cNvPr>
          <p:cNvSpPr/>
          <p:nvPr/>
        </p:nvSpPr>
        <p:spPr>
          <a:xfrm flipH="1" flipV="1">
            <a:off x="3528325" y="3972219"/>
            <a:ext cx="230405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EA3403E-3557-1A02-0724-B86C6324843E}"/>
              </a:ext>
            </a:extLst>
          </p:cNvPr>
          <p:cNvSpPr/>
          <p:nvPr/>
        </p:nvSpPr>
        <p:spPr>
          <a:xfrm flipH="1" flipV="1">
            <a:off x="3655188" y="4496038"/>
            <a:ext cx="230405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B8A1D8B-89A8-049C-AC4F-C7A6AA95788B}"/>
              </a:ext>
            </a:extLst>
          </p:cNvPr>
          <p:cNvSpPr/>
          <p:nvPr/>
        </p:nvSpPr>
        <p:spPr>
          <a:xfrm flipH="1" flipV="1">
            <a:off x="3878285" y="4867977"/>
            <a:ext cx="230405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C2816EC-8A58-EA4C-C313-718600797CFB}"/>
              </a:ext>
            </a:extLst>
          </p:cNvPr>
          <p:cNvSpPr/>
          <p:nvPr/>
        </p:nvSpPr>
        <p:spPr>
          <a:xfrm flipH="1" flipV="1">
            <a:off x="4197656" y="5214618"/>
            <a:ext cx="230405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5252AD1-F06F-A15D-9CF9-F0509956AA58}"/>
              </a:ext>
            </a:extLst>
          </p:cNvPr>
          <p:cNvSpPr/>
          <p:nvPr/>
        </p:nvSpPr>
        <p:spPr>
          <a:xfrm flipH="1" flipV="1">
            <a:off x="4485635" y="5458948"/>
            <a:ext cx="230405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85C9748-F378-2BDA-D57A-B186D37AFCD7}"/>
              </a:ext>
            </a:extLst>
          </p:cNvPr>
          <p:cNvSpPr/>
          <p:nvPr/>
        </p:nvSpPr>
        <p:spPr>
          <a:xfrm flipH="1" flipV="1">
            <a:off x="4928796" y="5585628"/>
            <a:ext cx="230405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FC69F7B-BB0F-2D7A-9F68-2AA10E6E039F}"/>
              </a:ext>
            </a:extLst>
          </p:cNvPr>
          <p:cNvSpPr/>
          <p:nvPr/>
        </p:nvSpPr>
        <p:spPr>
          <a:xfrm>
            <a:off x="328458" y="492024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E729095-566E-E008-E636-DFEED745F09A}"/>
              </a:ext>
            </a:extLst>
          </p:cNvPr>
          <p:cNvSpPr txBox="1"/>
          <p:nvPr/>
        </p:nvSpPr>
        <p:spPr>
          <a:xfrm>
            <a:off x="627587" y="4842287"/>
            <a:ext cx="2864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measurements</a:t>
            </a:r>
            <a:endParaRPr lang="en-CA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C319E35-24EF-0D25-54FB-6F9818CD54A6}"/>
              </a:ext>
            </a:extLst>
          </p:cNvPr>
          <p:cNvSpPr txBox="1"/>
          <p:nvPr/>
        </p:nvSpPr>
        <p:spPr>
          <a:xfrm>
            <a:off x="229057" y="5337727"/>
            <a:ext cx="37073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measure all the points for a constant gain circle at once, the distorted circle makes adjustment difficult and reductant measurements are made.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283826111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190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5098315" y="1494134"/>
            <a:ext cx="367842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DC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 two vectors to have the same setting and sweep a circle. 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Calculate the average of all the measured points</a:t>
            </a: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456556-1362-9C07-B8BD-1D57DE4C168D}"/>
              </a:ext>
            </a:extLst>
          </p:cNvPr>
          <p:cNvSpPr/>
          <p:nvPr/>
        </p:nvSpPr>
        <p:spPr>
          <a:xfrm>
            <a:off x="1410653" y="2001480"/>
            <a:ext cx="2556520" cy="2556520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FC9E14-9F80-9C92-23FB-CE4C216C6AB7}"/>
                  </a:ext>
                </a:extLst>
              </p:cNvPr>
              <p:cNvSpPr txBox="1"/>
              <p:nvPr/>
            </p:nvSpPr>
            <p:spPr>
              <a:xfrm>
                <a:off x="2785099" y="5164316"/>
                <a:ext cx="6261073" cy="7175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=0;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f>
                            <m:fPr>
                              <m:ctrlP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den>
                      </m:f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2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…,2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0&lt;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FC9E14-9F80-9C92-23FB-CE4C216C6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099" y="5164316"/>
                <a:ext cx="6261073" cy="7175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1639F99-F3C6-EF8C-91AF-461BAA1AAEDB}"/>
                  </a:ext>
                </a:extLst>
              </p:cNvPr>
              <p:cNvSpPr txBox="1"/>
              <p:nvPr/>
            </p:nvSpPr>
            <p:spPr>
              <a:xfrm>
                <a:off x="5196815" y="3661621"/>
                <a:ext cx="3481421" cy="14811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A" sz="1400" dirty="0"/>
                  <a:t> </a:t>
                </a:r>
                <a:r>
                  <a:rPr lang="en-CA" sz="1400" dirty="0">
                    <a:solidFill>
                      <a:schemeClr val="bg1"/>
                    </a:solidFill>
                  </a:rPr>
                  <a:t>cartesian point from summing vectors of angle </a:t>
                </a:r>
                <a:r>
                  <a:rPr lang="en-CA" sz="1400" dirty="0" err="1">
                    <a:solidFill>
                      <a:schemeClr val="bg1"/>
                    </a:solidFill>
                  </a:rPr>
                  <a:t>i</a:t>
                </a:r>
                <a:r>
                  <a:rPr lang="en-CA" sz="1400" dirty="0">
                    <a:solidFill>
                      <a:schemeClr val="bg1"/>
                    </a:solidFill>
                  </a:rPr>
                  <a:t> and j (ideal position)</a:t>
                </a:r>
              </a:p>
              <a:p>
                <a:endParaRPr lang="en-CA" sz="14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A" sz="1400" dirty="0"/>
                  <a:t> </a:t>
                </a:r>
                <a:r>
                  <a:rPr lang="en-CA" sz="1400" dirty="0">
                    <a:solidFill>
                      <a:schemeClr val="bg1"/>
                    </a:solidFill>
                  </a:rPr>
                  <a:t>cartesian point from measuring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CA" sz="1400" dirty="0">
                    <a:solidFill>
                      <a:schemeClr val="bg1"/>
                    </a:solidFill>
                  </a:rPr>
                  <a:t> (measurement position)</a:t>
                </a:r>
                <a:endParaRPr lang="en-CA" sz="1600" dirty="0">
                  <a:solidFill>
                    <a:schemeClr val="bg1"/>
                  </a:solidFill>
                </a:endParaRPr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1639F99-F3C6-EF8C-91AF-461BAA1AA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815" y="3661621"/>
                <a:ext cx="3481421" cy="1481175"/>
              </a:xfrm>
              <a:prstGeom prst="rect">
                <a:avLst/>
              </a:prstGeom>
              <a:blipFill>
                <a:blip r:embed="rId3"/>
                <a:stretch>
                  <a:fillRect l="-524" t="-12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5B29B6DB-2947-B214-8E7E-81DF447CA839}"/>
              </a:ext>
            </a:extLst>
          </p:cNvPr>
          <p:cNvSpPr/>
          <p:nvPr/>
        </p:nvSpPr>
        <p:spPr>
          <a:xfrm>
            <a:off x="2626352" y="321176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4516D5-2E9E-2A63-0097-CA2DB893BF7D}"/>
                  </a:ext>
                </a:extLst>
              </p:cNvPr>
              <p:cNvSpPr txBox="1"/>
              <p:nvPr/>
            </p:nvSpPr>
            <p:spPr>
              <a:xfrm>
                <a:off x="2505075" y="2900849"/>
                <a:ext cx="1044573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4516D5-2E9E-2A63-0097-CA2DB893B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075" y="2900849"/>
                <a:ext cx="1044573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257726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191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5098315" y="1494134"/>
            <a:ext cx="367842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DC Offset Compensation: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Subtract the targeting point by the DC offset point.</a:t>
            </a: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456556-1362-9C07-B8BD-1D57DE4C168D}"/>
              </a:ext>
            </a:extLst>
          </p:cNvPr>
          <p:cNvSpPr/>
          <p:nvPr/>
        </p:nvSpPr>
        <p:spPr>
          <a:xfrm>
            <a:off x="1410653" y="2001480"/>
            <a:ext cx="2556520" cy="2556520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FC9E14-9F80-9C92-23FB-CE4C216C6AB7}"/>
                  </a:ext>
                </a:extLst>
              </p:cNvPr>
              <p:cNvSpPr txBox="1"/>
              <p:nvPr/>
            </p:nvSpPr>
            <p:spPr>
              <a:xfrm>
                <a:off x="4146233" y="4897535"/>
                <a:ext cx="4021614" cy="2662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𝑂𝑓𝑓𝑠𝑒𝑡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𝐶𝑜𝑚𝑝𝑒𝑛𝑠𝑎𝑡𝑒𝑑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FC9E14-9F80-9C92-23FB-CE4C216C6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233" y="4897535"/>
                <a:ext cx="4021614" cy="266227"/>
              </a:xfrm>
              <a:prstGeom prst="rect">
                <a:avLst/>
              </a:prstGeom>
              <a:blipFill>
                <a:blip r:embed="rId2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5B29B6DB-2947-B214-8E7E-81DF447CA839}"/>
              </a:ext>
            </a:extLst>
          </p:cNvPr>
          <p:cNvSpPr/>
          <p:nvPr/>
        </p:nvSpPr>
        <p:spPr>
          <a:xfrm>
            <a:off x="2626352" y="321176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4516D5-2E9E-2A63-0097-CA2DB893BF7D}"/>
                  </a:ext>
                </a:extLst>
              </p:cNvPr>
              <p:cNvSpPr txBox="1"/>
              <p:nvPr/>
            </p:nvSpPr>
            <p:spPr>
              <a:xfrm>
                <a:off x="2505075" y="2900849"/>
                <a:ext cx="1044573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4516D5-2E9E-2A63-0097-CA2DB893B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075" y="2900849"/>
                <a:ext cx="1044573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53E344EB-8E39-006D-F866-F70705A635CA}"/>
              </a:ext>
            </a:extLst>
          </p:cNvPr>
          <p:cNvSpPr/>
          <p:nvPr/>
        </p:nvSpPr>
        <p:spPr>
          <a:xfrm>
            <a:off x="3127474" y="383759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679B06-6CB7-E729-3360-F4641CD6282B}"/>
                  </a:ext>
                </a:extLst>
              </p:cNvPr>
              <p:cNvSpPr txBox="1"/>
              <p:nvPr/>
            </p:nvSpPr>
            <p:spPr>
              <a:xfrm>
                <a:off x="3063416" y="3516064"/>
                <a:ext cx="1177001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679B06-6CB7-E729-3360-F4641CD62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416" y="3516064"/>
                <a:ext cx="1177001" cy="391902"/>
              </a:xfrm>
              <a:prstGeom prst="rect">
                <a:avLst/>
              </a:prstGeom>
              <a:blipFill>
                <a:blip r:embed="rId4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EC83A1-1F14-69FF-859A-AE87FCF2ADC4}"/>
              </a:ext>
            </a:extLst>
          </p:cNvPr>
          <p:cNvCxnSpPr>
            <a:cxnSpLocks/>
          </p:cNvCxnSpPr>
          <p:nvPr/>
        </p:nvCxnSpPr>
        <p:spPr>
          <a:xfrm>
            <a:off x="2770916" y="3370509"/>
            <a:ext cx="358893" cy="47122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EC34E8-30CD-1F0C-FFA1-66AE79B70B0E}"/>
              </a:ext>
            </a:extLst>
          </p:cNvPr>
          <p:cNvCxnSpPr>
            <a:cxnSpLocks/>
          </p:cNvCxnSpPr>
          <p:nvPr/>
        </p:nvCxnSpPr>
        <p:spPr>
          <a:xfrm>
            <a:off x="2516853" y="3531272"/>
            <a:ext cx="358893" cy="47122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797B0E47-C51B-74E7-D56B-BADA689C61BF}"/>
              </a:ext>
            </a:extLst>
          </p:cNvPr>
          <p:cNvSpPr/>
          <p:nvPr/>
        </p:nvSpPr>
        <p:spPr>
          <a:xfrm>
            <a:off x="2863196" y="399633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6DF02A-17C8-BAAF-69D1-C7D69138F343}"/>
                  </a:ext>
                </a:extLst>
              </p:cNvPr>
              <p:cNvSpPr txBox="1"/>
              <p:nvPr/>
            </p:nvSpPr>
            <p:spPr>
              <a:xfrm>
                <a:off x="2623821" y="4042925"/>
                <a:ext cx="3044825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𝑂𝑓𝑓𝑠𝑒𝑡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𝐶𝑜𝑚𝑝𝑒𝑛𝑠𝑎𝑡𝑒𝑑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6DF02A-17C8-BAAF-69D1-C7D69138F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821" y="4042925"/>
                <a:ext cx="3044825" cy="391902"/>
              </a:xfrm>
              <a:prstGeom prst="rect">
                <a:avLst/>
              </a:prstGeom>
              <a:blipFill>
                <a:blip r:embed="rId5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49272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192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7E51BA-ABEA-21D9-2E3F-F288E9DBD956}"/>
              </a:ext>
            </a:extLst>
          </p:cNvPr>
          <p:cNvCxnSpPr>
            <a:cxnSpLocks/>
          </p:cNvCxnSpPr>
          <p:nvPr/>
        </p:nvCxnSpPr>
        <p:spPr>
          <a:xfrm flipV="1">
            <a:off x="3328280" y="2328890"/>
            <a:ext cx="158653" cy="63890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5E672C-6724-E915-6AE4-04DCADDDD886}"/>
              </a:ext>
            </a:extLst>
          </p:cNvPr>
          <p:cNvCxnSpPr>
            <a:cxnSpLocks/>
          </p:cNvCxnSpPr>
          <p:nvPr/>
        </p:nvCxnSpPr>
        <p:spPr>
          <a:xfrm flipV="1">
            <a:off x="2688913" y="2981359"/>
            <a:ext cx="639367" cy="29838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5098315" y="1494134"/>
            <a:ext cx="367842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Length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 constant angle of one vector, sweep the other vector.</a:t>
            </a: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456556-1362-9C07-B8BD-1D57DE4C168D}"/>
              </a:ext>
            </a:extLst>
          </p:cNvPr>
          <p:cNvSpPr/>
          <p:nvPr/>
        </p:nvSpPr>
        <p:spPr>
          <a:xfrm>
            <a:off x="2611163" y="2240024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369F14E-2050-87C4-A0B8-31E56F601C50}"/>
              </a:ext>
            </a:extLst>
          </p:cNvPr>
          <p:cNvCxnSpPr>
            <a:cxnSpLocks/>
          </p:cNvCxnSpPr>
          <p:nvPr/>
        </p:nvCxnSpPr>
        <p:spPr>
          <a:xfrm flipH="1" flipV="1">
            <a:off x="2271109" y="2771945"/>
            <a:ext cx="405212" cy="50367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17686A-4684-28E2-7B40-CFB492A650A1}"/>
              </a:ext>
            </a:extLst>
          </p:cNvPr>
          <p:cNvCxnSpPr>
            <a:cxnSpLocks/>
          </p:cNvCxnSpPr>
          <p:nvPr/>
        </p:nvCxnSpPr>
        <p:spPr>
          <a:xfrm flipH="1">
            <a:off x="1608375" y="2771945"/>
            <a:ext cx="652632" cy="210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2661FBD1-1FF3-78C0-1C99-C0C2E7531B6C}"/>
              </a:ext>
            </a:extLst>
          </p:cNvPr>
          <p:cNvSpPr/>
          <p:nvPr/>
        </p:nvSpPr>
        <p:spPr>
          <a:xfrm>
            <a:off x="1586353" y="2114376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133D31-757F-D6A4-FABD-4EC182BF5AA4}"/>
              </a:ext>
            </a:extLst>
          </p:cNvPr>
          <p:cNvCxnSpPr>
            <a:cxnSpLocks/>
          </p:cNvCxnSpPr>
          <p:nvPr/>
        </p:nvCxnSpPr>
        <p:spPr>
          <a:xfrm flipH="1">
            <a:off x="2286252" y="3276707"/>
            <a:ext cx="387176" cy="50715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EA55135-589C-61DF-E9F4-B93DE8C16945}"/>
              </a:ext>
            </a:extLst>
          </p:cNvPr>
          <p:cNvCxnSpPr>
            <a:cxnSpLocks/>
          </p:cNvCxnSpPr>
          <p:nvPr/>
        </p:nvCxnSpPr>
        <p:spPr>
          <a:xfrm>
            <a:off x="2286252" y="3823889"/>
            <a:ext cx="0" cy="59175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A1A178BD-3318-7168-3422-2FD9C7645EAB}"/>
              </a:ext>
            </a:extLst>
          </p:cNvPr>
          <p:cNvSpPr/>
          <p:nvPr/>
        </p:nvSpPr>
        <p:spPr>
          <a:xfrm>
            <a:off x="1579818" y="3072948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1029F3D-1526-F2D0-08B8-101803CC3151}"/>
              </a:ext>
            </a:extLst>
          </p:cNvPr>
          <p:cNvCxnSpPr>
            <a:cxnSpLocks/>
          </p:cNvCxnSpPr>
          <p:nvPr/>
        </p:nvCxnSpPr>
        <p:spPr>
          <a:xfrm>
            <a:off x="2673428" y="3301966"/>
            <a:ext cx="446514" cy="50322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858233D-1090-52BA-134E-6EE3B9E8721C}"/>
              </a:ext>
            </a:extLst>
          </p:cNvPr>
          <p:cNvCxnSpPr>
            <a:cxnSpLocks/>
          </p:cNvCxnSpPr>
          <p:nvPr/>
        </p:nvCxnSpPr>
        <p:spPr>
          <a:xfrm>
            <a:off x="3119942" y="3823889"/>
            <a:ext cx="607508" cy="22106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D972D241-843C-257C-F467-18E582BD600F}"/>
              </a:ext>
            </a:extLst>
          </p:cNvPr>
          <p:cNvSpPr/>
          <p:nvPr/>
        </p:nvSpPr>
        <p:spPr>
          <a:xfrm>
            <a:off x="2404746" y="3088409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35206540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193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5098315" y="1494134"/>
            <a:ext cx="3678422" cy="1700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Length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 constant angle of one vector, sweep the other vector.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center of each circle by finding the average of the measurements on each circle.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456556-1362-9C07-B8BD-1D57DE4C168D}"/>
              </a:ext>
            </a:extLst>
          </p:cNvPr>
          <p:cNvSpPr/>
          <p:nvPr/>
        </p:nvSpPr>
        <p:spPr>
          <a:xfrm>
            <a:off x="2611163" y="2240024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661FBD1-1FF3-78C0-1C99-C0C2E7531B6C}"/>
              </a:ext>
            </a:extLst>
          </p:cNvPr>
          <p:cNvSpPr/>
          <p:nvPr/>
        </p:nvSpPr>
        <p:spPr>
          <a:xfrm>
            <a:off x="1586353" y="2114376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1A178BD-3318-7168-3422-2FD9C7645EAB}"/>
              </a:ext>
            </a:extLst>
          </p:cNvPr>
          <p:cNvSpPr/>
          <p:nvPr/>
        </p:nvSpPr>
        <p:spPr>
          <a:xfrm>
            <a:off x="1579818" y="3072948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972D241-843C-257C-F467-18E582BD600F}"/>
              </a:ext>
            </a:extLst>
          </p:cNvPr>
          <p:cNvSpPr/>
          <p:nvPr/>
        </p:nvSpPr>
        <p:spPr>
          <a:xfrm>
            <a:off x="2404746" y="3088409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6A89B4F-6196-1136-CCA1-7ECE63BBD3CD}"/>
              </a:ext>
            </a:extLst>
          </p:cNvPr>
          <p:cNvSpPr/>
          <p:nvPr/>
        </p:nvSpPr>
        <p:spPr>
          <a:xfrm>
            <a:off x="2193951" y="27456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9E278FF-51F6-7D31-4B08-9EB2D97A6991}"/>
              </a:ext>
            </a:extLst>
          </p:cNvPr>
          <p:cNvSpPr/>
          <p:nvPr/>
        </p:nvSpPr>
        <p:spPr>
          <a:xfrm>
            <a:off x="3236600" y="289791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3F197AE-B686-E39A-6897-A23D7948E9A7}"/>
              </a:ext>
            </a:extLst>
          </p:cNvPr>
          <p:cNvSpPr/>
          <p:nvPr/>
        </p:nvSpPr>
        <p:spPr>
          <a:xfrm>
            <a:off x="2194469" y="37167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ABC101-A3AF-2282-C97D-794DE15630ED}"/>
              </a:ext>
            </a:extLst>
          </p:cNvPr>
          <p:cNvSpPr/>
          <p:nvPr/>
        </p:nvSpPr>
        <p:spPr>
          <a:xfrm>
            <a:off x="3019397" y="375349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467DDE-F62C-6990-3E5A-AEBD250E6C7C}"/>
                  </a:ext>
                </a:extLst>
              </p:cNvPr>
              <p:cNvSpPr txBox="1"/>
              <p:nvPr/>
            </p:nvSpPr>
            <p:spPr>
              <a:xfrm>
                <a:off x="4125808" y="4337346"/>
                <a:ext cx="343837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CA" sz="1400" dirty="0">
                    <a:solidFill>
                      <a:schemeClr val="bg1"/>
                    </a:solidFill>
                  </a:rPr>
                  <a:t>cartesian point </a:t>
                </a:r>
                <a:r>
                  <a:rPr lang="en-US" sz="1400" dirty="0">
                    <a:solidFill>
                      <a:schemeClr val="bg1"/>
                    </a:solidFill>
                  </a:rPr>
                  <a:t>of circle center whose angle to the DC offset is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i</a:t>
                </a:r>
                <a:r>
                  <a:rPr lang="en-US" sz="1400" dirty="0">
                    <a:solidFill>
                      <a:schemeClr val="bg1"/>
                    </a:solidFill>
                  </a:rPr>
                  <a:t>.</a:t>
                </a:r>
                <a:endParaRPr lang="en-CA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467DDE-F62C-6990-3E5A-AEBD250E6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808" y="4337346"/>
                <a:ext cx="3438374" cy="523220"/>
              </a:xfrm>
              <a:prstGeom prst="rect">
                <a:avLst/>
              </a:prstGeom>
              <a:blipFill>
                <a:blip r:embed="rId2"/>
                <a:stretch>
                  <a:fillRect l="-532" t="-3529" b="-1058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136A3F-2E69-316D-3D41-7AF838CD37B7}"/>
                  </a:ext>
                </a:extLst>
              </p:cNvPr>
              <p:cNvSpPr txBox="1"/>
              <p:nvPr/>
            </p:nvSpPr>
            <p:spPr>
              <a:xfrm>
                <a:off x="3594100" y="5044178"/>
                <a:ext cx="5549900" cy="7200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den>
                      </m:f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(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…,2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0&lt;</m:t>
                      </m:r>
                      <m:r>
                        <m:rPr>
                          <m:sty m:val="p"/>
                        </m:rP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136A3F-2E69-316D-3D41-7AF838CD3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100" y="5044178"/>
                <a:ext cx="5549900" cy="7200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866576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194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5098315" y="1494134"/>
            <a:ext cx="3678422" cy="2039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Length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 constant angle of one vector, sweep the other vector.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center of each circle by finding the average of the measurements on each circle.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average radius of each circle.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456556-1362-9C07-B8BD-1D57DE4C168D}"/>
              </a:ext>
            </a:extLst>
          </p:cNvPr>
          <p:cNvSpPr/>
          <p:nvPr/>
        </p:nvSpPr>
        <p:spPr>
          <a:xfrm>
            <a:off x="2611163" y="2240024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661FBD1-1FF3-78C0-1C99-C0C2E7531B6C}"/>
              </a:ext>
            </a:extLst>
          </p:cNvPr>
          <p:cNvSpPr/>
          <p:nvPr/>
        </p:nvSpPr>
        <p:spPr>
          <a:xfrm>
            <a:off x="1586353" y="2114376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1A178BD-3318-7168-3422-2FD9C7645EAB}"/>
              </a:ext>
            </a:extLst>
          </p:cNvPr>
          <p:cNvSpPr/>
          <p:nvPr/>
        </p:nvSpPr>
        <p:spPr>
          <a:xfrm>
            <a:off x="1579818" y="3072948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972D241-843C-257C-F467-18E582BD600F}"/>
              </a:ext>
            </a:extLst>
          </p:cNvPr>
          <p:cNvSpPr/>
          <p:nvPr/>
        </p:nvSpPr>
        <p:spPr>
          <a:xfrm>
            <a:off x="2404746" y="3088409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6A89B4F-6196-1136-CCA1-7ECE63BBD3CD}"/>
              </a:ext>
            </a:extLst>
          </p:cNvPr>
          <p:cNvSpPr/>
          <p:nvPr/>
        </p:nvSpPr>
        <p:spPr>
          <a:xfrm>
            <a:off x="2193951" y="27456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9E278FF-51F6-7D31-4B08-9EB2D97A6991}"/>
              </a:ext>
            </a:extLst>
          </p:cNvPr>
          <p:cNvSpPr/>
          <p:nvPr/>
        </p:nvSpPr>
        <p:spPr>
          <a:xfrm>
            <a:off x="3236600" y="289791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3F197AE-B686-E39A-6897-A23D7948E9A7}"/>
              </a:ext>
            </a:extLst>
          </p:cNvPr>
          <p:cNvSpPr/>
          <p:nvPr/>
        </p:nvSpPr>
        <p:spPr>
          <a:xfrm>
            <a:off x="2194469" y="37167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ABC101-A3AF-2282-C97D-794DE15630ED}"/>
              </a:ext>
            </a:extLst>
          </p:cNvPr>
          <p:cNvSpPr/>
          <p:nvPr/>
        </p:nvSpPr>
        <p:spPr>
          <a:xfrm>
            <a:off x="3019397" y="375349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136A3F-2E69-316D-3D41-7AF838CD37B7}"/>
                  </a:ext>
                </a:extLst>
              </p:cNvPr>
              <p:cNvSpPr txBox="1"/>
              <p:nvPr/>
            </p:nvSpPr>
            <p:spPr>
              <a:xfrm>
                <a:off x="3423798" y="5044178"/>
                <a:ext cx="5549900" cy="7200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nary>
                        </m:num>
                        <m:den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den>
                      </m:f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(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…,2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0&lt;</m:t>
                      </m:r>
                      <m:r>
                        <m:rPr>
                          <m:sty m:val="p"/>
                        </m:rP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136A3F-2E69-316D-3D41-7AF838CD3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798" y="5044178"/>
                <a:ext cx="5549900" cy="7200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A229E2-A17A-2660-164B-ACDE12FA78D3}"/>
                  </a:ext>
                </a:extLst>
              </p:cNvPr>
              <p:cNvSpPr txBox="1"/>
              <p:nvPr/>
            </p:nvSpPr>
            <p:spPr>
              <a:xfrm>
                <a:off x="3683000" y="4623546"/>
                <a:ext cx="391631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</a:rPr>
                  <a:t>average radius of circle with center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bg1"/>
                    </a:solidFill>
                  </a:rPr>
                  <a:t> </a:t>
                </a:r>
                <a:endParaRPr lang="en-CA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A229E2-A17A-2660-164B-ACDE12FA7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000" y="4623546"/>
                <a:ext cx="3916312" cy="307777"/>
              </a:xfrm>
              <a:prstGeom prst="rect">
                <a:avLst/>
              </a:prstGeom>
              <a:blipFill>
                <a:blip r:embed="rId3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DD7BF1-FCBB-9E23-A1C2-A8B48805EBD1}"/>
              </a:ext>
            </a:extLst>
          </p:cNvPr>
          <p:cNvCxnSpPr>
            <a:cxnSpLocks/>
          </p:cNvCxnSpPr>
          <p:nvPr/>
        </p:nvCxnSpPr>
        <p:spPr>
          <a:xfrm flipV="1">
            <a:off x="3332808" y="2341945"/>
            <a:ext cx="259622" cy="58307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0007564-D166-4AFC-04AC-1B40C27D4542}"/>
                  </a:ext>
                </a:extLst>
              </p:cNvPr>
              <p:cNvSpPr txBox="1"/>
              <p:nvPr/>
            </p:nvSpPr>
            <p:spPr>
              <a:xfrm>
                <a:off x="3003483" y="2577911"/>
                <a:ext cx="13064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0007564-D166-4AFC-04AC-1B40C27D4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483" y="2577911"/>
                <a:ext cx="1306430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8934028-D791-3638-02FC-F20971685FAB}"/>
              </a:ext>
            </a:extLst>
          </p:cNvPr>
          <p:cNvCxnSpPr>
            <a:cxnSpLocks/>
          </p:cNvCxnSpPr>
          <p:nvPr/>
        </p:nvCxnSpPr>
        <p:spPr>
          <a:xfrm flipH="1" flipV="1">
            <a:off x="1897554" y="2232507"/>
            <a:ext cx="358290" cy="57149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BA1FFAA-9335-AFFA-C0FF-D5A469774233}"/>
              </a:ext>
            </a:extLst>
          </p:cNvPr>
          <p:cNvCxnSpPr>
            <a:cxnSpLocks/>
          </p:cNvCxnSpPr>
          <p:nvPr/>
        </p:nvCxnSpPr>
        <p:spPr>
          <a:xfrm flipH="1">
            <a:off x="1678497" y="3790035"/>
            <a:ext cx="585695" cy="29296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4A8001B-6D9B-C44B-315D-826E33103F57}"/>
              </a:ext>
            </a:extLst>
          </p:cNvPr>
          <p:cNvCxnSpPr>
            <a:cxnSpLocks/>
          </p:cNvCxnSpPr>
          <p:nvPr/>
        </p:nvCxnSpPr>
        <p:spPr>
          <a:xfrm>
            <a:off x="3090352" y="3839398"/>
            <a:ext cx="609989" cy="27662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9437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195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5098314" y="1494134"/>
            <a:ext cx="3829785" cy="2562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Length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 constant angle of one vector, sweep the other vector.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center of each circle by finding the average of the measurements on each circle.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average radius of each circle.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Calculate L1/L2 by averaging radius of average radii.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136A3F-2E69-316D-3D41-7AF838CD37B7}"/>
                  </a:ext>
                </a:extLst>
              </p:cNvPr>
              <p:cNvSpPr txBox="1"/>
              <p:nvPr/>
            </p:nvSpPr>
            <p:spPr>
              <a:xfrm>
                <a:off x="3311062" y="4814582"/>
                <a:ext cx="5549900" cy="7200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den>
                      </m:f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(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…,2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0&lt;</m:t>
                      </m:r>
                      <m:r>
                        <m:rPr>
                          <m:sty m:val="p"/>
                        </m:rP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136A3F-2E69-316D-3D41-7AF838CD3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062" y="4814582"/>
                <a:ext cx="5549900" cy="7200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C0D09D6-A835-B67B-8BBE-C46A23C8FF01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91B1E4E-7DCE-DAEE-06C5-220F5513C7BF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B633BD22-4C31-568A-1A57-5849BE9AF0D1}"/>
              </a:ext>
            </a:extLst>
          </p:cNvPr>
          <p:cNvSpPr/>
          <p:nvPr/>
        </p:nvSpPr>
        <p:spPr>
          <a:xfrm>
            <a:off x="2611163" y="2240024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62F718E-88CF-05C2-93FA-A909DE3AC3D0}"/>
              </a:ext>
            </a:extLst>
          </p:cNvPr>
          <p:cNvSpPr/>
          <p:nvPr/>
        </p:nvSpPr>
        <p:spPr>
          <a:xfrm>
            <a:off x="1586353" y="2114376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A7F9016-BF5A-4A21-BE22-4FB74DF75437}"/>
              </a:ext>
            </a:extLst>
          </p:cNvPr>
          <p:cNvSpPr/>
          <p:nvPr/>
        </p:nvSpPr>
        <p:spPr>
          <a:xfrm>
            <a:off x="1579818" y="3072948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519332B-40BD-2AAC-9373-7CF7C6769885}"/>
              </a:ext>
            </a:extLst>
          </p:cNvPr>
          <p:cNvSpPr/>
          <p:nvPr/>
        </p:nvSpPr>
        <p:spPr>
          <a:xfrm>
            <a:off x="2404746" y="3088409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6399B8F-4831-EACE-9F9B-E357ED492FFF}"/>
              </a:ext>
            </a:extLst>
          </p:cNvPr>
          <p:cNvSpPr/>
          <p:nvPr/>
        </p:nvSpPr>
        <p:spPr>
          <a:xfrm>
            <a:off x="2193951" y="27456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F31C818-2BA1-9B0A-D098-8D74DD495BC2}"/>
              </a:ext>
            </a:extLst>
          </p:cNvPr>
          <p:cNvSpPr/>
          <p:nvPr/>
        </p:nvSpPr>
        <p:spPr>
          <a:xfrm>
            <a:off x="3236600" y="289791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419D012-3995-27CB-666B-144919E7009B}"/>
              </a:ext>
            </a:extLst>
          </p:cNvPr>
          <p:cNvSpPr/>
          <p:nvPr/>
        </p:nvSpPr>
        <p:spPr>
          <a:xfrm>
            <a:off x="2194469" y="37167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8C2D90C-F170-96E3-526A-E23FE60FBA90}"/>
              </a:ext>
            </a:extLst>
          </p:cNvPr>
          <p:cNvSpPr/>
          <p:nvPr/>
        </p:nvSpPr>
        <p:spPr>
          <a:xfrm>
            <a:off x="3019397" y="375349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2784095-875B-4980-8226-093DAB983962}"/>
              </a:ext>
            </a:extLst>
          </p:cNvPr>
          <p:cNvCxnSpPr>
            <a:cxnSpLocks/>
          </p:cNvCxnSpPr>
          <p:nvPr/>
        </p:nvCxnSpPr>
        <p:spPr>
          <a:xfrm flipV="1">
            <a:off x="3332808" y="2341945"/>
            <a:ext cx="259622" cy="58307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F0EA27-9DBB-D8E0-0BDB-49A17CA05382}"/>
                  </a:ext>
                </a:extLst>
              </p:cNvPr>
              <p:cNvSpPr txBox="1"/>
              <p:nvPr/>
            </p:nvSpPr>
            <p:spPr>
              <a:xfrm>
                <a:off x="3003483" y="2577911"/>
                <a:ext cx="13064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F0EA27-9DBB-D8E0-0BDB-49A17CA05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483" y="2577911"/>
                <a:ext cx="1306430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23F9BB8-8775-51D5-329B-6B54459C9988}"/>
              </a:ext>
            </a:extLst>
          </p:cNvPr>
          <p:cNvCxnSpPr>
            <a:cxnSpLocks/>
          </p:cNvCxnSpPr>
          <p:nvPr/>
        </p:nvCxnSpPr>
        <p:spPr>
          <a:xfrm flipH="1" flipV="1">
            <a:off x="1897554" y="2232507"/>
            <a:ext cx="358290" cy="57149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B7F2F08-3CF7-0EF3-515C-5527BD793E3F}"/>
              </a:ext>
            </a:extLst>
          </p:cNvPr>
          <p:cNvCxnSpPr>
            <a:cxnSpLocks/>
          </p:cNvCxnSpPr>
          <p:nvPr/>
        </p:nvCxnSpPr>
        <p:spPr>
          <a:xfrm flipH="1">
            <a:off x="1678497" y="3790035"/>
            <a:ext cx="585695" cy="29296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9F1DC9A-0ED4-E06C-D557-0D24118AF867}"/>
              </a:ext>
            </a:extLst>
          </p:cNvPr>
          <p:cNvCxnSpPr>
            <a:cxnSpLocks/>
          </p:cNvCxnSpPr>
          <p:nvPr/>
        </p:nvCxnSpPr>
        <p:spPr>
          <a:xfrm>
            <a:off x="3090352" y="3839398"/>
            <a:ext cx="609989" cy="27662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4482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196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5098314" y="1494134"/>
            <a:ext cx="3829785" cy="3085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Length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 constant angle of one vector, sweep the other vector.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center of each circle by finding the average of the measurements on each circle.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average radius of each circle.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Calculate magnitude scaling factor (M) for normalizing reading.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Calculate L1/L2 by averaging radius of average radii.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136A3F-2E69-316D-3D41-7AF838CD37B7}"/>
                  </a:ext>
                </a:extLst>
              </p:cNvPr>
              <p:cNvSpPr txBox="1"/>
              <p:nvPr/>
            </p:nvSpPr>
            <p:spPr>
              <a:xfrm>
                <a:off x="3804544" y="5427979"/>
                <a:ext cx="5549900" cy="7200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den>
                      </m:f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(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…,2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0&lt;</m:t>
                      </m:r>
                      <m:r>
                        <m:rPr>
                          <m:sty m:val="p"/>
                        </m:rP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136A3F-2E69-316D-3D41-7AF838CD3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544" y="5427979"/>
                <a:ext cx="5549900" cy="7200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C0D09D6-A835-B67B-8BBE-C46A23C8FF01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91B1E4E-7DCE-DAEE-06C5-220F5513C7BF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B633BD22-4C31-568A-1A57-5849BE9AF0D1}"/>
              </a:ext>
            </a:extLst>
          </p:cNvPr>
          <p:cNvSpPr/>
          <p:nvPr/>
        </p:nvSpPr>
        <p:spPr>
          <a:xfrm>
            <a:off x="2611163" y="2240024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62F718E-88CF-05C2-93FA-A909DE3AC3D0}"/>
              </a:ext>
            </a:extLst>
          </p:cNvPr>
          <p:cNvSpPr/>
          <p:nvPr/>
        </p:nvSpPr>
        <p:spPr>
          <a:xfrm>
            <a:off x="1586353" y="2114376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A7F9016-BF5A-4A21-BE22-4FB74DF75437}"/>
              </a:ext>
            </a:extLst>
          </p:cNvPr>
          <p:cNvSpPr/>
          <p:nvPr/>
        </p:nvSpPr>
        <p:spPr>
          <a:xfrm>
            <a:off x="1579818" y="3072948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519332B-40BD-2AAC-9373-7CF7C6769885}"/>
              </a:ext>
            </a:extLst>
          </p:cNvPr>
          <p:cNvSpPr/>
          <p:nvPr/>
        </p:nvSpPr>
        <p:spPr>
          <a:xfrm>
            <a:off x="2404746" y="3088409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6399B8F-4831-EACE-9F9B-E357ED492FFF}"/>
              </a:ext>
            </a:extLst>
          </p:cNvPr>
          <p:cNvSpPr/>
          <p:nvPr/>
        </p:nvSpPr>
        <p:spPr>
          <a:xfrm>
            <a:off x="2193951" y="27456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F31C818-2BA1-9B0A-D098-8D74DD495BC2}"/>
              </a:ext>
            </a:extLst>
          </p:cNvPr>
          <p:cNvSpPr/>
          <p:nvPr/>
        </p:nvSpPr>
        <p:spPr>
          <a:xfrm>
            <a:off x="3236600" y="289791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419D012-3995-27CB-666B-144919E7009B}"/>
              </a:ext>
            </a:extLst>
          </p:cNvPr>
          <p:cNvSpPr/>
          <p:nvPr/>
        </p:nvSpPr>
        <p:spPr>
          <a:xfrm>
            <a:off x="2194469" y="37167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8C2D90C-F170-96E3-526A-E23FE60FBA90}"/>
              </a:ext>
            </a:extLst>
          </p:cNvPr>
          <p:cNvSpPr/>
          <p:nvPr/>
        </p:nvSpPr>
        <p:spPr>
          <a:xfrm>
            <a:off x="3019397" y="375349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2784095-875B-4980-8226-093DAB983962}"/>
              </a:ext>
            </a:extLst>
          </p:cNvPr>
          <p:cNvCxnSpPr>
            <a:cxnSpLocks/>
          </p:cNvCxnSpPr>
          <p:nvPr/>
        </p:nvCxnSpPr>
        <p:spPr>
          <a:xfrm flipV="1">
            <a:off x="3332808" y="2341945"/>
            <a:ext cx="259622" cy="58307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F0EA27-9DBB-D8E0-0BDB-49A17CA05382}"/>
                  </a:ext>
                </a:extLst>
              </p:cNvPr>
              <p:cNvSpPr txBox="1"/>
              <p:nvPr/>
            </p:nvSpPr>
            <p:spPr>
              <a:xfrm>
                <a:off x="3003483" y="2577911"/>
                <a:ext cx="13064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F0EA27-9DBB-D8E0-0BDB-49A17CA05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483" y="2577911"/>
                <a:ext cx="1306430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23F9BB8-8775-51D5-329B-6B54459C9988}"/>
              </a:ext>
            </a:extLst>
          </p:cNvPr>
          <p:cNvCxnSpPr>
            <a:cxnSpLocks/>
          </p:cNvCxnSpPr>
          <p:nvPr/>
        </p:nvCxnSpPr>
        <p:spPr>
          <a:xfrm flipH="1" flipV="1">
            <a:off x="1897554" y="2232507"/>
            <a:ext cx="358290" cy="57149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B7F2F08-3CF7-0EF3-515C-5527BD793E3F}"/>
              </a:ext>
            </a:extLst>
          </p:cNvPr>
          <p:cNvCxnSpPr>
            <a:cxnSpLocks/>
          </p:cNvCxnSpPr>
          <p:nvPr/>
        </p:nvCxnSpPr>
        <p:spPr>
          <a:xfrm flipH="1">
            <a:off x="1678497" y="3790035"/>
            <a:ext cx="585695" cy="29296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9F1DC9A-0ED4-E06C-D557-0D24118AF867}"/>
              </a:ext>
            </a:extLst>
          </p:cNvPr>
          <p:cNvCxnSpPr>
            <a:cxnSpLocks/>
          </p:cNvCxnSpPr>
          <p:nvPr/>
        </p:nvCxnSpPr>
        <p:spPr>
          <a:xfrm>
            <a:off x="3090352" y="3839398"/>
            <a:ext cx="609989" cy="27662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F3710B-922C-3E65-9D46-8370EE5996D0}"/>
                  </a:ext>
                </a:extLst>
              </p:cNvPr>
              <p:cNvSpPr txBox="1"/>
              <p:nvPr/>
            </p:nvSpPr>
            <p:spPr>
              <a:xfrm>
                <a:off x="3804544" y="4632426"/>
                <a:ext cx="434250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two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vectors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F3710B-922C-3E65-9D46-8370EE599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544" y="4632426"/>
                <a:ext cx="434250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8FF689-4F05-5236-4C38-8AF077736EA0}"/>
                  </a:ext>
                </a:extLst>
              </p:cNvPr>
              <p:cNvSpPr txBox="1"/>
              <p:nvPr/>
            </p:nvSpPr>
            <p:spPr>
              <a:xfrm>
                <a:off x="3804544" y="5056089"/>
                <a:ext cx="434250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=0.5/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𝑚𝑎𝑥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8FF689-4F05-5236-4C38-8AF077736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544" y="5056089"/>
                <a:ext cx="4342506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9A4E58-5B55-7C7F-6AC0-4EE887CD2E64}"/>
                  </a:ext>
                </a:extLst>
              </p:cNvPr>
              <p:cNvSpPr txBox="1"/>
              <p:nvPr/>
            </p:nvSpPr>
            <p:spPr>
              <a:xfrm>
                <a:off x="3804544" y="6194623"/>
                <a:ext cx="434250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𝑆𝑐𝑎𝑙𝑒𝑑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𝑀𝑒𝑎𝑠𝑢𝑟𝑒𝑚𝑒𝑛𝑡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𝑅𝑎𝑤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𝑀𝑒𝑎𝑠𝑢𝑟𝑒𝑚𝑒𝑛𝑡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9A4E58-5B55-7C7F-6AC0-4EE887CD2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544" y="6194623"/>
                <a:ext cx="434250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534117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197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7E51BA-ABEA-21D9-2E3F-F288E9DBD956}"/>
              </a:ext>
            </a:extLst>
          </p:cNvPr>
          <p:cNvCxnSpPr>
            <a:cxnSpLocks/>
          </p:cNvCxnSpPr>
          <p:nvPr/>
        </p:nvCxnSpPr>
        <p:spPr>
          <a:xfrm>
            <a:off x="3563142" y="3516064"/>
            <a:ext cx="875508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5E672C-6724-E915-6AE4-04DCADDDD886}"/>
              </a:ext>
            </a:extLst>
          </p:cNvPr>
          <p:cNvCxnSpPr>
            <a:cxnSpLocks/>
          </p:cNvCxnSpPr>
          <p:nvPr/>
        </p:nvCxnSpPr>
        <p:spPr>
          <a:xfrm>
            <a:off x="2518568" y="3516064"/>
            <a:ext cx="1031082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D684B0F-0BA2-3C4C-ABAA-699D77BD5116}"/>
              </a:ext>
            </a:extLst>
          </p:cNvPr>
          <p:cNvSpPr/>
          <p:nvPr/>
        </p:nvSpPr>
        <p:spPr>
          <a:xfrm>
            <a:off x="545131" y="1609861"/>
            <a:ext cx="3919888" cy="3919888"/>
          </a:xfrm>
          <a:prstGeom prst="ellipse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12A661E-CA35-B4AD-3066-54EA93F22B0C}"/>
              </a:ext>
            </a:extLst>
          </p:cNvPr>
          <p:cNvSpPr/>
          <p:nvPr/>
        </p:nvSpPr>
        <p:spPr>
          <a:xfrm>
            <a:off x="4392392" y="343669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E38AE3-C3A6-F96C-B92C-058988279F03}"/>
              </a:ext>
            </a:extLst>
          </p:cNvPr>
          <p:cNvSpPr txBox="1"/>
          <p:nvPr/>
        </p:nvSpPr>
        <p:spPr>
          <a:xfrm>
            <a:off x="5098314" y="1494134"/>
            <a:ext cx="3829785" cy="4008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reference is set to the phase of the measurement injection signal.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delay from the injection signal to the measurement instrument causes global phase offset.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the case of </a:t>
            </a:r>
            <a:r>
              <a:rPr lang="en-CA" sz="12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outphasing</a:t>
            </a: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phase-shifters, the phase mismatch between the two branches also count toward phase offsets and are to be individually compensated.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vector lengths are known, and the target points are DC offset compensated.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global phase offset will cause rotation of the constellation and the phase mismatch between the two branches will cause gain error.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88403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198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7E51BA-ABEA-21D9-2E3F-F288E9DBD956}"/>
              </a:ext>
            </a:extLst>
          </p:cNvPr>
          <p:cNvCxnSpPr>
            <a:cxnSpLocks/>
          </p:cNvCxnSpPr>
          <p:nvPr/>
        </p:nvCxnSpPr>
        <p:spPr>
          <a:xfrm flipV="1">
            <a:off x="3473450" y="2952750"/>
            <a:ext cx="831850" cy="25400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5E672C-6724-E915-6AE4-04DCADDDD886}"/>
              </a:ext>
            </a:extLst>
          </p:cNvPr>
          <p:cNvCxnSpPr>
            <a:cxnSpLocks/>
          </p:cNvCxnSpPr>
          <p:nvPr/>
        </p:nvCxnSpPr>
        <p:spPr>
          <a:xfrm flipV="1">
            <a:off x="2518568" y="3206750"/>
            <a:ext cx="954882" cy="30931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D684B0F-0BA2-3C4C-ABAA-699D77BD5116}"/>
              </a:ext>
            </a:extLst>
          </p:cNvPr>
          <p:cNvSpPr/>
          <p:nvPr/>
        </p:nvSpPr>
        <p:spPr>
          <a:xfrm>
            <a:off x="545131" y="1609861"/>
            <a:ext cx="3919888" cy="3919888"/>
          </a:xfrm>
          <a:prstGeom prst="ellipse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20DEE0-21BF-900B-77A6-1FB03E99929E}"/>
              </a:ext>
            </a:extLst>
          </p:cNvPr>
          <p:cNvSpPr/>
          <p:nvPr/>
        </p:nvSpPr>
        <p:spPr>
          <a:xfrm>
            <a:off x="4392392" y="343669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D8DDA49-F683-47D7-1C66-E3C43A82AD9D}"/>
              </a:ext>
            </a:extLst>
          </p:cNvPr>
          <p:cNvSpPr/>
          <p:nvPr/>
        </p:nvSpPr>
        <p:spPr>
          <a:xfrm>
            <a:off x="4268987" y="2856045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02EE8D2-D86E-507C-CAF9-DD766C2CA2F5}"/>
              </a:ext>
            </a:extLst>
          </p:cNvPr>
          <p:cNvCxnSpPr/>
          <p:nvPr/>
        </p:nvCxnSpPr>
        <p:spPr>
          <a:xfrm>
            <a:off x="3473450" y="3206750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Arc 14">
            <a:extLst>
              <a:ext uri="{FF2B5EF4-FFF2-40B4-BE49-F238E27FC236}">
                <a16:creationId xmlns:a16="http://schemas.microsoft.com/office/drawing/2014/main" id="{0C520956-B2A7-A860-B170-47F2A277B8A8}"/>
              </a:ext>
            </a:extLst>
          </p:cNvPr>
          <p:cNvSpPr/>
          <p:nvPr/>
        </p:nvSpPr>
        <p:spPr>
          <a:xfrm>
            <a:off x="3110468" y="3332589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229A35-2060-F4FA-A89A-9F656A6A1DB8}"/>
                  </a:ext>
                </a:extLst>
              </p:cNvPr>
              <p:cNvSpPr txBox="1"/>
              <p:nvPr/>
            </p:nvSpPr>
            <p:spPr>
              <a:xfrm>
                <a:off x="3387330" y="3195066"/>
                <a:ext cx="27982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229A35-2060-F4FA-A89A-9F656A6A1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330" y="3195066"/>
                <a:ext cx="279820" cy="276999"/>
              </a:xfrm>
              <a:prstGeom prst="rect">
                <a:avLst/>
              </a:prstGeom>
              <a:blipFill>
                <a:blip r:embed="rId2"/>
                <a:stretch>
                  <a:fillRect l="-19565" r="-6522" b="-173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c 16">
            <a:extLst>
              <a:ext uri="{FF2B5EF4-FFF2-40B4-BE49-F238E27FC236}">
                <a16:creationId xmlns:a16="http://schemas.microsoft.com/office/drawing/2014/main" id="{787AE0EB-1962-DB38-4D7E-86751BCD4FCA}"/>
              </a:ext>
            </a:extLst>
          </p:cNvPr>
          <p:cNvSpPr/>
          <p:nvPr/>
        </p:nvSpPr>
        <p:spPr>
          <a:xfrm>
            <a:off x="4025052" y="3043954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40E52B-0657-1563-97AD-DA19C42A3A00}"/>
                  </a:ext>
                </a:extLst>
              </p:cNvPr>
              <p:cNvSpPr txBox="1"/>
              <p:nvPr/>
            </p:nvSpPr>
            <p:spPr>
              <a:xfrm>
                <a:off x="4391420" y="2905454"/>
                <a:ext cx="28514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40E52B-0657-1563-97AD-DA19C42A3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420" y="2905454"/>
                <a:ext cx="285143" cy="276999"/>
              </a:xfrm>
              <a:prstGeom prst="rect">
                <a:avLst/>
              </a:prstGeom>
              <a:blipFill>
                <a:blip r:embed="rId3"/>
                <a:stretch>
                  <a:fillRect l="-17021" r="-8511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FF052A6C-C2B2-C496-40AC-6DF78090DB9C}"/>
              </a:ext>
            </a:extLst>
          </p:cNvPr>
          <p:cNvSpPr txBox="1"/>
          <p:nvPr/>
        </p:nvSpPr>
        <p:spPr>
          <a:xfrm>
            <a:off x="5098314" y="1494134"/>
            <a:ext cx="3829785" cy="4008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reference is set to the phase of the measurement injection signal.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delay from the injection signal to the measurement instrument causes global phase offset.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the case of </a:t>
            </a:r>
            <a:r>
              <a:rPr lang="en-CA" sz="12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outphasing</a:t>
            </a: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phase-shifters, the phase mismatch between the two branches also count toward phase offsets and are to be individually compensated.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vector lengths are known, and the target points are DC offset compensated.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global phase offset will cause rotation of the constellation and the phase mismatch between the two branches will cause gain error.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026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199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7E51BA-ABEA-21D9-2E3F-F288E9DBD956}"/>
              </a:ext>
            </a:extLst>
          </p:cNvPr>
          <p:cNvCxnSpPr>
            <a:cxnSpLocks/>
          </p:cNvCxnSpPr>
          <p:nvPr/>
        </p:nvCxnSpPr>
        <p:spPr>
          <a:xfrm flipV="1">
            <a:off x="3270001" y="2992601"/>
            <a:ext cx="804520" cy="6399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5E672C-6724-E915-6AE4-04DCADDDD886}"/>
              </a:ext>
            </a:extLst>
          </p:cNvPr>
          <p:cNvCxnSpPr>
            <a:cxnSpLocks/>
          </p:cNvCxnSpPr>
          <p:nvPr/>
        </p:nvCxnSpPr>
        <p:spPr>
          <a:xfrm flipV="1">
            <a:off x="2518568" y="3043954"/>
            <a:ext cx="751433" cy="47211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D684B0F-0BA2-3C4C-ABAA-699D77BD5116}"/>
              </a:ext>
            </a:extLst>
          </p:cNvPr>
          <p:cNvSpPr/>
          <p:nvPr/>
        </p:nvSpPr>
        <p:spPr>
          <a:xfrm>
            <a:off x="545131" y="1609861"/>
            <a:ext cx="3919888" cy="3919888"/>
          </a:xfrm>
          <a:prstGeom prst="ellipse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20DEE0-21BF-900B-77A6-1FB03E99929E}"/>
              </a:ext>
            </a:extLst>
          </p:cNvPr>
          <p:cNvSpPr/>
          <p:nvPr/>
        </p:nvSpPr>
        <p:spPr>
          <a:xfrm>
            <a:off x="4392392" y="343669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D8DDA49-F683-47D7-1C66-E3C43A82AD9D}"/>
              </a:ext>
            </a:extLst>
          </p:cNvPr>
          <p:cNvSpPr/>
          <p:nvPr/>
        </p:nvSpPr>
        <p:spPr>
          <a:xfrm>
            <a:off x="4074521" y="2913227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2D6F64-11D9-09E5-F3F5-CD3D5EAC114D}"/>
              </a:ext>
            </a:extLst>
          </p:cNvPr>
          <p:cNvSpPr txBox="1"/>
          <p:nvPr/>
        </p:nvSpPr>
        <p:spPr>
          <a:xfrm>
            <a:off x="5098314" y="1494134"/>
            <a:ext cx="3829785" cy="4008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reference is set to the phase of the measurement injection signal.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delay from the injection signal to the measurement instrument causes global phase offset.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the case of </a:t>
            </a:r>
            <a:r>
              <a:rPr lang="en-CA" sz="12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outphasing</a:t>
            </a: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phase-shifters, the phase mismatch between the two branches also count toward phase offsets and are to be individually compensated.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vector lengths are known, and the target points are DC offset compensated.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global phase offset will cause rotation of the constellation and the phase mismatch between the two branches will cause gain error.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720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1E0889B-3D67-92EA-8437-553DCD448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Method</a:t>
            </a:r>
            <a:endParaRPr lang="en-C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9F059B-8AEE-5C05-44D2-4590891B1AB9}"/>
              </a:ext>
            </a:extLst>
          </p:cNvPr>
          <p:cNvSpPr/>
          <p:nvPr/>
        </p:nvSpPr>
        <p:spPr>
          <a:xfrm>
            <a:off x="2065400" y="4386214"/>
            <a:ext cx="831850" cy="8318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IC</a:t>
            </a:r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B54FEB-33B2-29BB-9906-B7482B6C1CE3}"/>
              </a:ext>
            </a:extLst>
          </p:cNvPr>
          <p:cNvSpPr/>
          <p:nvPr/>
        </p:nvSpPr>
        <p:spPr>
          <a:xfrm>
            <a:off x="311387" y="4411694"/>
            <a:ext cx="831850" cy="8318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PC</a:t>
            </a:r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1EB30B-7A09-7885-97B9-047953FBB6AC}"/>
              </a:ext>
            </a:extLst>
          </p:cNvPr>
          <p:cNvCxnSpPr>
            <a:cxnSpLocks/>
          </p:cNvCxnSpPr>
          <p:nvPr/>
        </p:nvCxnSpPr>
        <p:spPr>
          <a:xfrm>
            <a:off x="1242242" y="4828078"/>
            <a:ext cx="70533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12915D-CF62-5286-4674-581472F5CF5C}"/>
              </a:ext>
            </a:extLst>
          </p:cNvPr>
          <p:cNvCxnSpPr>
            <a:cxnSpLocks/>
          </p:cNvCxnSpPr>
          <p:nvPr/>
        </p:nvCxnSpPr>
        <p:spPr>
          <a:xfrm>
            <a:off x="3003550" y="4809703"/>
            <a:ext cx="8064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17614526-37BE-8589-C0B0-F89DFCDF9637}"/>
              </a:ext>
            </a:extLst>
          </p:cNvPr>
          <p:cNvGrpSpPr/>
          <p:nvPr/>
        </p:nvGrpSpPr>
        <p:grpSpPr>
          <a:xfrm>
            <a:off x="3977137" y="3803650"/>
            <a:ext cx="1943736" cy="2055524"/>
            <a:chOff x="3977137" y="3803650"/>
            <a:chExt cx="1943736" cy="2055524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AE1B7ED-72DD-F36E-700C-E4F343076C2E}"/>
                </a:ext>
              </a:extLst>
            </p:cNvPr>
            <p:cNvSpPr/>
            <p:nvPr/>
          </p:nvSpPr>
          <p:spPr>
            <a:xfrm>
              <a:off x="4097787" y="392493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AAEE456-92D4-7A83-4FD3-31B0AB881B64}"/>
                </a:ext>
              </a:extLst>
            </p:cNvPr>
            <p:cNvSpPr/>
            <p:nvPr/>
          </p:nvSpPr>
          <p:spPr>
            <a:xfrm>
              <a:off x="4242568" y="3905885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59E5590-122A-CABC-6EA8-D4FF0443CD6D}"/>
                </a:ext>
              </a:extLst>
            </p:cNvPr>
            <p:cNvSpPr/>
            <p:nvPr/>
          </p:nvSpPr>
          <p:spPr>
            <a:xfrm>
              <a:off x="4402271" y="393192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B6A95BA-CBE7-43D5-C3DE-38C9E9B7ED58}"/>
                </a:ext>
              </a:extLst>
            </p:cNvPr>
            <p:cNvSpPr/>
            <p:nvPr/>
          </p:nvSpPr>
          <p:spPr>
            <a:xfrm>
              <a:off x="4553718" y="387222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73C24D4-3237-D1C3-2979-4737D65FD5DA}"/>
                </a:ext>
              </a:extLst>
            </p:cNvPr>
            <p:cNvSpPr/>
            <p:nvPr/>
          </p:nvSpPr>
          <p:spPr>
            <a:xfrm>
              <a:off x="4668810" y="392748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09FD162-F125-00AF-7194-18334A81AD67}"/>
                </a:ext>
              </a:extLst>
            </p:cNvPr>
            <p:cNvSpPr/>
            <p:nvPr/>
          </p:nvSpPr>
          <p:spPr>
            <a:xfrm>
              <a:off x="4793589" y="388366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5A90616-6182-6537-8EDE-AD7D890AE81A}"/>
                </a:ext>
              </a:extLst>
            </p:cNvPr>
            <p:cNvSpPr/>
            <p:nvPr/>
          </p:nvSpPr>
          <p:spPr>
            <a:xfrm>
              <a:off x="4912489" y="3889378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50BB4D8-2D71-7DF0-8D6F-6BE2A3F90FCB}"/>
                </a:ext>
              </a:extLst>
            </p:cNvPr>
            <p:cNvSpPr/>
            <p:nvPr/>
          </p:nvSpPr>
          <p:spPr>
            <a:xfrm>
              <a:off x="5055999" y="393573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878EF0A-8617-2CB8-2CD2-0F0C5ED07C56}"/>
                </a:ext>
              </a:extLst>
            </p:cNvPr>
            <p:cNvSpPr/>
            <p:nvPr/>
          </p:nvSpPr>
          <p:spPr>
            <a:xfrm>
              <a:off x="5161412" y="380365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120BB18-9F75-D96F-2968-9B022A678BA4}"/>
                </a:ext>
              </a:extLst>
            </p:cNvPr>
            <p:cNvSpPr/>
            <p:nvPr/>
          </p:nvSpPr>
          <p:spPr>
            <a:xfrm>
              <a:off x="5282856" y="3844603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BB594A9-E725-417B-B4EE-3C10B8E1D0E2}"/>
                </a:ext>
              </a:extLst>
            </p:cNvPr>
            <p:cNvSpPr/>
            <p:nvPr/>
          </p:nvSpPr>
          <p:spPr>
            <a:xfrm>
              <a:off x="5397948" y="3888738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2AD3C2E-C295-D525-A490-FE5CE6CFDE80}"/>
                </a:ext>
              </a:extLst>
            </p:cNvPr>
            <p:cNvSpPr/>
            <p:nvPr/>
          </p:nvSpPr>
          <p:spPr>
            <a:xfrm>
              <a:off x="3977137" y="384619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3BDB799-DBFB-4789-A45B-3BE1B2C08D23}"/>
                </a:ext>
              </a:extLst>
            </p:cNvPr>
            <p:cNvSpPr/>
            <p:nvPr/>
          </p:nvSpPr>
          <p:spPr>
            <a:xfrm>
              <a:off x="5495739" y="3930333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619AF38-744D-98B2-7814-63609BEE5419}"/>
                </a:ext>
              </a:extLst>
            </p:cNvPr>
            <p:cNvSpPr/>
            <p:nvPr/>
          </p:nvSpPr>
          <p:spPr>
            <a:xfrm>
              <a:off x="5571939" y="3803650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438FF76-9864-8197-6554-18D4890FED41}"/>
                </a:ext>
              </a:extLst>
            </p:cNvPr>
            <p:cNvSpPr/>
            <p:nvPr/>
          </p:nvSpPr>
          <p:spPr>
            <a:xfrm>
              <a:off x="5662271" y="3887787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E514D68-9FD2-6915-1D9C-CE83F26CE527}"/>
                </a:ext>
              </a:extLst>
            </p:cNvPr>
            <p:cNvSpPr/>
            <p:nvPr/>
          </p:nvSpPr>
          <p:spPr>
            <a:xfrm>
              <a:off x="5781011" y="3834762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46B865B-B1AB-945A-D9C7-33A36B0FD797}"/>
                </a:ext>
              </a:extLst>
            </p:cNvPr>
            <p:cNvSpPr/>
            <p:nvPr/>
          </p:nvSpPr>
          <p:spPr>
            <a:xfrm>
              <a:off x="5875154" y="3921757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6550203-D016-771A-9F4E-67E86A96632D}"/>
                </a:ext>
              </a:extLst>
            </p:cNvPr>
            <p:cNvSpPr/>
            <p:nvPr/>
          </p:nvSpPr>
          <p:spPr>
            <a:xfrm>
              <a:off x="4097787" y="409893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E75D77C-6325-2298-9D1C-BBDC73C49FFE}"/>
                </a:ext>
              </a:extLst>
            </p:cNvPr>
            <p:cNvSpPr/>
            <p:nvPr/>
          </p:nvSpPr>
          <p:spPr>
            <a:xfrm>
              <a:off x="4242568" y="4079878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DDC97AF-C616-992A-9ED3-F30542CC2EBE}"/>
                </a:ext>
              </a:extLst>
            </p:cNvPr>
            <p:cNvSpPr/>
            <p:nvPr/>
          </p:nvSpPr>
          <p:spPr>
            <a:xfrm>
              <a:off x="4402271" y="410591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5E8CA9D-5E21-B459-0E0D-F8F8784709E3}"/>
                </a:ext>
              </a:extLst>
            </p:cNvPr>
            <p:cNvSpPr/>
            <p:nvPr/>
          </p:nvSpPr>
          <p:spPr>
            <a:xfrm>
              <a:off x="4553718" y="404621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7E239B7-F594-B532-734A-D7AE6473E239}"/>
                </a:ext>
              </a:extLst>
            </p:cNvPr>
            <p:cNvSpPr/>
            <p:nvPr/>
          </p:nvSpPr>
          <p:spPr>
            <a:xfrm>
              <a:off x="4668810" y="410147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D3BFF53-11A4-2869-7C80-BD8EB1548BD3}"/>
                </a:ext>
              </a:extLst>
            </p:cNvPr>
            <p:cNvSpPr/>
            <p:nvPr/>
          </p:nvSpPr>
          <p:spPr>
            <a:xfrm>
              <a:off x="4793589" y="405765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AB56141-41B5-89AD-A46D-C4081D8F8388}"/>
                </a:ext>
              </a:extLst>
            </p:cNvPr>
            <p:cNvSpPr/>
            <p:nvPr/>
          </p:nvSpPr>
          <p:spPr>
            <a:xfrm>
              <a:off x="4912489" y="406337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67A2E79-524B-A2A7-38BC-7C256E42AB13}"/>
                </a:ext>
              </a:extLst>
            </p:cNvPr>
            <p:cNvSpPr/>
            <p:nvPr/>
          </p:nvSpPr>
          <p:spPr>
            <a:xfrm>
              <a:off x="5055999" y="410972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C03F47C-43BF-EBC8-FEDF-00910D357805}"/>
                </a:ext>
              </a:extLst>
            </p:cNvPr>
            <p:cNvSpPr/>
            <p:nvPr/>
          </p:nvSpPr>
          <p:spPr>
            <a:xfrm>
              <a:off x="5161412" y="397764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F5A58F1-7673-1D74-01D5-8BC323A03B7D}"/>
                </a:ext>
              </a:extLst>
            </p:cNvPr>
            <p:cNvSpPr/>
            <p:nvPr/>
          </p:nvSpPr>
          <p:spPr>
            <a:xfrm>
              <a:off x="5282856" y="401859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A0D9A29-FD12-6713-11D3-408ABC43121C}"/>
                </a:ext>
              </a:extLst>
            </p:cNvPr>
            <p:cNvSpPr/>
            <p:nvPr/>
          </p:nvSpPr>
          <p:spPr>
            <a:xfrm>
              <a:off x="5397948" y="406273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2F61F25-F945-3694-E2E2-92066C5C4D62}"/>
                </a:ext>
              </a:extLst>
            </p:cNvPr>
            <p:cNvSpPr/>
            <p:nvPr/>
          </p:nvSpPr>
          <p:spPr>
            <a:xfrm>
              <a:off x="3977137" y="402018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887555D-F9CB-C4ED-C7CC-EEC8B76FFD81}"/>
                </a:ext>
              </a:extLst>
            </p:cNvPr>
            <p:cNvSpPr/>
            <p:nvPr/>
          </p:nvSpPr>
          <p:spPr>
            <a:xfrm>
              <a:off x="5495739" y="410432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D851745-B66B-C2CC-597D-E8730813A3FC}"/>
                </a:ext>
              </a:extLst>
            </p:cNvPr>
            <p:cNvSpPr/>
            <p:nvPr/>
          </p:nvSpPr>
          <p:spPr>
            <a:xfrm>
              <a:off x="5571939" y="3977643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E79EDF-8760-C4A7-C5B6-F21B91787627}"/>
                </a:ext>
              </a:extLst>
            </p:cNvPr>
            <p:cNvSpPr/>
            <p:nvPr/>
          </p:nvSpPr>
          <p:spPr>
            <a:xfrm>
              <a:off x="5662271" y="4061780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BCEAF98-642B-2D7C-993D-340C7321332D}"/>
                </a:ext>
              </a:extLst>
            </p:cNvPr>
            <p:cNvSpPr/>
            <p:nvPr/>
          </p:nvSpPr>
          <p:spPr>
            <a:xfrm>
              <a:off x="5781011" y="4008755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490DE24-717C-4D94-466E-3F371B987B14}"/>
                </a:ext>
              </a:extLst>
            </p:cNvPr>
            <p:cNvSpPr/>
            <p:nvPr/>
          </p:nvSpPr>
          <p:spPr>
            <a:xfrm>
              <a:off x="5875154" y="4095750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F072314-D774-346E-FD2A-8C28A0EA7211}"/>
                </a:ext>
              </a:extLst>
            </p:cNvPr>
            <p:cNvSpPr/>
            <p:nvPr/>
          </p:nvSpPr>
          <p:spPr>
            <a:xfrm>
              <a:off x="4097787" y="427388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0B29E00-9C9E-61D0-97FC-750A9D78E862}"/>
                </a:ext>
              </a:extLst>
            </p:cNvPr>
            <p:cNvSpPr/>
            <p:nvPr/>
          </p:nvSpPr>
          <p:spPr>
            <a:xfrm>
              <a:off x="4242568" y="4254828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696ABD6-86AA-4ED5-0750-96E2AD193EBE}"/>
                </a:ext>
              </a:extLst>
            </p:cNvPr>
            <p:cNvSpPr/>
            <p:nvPr/>
          </p:nvSpPr>
          <p:spPr>
            <a:xfrm>
              <a:off x="4402271" y="428086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1C5D892-C9E3-5233-8435-D87B71F380F2}"/>
                </a:ext>
              </a:extLst>
            </p:cNvPr>
            <p:cNvSpPr/>
            <p:nvPr/>
          </p:nvSpPr>
          <p:spPr>
            <a:xfrm>
              <a:off x="4553718" y="422116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81B4D44-C483-ECD3-EBB0-2F9AD80528D4}"/>
                </a:ext>
              </a:extLst>
            </p:cNvPr>
            <p:cNvSpPr/>
            <p:nvPr/>
          </p:nvSpPr>
          <p:spPr>
            <a:xfrm>
              <a:off x="4668810" y="427642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7D7D6C-2730-B5BF-D6E8-44B77896AA44}"/>
                </a:ext>
              </a:extLst>
            </p:cNvPr>
            <p:cNvSpPr/>
            <p:nvPr/>
          </p:nvSpPr>
          <p:spPr>
            <a:xfrm>
              <a:off x="4793589" y="423260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8CE262C-4600-3B08-EFDC-DA66C888664B}"/>
                </a:ext>
              </a:extLst>
            </p:cNvPr>
            <p:cNvSpPr/>
            <p:nvPr/>
          </p:nvSpPr>
          <p:spPr>
            <a:xfrm>
              <a:off x="4912489" y="423832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5EBBF0D-3B57-EB25-FE08-270BF9630E79}"/>
                </a:ext>
              </a:extLst>
            </p:cNvPr>
            <p:cNvSpPr/>
            <p:nvPr/>
          </p:nvSpPr>
          <p:spPr>
            <a:xfrm>
              <a:off x="5055999" y="428467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29CF93B-F53B-C36E-A6E3-EAD742A067F5}"/>
                </a:ext>
              </a:extLst>
            </p:cNvPr>
            <p:cNvSpPr/>
            <p:nvPr/>
          </p:nvSpPr>
          <p:spPr>
            <a:xfrm>
              <a:off x="5161412" y="415259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CA862012-2342-92E8-83B5-787363093382}"/>
                </a:ext>
              </a:extLst>
            </p:cNvPr>
            <p:cNvSpPr/>
            <p:nvPr/>
          </p:nvSpPr>
          <p:spPr>
            <a:xfrm>
              <a:off x="5282856" y="419354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EE65E76-B01D-126E-D8B9-2DCB4F14C9CC}"/>
                </a:ext>
              </a:extLst>
            </p:cNvPr>
            <p:cNvSpPr/>
            <p:nvPr/>
          </p:nvSpPr>
          <p:spPr>
            <a:xfrm>
              <a:off x="5397948" y="423768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0F7B9E9-4A6A-7F83-ECEA-A41C3C2F78F5}"/>
                </a:ext>
              </a:extLst>
            </p:cNvPr>
            <p:cNvSpPr/>
            <p:nvPr/>
          </p:nvSpPr>
          <p:spPr>
            <a:xfrm>
              <a:off x="3977137" y="419513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856AE11-D0C1-72F5-6D66-2A2CE1C3CAF8}"/>
                </a:ext>
              </a:extLst>
            </p:cNvPr>
            <p:cNvSpPr/>
            <p:nvPr/>
          </p:nvSpPr>
          <p:spPr>
            <a:xfrm>
              <a:off x="5495739" y="427927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597FD6B-6A65-1F4B-2E97-62A20FEDFA8E}"/>
                </a:ext>
              </a:extLst>
            </p:cNvPr>
            <p:cNvSpPr/>
            <p:nvPr/>
          </p:nvSpPr>
          <p:spPr>
            <a:xfrm>
              <a:off x="5571939" y="4152593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272DB51-17CA-3DB4-9220-B61E63B2BA45}"/>
                </a:ext>
              </a:extLst>
            </p:cNvPr>
            <p:cNvSpPr/>
            <p:nvPr/>
          </p:nvSpPr>
          <p:spPr>
            <a:xfrm>
              <a:off x="5662271" y="4236730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3038B49B-7519-7B53-5E6E-F9651F605D1C}"/>
                </a:ext>
              </a:extLst>
            </p:cNvPr>
            <p:cNvSpPr/>
            <p:nvPr/>
          </p:nvSpPr>
          <p:spPr>
            <a:xfrm>
              <a:off x="5781011" y="4183705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456875F-F32A-5B06-277B-FEA784C884AF}"/>
                </a:ext>
              </a:extLst>
            </p:cNvPr>
            <p:cNvSpPr/>
            <p:nvPr/>
          </p:nvSpPr>
          <p:spPr>
            <a:xfrm>
              <a:off x="5875154" y="4270700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BD39F4B-0596-DC34-7E6D-CBD6E4337570}"/>
                </a:ext>
              </a:extLst>
            </p:cNvPr>
            <p:cNvSpPr/>
            <p:nvPr/>
          </p:nvSpPr>
          <p:spPr>
            <a:xfrm>
              <a:off x="4097787" y="448218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3855E44-A5B6-563A-F805-0F718B03BFFF}"/>
                </a:ext>
              </a:extLst>
            </p:cNvPr>
            <p:cNvSpPr/>
            <p:nvPr/>
          </p:nvSpPr>
          <p:spPr>
            <a:xfrm>
              <a:off x="4242568" y="446312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E97DF22-81DF-5C85-8582-F681D3A48AD7}"/>
                </a:ext>
              </a:extLst>
            </p:cNvPr>
            <p:cNvSpPr/>
            <p:nvPr/>
          </p:nvSpPr>
          <p:spPr>
            <a:xfrm>
              <a:off x="4402271" y="4489168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B1CBC03-D66C-F7AB-8001-9D4112962898}"/>
                </a:ext>
              </a:extLst>
            </p:cNvPr>
            <p:cNvSpPr/>
            <p:nvPr/>
          </p:nvSpPr>
          <p:spPr>
            <a:xfrm>
              <a:off x="4553718" y="442946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2992604-CE12-8078-09F7-23821A2F6154}"/>
                </a:ext>
              </a:extLst>
            </p:cNvPr>
            <p:cNvSpPr/>
            <p:nvPr/>
          </p:nvSpPr>
          <p:spPr>
            <a:xfrm>
              <a:off x="4668810" y="448472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062F7A6-0CF0-D06A-0575-0BA871B98A83}"/>
                </a:ext>
              </a:extLst>
            </p:cNvPr>
            <p:cNvSpPr/>
            <p:nvPr/>
          </p:nvSpPr>
          <p:spPr>
            <a:xfrm>
              <a:off x="4793589" y="4440905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84B42F2-612A-1DD1-A356-6C4866BF1F47}"/>
                </a:ext>
              </a:extLst>
            </p:cNvPr>
            <p:cNvSpPr/>
            <p:nvPr/>
          </p:nvSpPr>
          <p:spPr>
            <a:xfrm>
              <a:off x="4912489" y="4446622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83CA9864-A7DA-A6E4-9E16-80DAF974DC57}"/>
                </a:ext>
              </a:extLst>
            </p:cNvPr>
            <p:cNvSpPr/>
            <p:nvPr/>
          </p:nvSpPr>
          <p:spPr>
            <a:xfrm>
              <a:off x="5055999" y="449297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CC5EB65-9926-B4D9-5482-7F3FD0AD8330}"/>
                </a:ext>
              </a:extLst>
            </p:cNvPr>
            <p:cNvSpPr/>
            <p:nvPr/>
          </p:nvSpPr>
          <p:spPr>
            <a:xfrm>
              <a:off x="5161412" y="436089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853A800-EF54-8464-5E46-91E3A0349F0A}"/>
                </a:ext>
              </a:extLst>
            </p:cNvPr>
            <p:cNvSpPr/>
            <p:nvPr/>
          </p:nvSpPr>
          <p:spPr>
            <a:xfrm>
              <a:off x="5282856" y="4401847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D4079D3-4DBC-B6D7-C078-F8DE6FA5057A}"/>
                </a:ext>
              </a:extLst>
            </p:cNvPr>
            <p:cNvSpPr/>
            <p:nvPr/>
          </p:nvSpPr>
          <p:spPr>
            <a:xfrm>
              <a:off x="5397948" y="4445982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D148134-5DA0-6F07-2BFA-6BC286688EFB}"/>
                </a:ext>
              </a:extLst>
            </p:cNvPr>
            <p:cNvSpPr/>
            <p:nvPr/>
          </p:nvSpPr>
          <p:spPr>
            <a:xfrm>
              <a:off x="3977137" y="4403438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7E75FADD-628E-8D73-C470-844C235AE926}"/>
                </a:ext>
              </a:extLst>
            </p:cNvPr>
            <p:cNvSpPr/>
            <p:nvPr/>
          </p:nvSpPr>
          <p:spPr>
            <a:xfrm>
              <a:off x="5495739" y="4487577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144DA84-8C55-F0E2-ADFE-FC185F55AFEE}"/>
                </a:ext>
              </a:extLst>
            </p:cNvPr>
            <p:cNvSpPr/>
            <p:nvPr/>
          </p:nvSpPr>
          <p:spPr>
            <a:xfrm>
              <a:off x="5571939" y="4360894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ACA8261-34E8-96DE-8247-0F5A9D0E54FA}"/>
                </a:ext>
              </a:extLst>
            </p:cNvPr>
            <p:cNvSpPr/>
            <p:nvPr/>
          </p:nvSpPr>
          <p:spPr>
            <a:xfrm>
              <a:off x="5662271" y="444503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84970F5-84DC-264D-7875-930A838616D7}"/>
                </a:ext>
              </a:extLst>
            </p:cNvPr>
            <p:cNvSpPr/>
            <p:nvPr/>
          </p:nvSpPr>
          <p:spPr>
            <a:xfrm>
              <a:off x="5781011" y="439200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A29B60BB-2D9E-3DEA-C3FF-8156A037091A}"/>
                </a:ext>
              </a:extLst>
            </p:cNvPr>
            <p:cNvSpPr/>
            <p:nvPr/>
          </p:nvSpPr>
          <p:spPr>
            <a:xfrm>
              <a:off x="5875154" y="447900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8D48AD7-E57D-805A-919F-705BB82B822E}"/>
                </a:ext>
              </a:extLst>
            </p:cNvPr>
            <p:cNvSpPr/>
            <p:nvPr/>
          </p:nvSpPr>
          <p:spPr>
            <a:xfrm>
              <a:off x="4097787" y="467143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004D379-B4C7-E792-F666-25A4E694ADC6}"/>
                </a:ext>
              </a:extLst>
            </p:cNvPr>
            <p:cNvSpPr/>
            <p:nvPr/>
          </p:nvSpPr>
          <p:spPr>
            <a:xfrm>
              <a:off x="4264869" y="469428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1D13B4E-5D3B-6645-F2D2-45E89C2154F7}"/>
                </a:ext>
              </a:extLst>
            </p:cNvPr>
            <p:cNvSpPr/>
            <p:nvPr/>
          </p:nvSpPr>
          <p:spPr>
            <a:xfrm>
              <a:off x="4401317" y="463840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FAE0E22-03E9-D7EF-8849-A12323F5BFF7}"/>
                </a:ext>
              </a:extLst>
            </p:cNvPr>
            <p:cNvSpPr/>
            <p:nvPr/>
          </p:nvSpPr>
          <p:spPr>
            <a:xfrm>
              <a:off x="4553718" y="461871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9DB2602-5918-635F-C1C9-49F43BF4BD33}"/>
                </a:ext>
              </a:extLst>
            </p:cNvPr>
            <p:cNvSpPr/>
            <p:nvPr/>
          </p:nvSpPr>
          <p:spPr>
            <a:xfrm>
              <a:off x="4668810" y="467397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856E0EF-250F-F648-2057-D93792B6E8E4}"/>
                </a:ext>
              </a:extLst>
            </p:cNvPr>
            <p:cNvSpPr/>
            <p:nvPr/>
          </p:nvSpPr>
          <p:spPr>
            <a:xfrm>
              <a:off x="4793589" y="463015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FC6DF3BE-F475-4667-872A-D34BA4F64733}"/>
                </a:ext>
              </a:extLst>
            </p:cNvPr>
            <p:cNvSpPr/>
            <p:nvPr/>
          </p:nvSpPr>
          <p:spPr>
            <a:xfrm>
              <a:off x="4912489" y="463587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8167A0D-CCEA-CD1A-AE47-1FA2B9317F1C}"/>
                </a:ext>
              </a:extLst>
            </p:cNvPr>
            <p:cNvSpPr/>
            <p:nvPr/>
          </p:nvSpPr>
          <p:spPr>
            <a:xfrm>
              <a:off x="5055999" y="468222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B5BE1A0-3AA2-A0D0-06BA-8048F1694361}"/>
                </a:ext>
              </a:extLst>
            </p:cNvPr>
            <p:cNvSpPr/>
            <p:nvPr/>
          </p:nvSpPr>
          <p:spPr>
            <a:xfrm>
              <a:off x="5161412" y="455014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B5A4250E-72D1-4391-BAEE-4E5F6627C5E5}"/>
                </a:ext>
              </a:extLst>
            </p:cNvPr>
            <p:cNvSpPr/>
            <p:nvPr/>
          </p:nvSpPr>
          <p:spPr>
            <a:xfrm>
              <a:off x="5282856" y="459109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31553DA-6CA7-7F6D-2E44-971FF2DB39C1}"/>
                </a:ext>
              </a:extLst>
            </p:cNvPr>
            <p:cNvSpPr/>
            <p:nvPr/>
          </p:nvSpPr>
          <p:spPr>
            <a:xfrm>
              <a:off x="5397948" y="463523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432C139-40DA-EC40-5EDA-C511A541D9D2}"/>
                </a:ext>
              </a:extLst>
            </p:cNvPr>
            <p:cNvSpPr/>
            <p:nvPr/>
          </p:nvSpPr>
          <p:spPr>
            <a:xfrm>
              <a:off x="3977137" y="459268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8279131-5504-2719-BB70-8104ABB67D15}"/>
                </a:ext>
              </a:extLst>
            </p:cNvPr>
            <p:cNvSpPr/>
            <p:nvPr/>
          </p:nvSpPr>
          <p:spPr>
            <a:xfrm>
              <a:off x="5495739" y="467682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9BCDCAD-F6EC-7F6C-3DD9-75041A0FC28F}"/>
                </a:ext>
              </a:extLst>
            </p:cNvPr>
            <p:cNvSpPr/>
            <p:nvPr/>
          </p:nvSpPr>
          <p:spPr>
            <a:xfrm>
              <a:off x="5571939" y="4550143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FD488F1-8C94-8578-FD1F-875358FE8EB1}"/>
                </a:ext>
              </a:extLst>
            </p:cNvPr>
            <p:cNvSpPr/>
            <p:nvPr/>
          </p:nvSpPr>
          <p:spPr>
            <a:xfrm>
              <a:off x="5662271" y="4634280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BB17F1D7-52BE-72F1-2042-1CDC30C20C82}"/>
                </a:ext>
              </a:extLst>
            </p:cNvPr>
            <p:cNvSpPr/>
            <p:nvPr/>
          </p:nvSpPr>
          <p:spPr>
            <a:xfrm>
              <a:off x="5781011" y="4581255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78B437E7-D0C6-B0EC-12B3-E6FF0CC7F254}"/>
                </a:ext>
              </a:extLst>
            </p:cNvPr>
            <p:cNvSpPr/>
            <p:nvPr/>
          </p:nvSpPr>
          <p:spPr>
            <a:xfrm>
              <a:off x="5875154" y="4668250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69AFC3EE-698E-7999-E6AF-F96980013438}"/>
                </a:ext>
              </a:extLst>
            </p:cNvPr>
            <p:cNvSpPr/>
            <p:nvPr/>
          </p:nvSpPr>
          <p:spPr>
            <a:xfrm>
              <a:off x="4097787" y="487262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D78DB5F-75D1-DC33-1876-ADBC2D8950D2}"/>
                </a:ext>
              </a:extLst>
            </p:cNvPr>
            <p:cNvSpPr/>
            <p:nvPr/>
          </p:nvSpPr>
          <p:spPr>
            <a:xfrm>
              <a:off x="4242568" y="485357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8DBEE08-185A-2C0B-A61F-671BFB843D77}"/>
                </a:ext>
              </a:extLst>
            </p:cNvPr>
            <p:cNvSpPr/>
            <p:nvPr/>
          </p:nvSpPr>
          <p:spPr>
            <a:xfrm>
              <a:off x="4404488" y="485061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3D61E7C-B131-3437-63E4-061AC9301E28}"/>
                </a:ext>
              </a:extLst>
            </p:cNvPr>
            <p:cNvSpPr/>
            <p:nvPr/>
          </p:nvSpPr>
          <p:spPr>
            <a:xfrm>
              <a:off x="4553718" y="4819912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BF9C16CE-AE19-230E-B345-664F6D08012B}"/>
                </a:ext>
              </a:extLst>
            </p:cNvPr>
            <p:cNvSpPr/>
            <p:nvPr/>
          </p:nvSpPr>
          <p:spPr>
            <a:xfrm>
              <a:off x="4668810" y="487516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1B29028-0ABB-A8C5-EABA-000513CD4FFF}"/>
                </a:ext>
              </a:extLst>
            </p:cNvPr>
            <p:cNvSpPr/>
            <p:nvPr/>
          </p:nvSpPr>
          <p:spPr>
            <a:xfrm>
              <a:off x="4793589" y="483135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49189F91-B36B-6AF1-4E7E-7F4707DEB3D6}"/>
                </a:ext>
              </a:extLst>
            </p:cNvPr>
            <p:cNvSpPr/>
            <p:nvPr/>
          </p:nvSpPr>
          <p:spPr>
            <a:xfrm>
              <a:off x="4912489" y="483706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FDAA58BB-B7E8-E7E6-6D02-01B7904D3507}"/>
                </a:ext>
              </a:extLst>
            </p:cNvPr>
            <p:cNvSpPr/>
            <p:nvPr/>
          </p:nvSpPr>
          <p:spPr>
            <a:xfrm>
              <a:off x="5052820" y="485992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997CC99-3B13-ECD7-ADF9-0702537D3005}"/>
                </a:ext>
              </a:extLst>
            </p:cNvPr>
            <p:cNvSpPr/>
            <p:nvPr/>
          </p:nvSpPr>
          <p:spPr>
            <a:xfrm>
              <a:off x="5161412" y="475133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89A02935-D4AE-6B80-B0E5-636F5B55CFFD}"/>
                </a:ext>
              </a:extLst>
            </p:cNvPr>
            <p:cNvSpPr/>
            <p:nvPr/>
          </p:nvSpPr>
          <p:spPr>
            <a:xfrm>
              <a:off x="5282856" y="4792292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87AB3E04-8A20-C733-AE58-EF4484987EEE}"/>
                </a:ext>
              </a:extLst>
            </p:cNvPr>
            <p:cNvSpPr/>
            <p:nvPr/>
          </p:nvSpPr>
          <p:spPr>
            <a:xfrm>
              <a:off x="5397948" y="4836427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E6B1FD-1630-B0A4-FA92-D2E84C91F399}"/>
                </a:ext>
              </a:extLst>
            </p:cNvPr>
            <p:cNvSpPr/>
            <p:nvPr/>
          </p:nvSpPr>
          <p:spPr>
            <a:xfrm>
              <a:off x="3977137" y="479388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79B7744-EE77-226B-7FE5-C8704A99DF7D}"/>
                </a:ext>
              </a:extLst>
            </p:cNvPr>
            <p:cNvSpPr/>
            <p:nvPr/>
          </p:nvSpPr>
          <p:spPr>
            <a:xfrm>
              <a:off x="5495739" y="4878022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0DC42ED-1F80-9525-340F-A6662A2F5A4E}"/>
                </a:ext>
              </a:extLst>
            </p:cNvPr>
            <p:cNvSpPr/>
            <p:nvPr/>
          </p:nvSpPr>
          <p:spPr>
            <a:xfrm>
              <a:off x="5571939" y="4751339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A7E6BC5-5786-50AC-360D-CC1E48A60F0E}"/>
                </a:ext>
              </a:extLst>
            </p:cNvPr>
            <p:cNvSpPr/>
            <p:nvPr/>
          </p:nvSpPr>
          <p:spPr>
            <a:xfrm>
              <a:off x="5662271" y="483547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BD505CD-4FB7-2C0B-20E7-CC5BD303D6A7}"/>
                </a:ext>
              </a:extLst>
            </p:cNvPr>
            <p:cNvSpPr/>
            <p:nvPr/>
          </p:nvSpPr>
          <p:spPr>
            <a:xfrm>
              <a:off x="5781011" y="478245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83D8FD40-F493-8908-64CE-40905D600A7A}"/>
                </a:ext>
              </a:extLst>
            </p:cNvPr>
            <p:cNvSpPr/>
            <p:nvPr/>
          </p:nvSpPr>
          <p:spPr>
            <a:xfrm>
              <a:off x="5875154" y="486944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394159E-3DCD-2871-2864-21E2DE0A0B86}"/>
                </a:ext>
              </a:extLst>
            </p:cNvPr>
            <p:cNvSpPr/>
            <p:nvPr/>
          </p:nvSpPr>
          <p:spPr>
            <a:xfrm>
              <a:off x="4097787" y="5079705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670C7735-9892-5596-7787-4B1087FE9A06}"/>
                </a:ext>
              </a:extLst>
            </p:cNvPr>
            <p:cNvSpPr/>
            <p:nvPr/>
          </p:nvSpPr>
          <p:spPr>
            <a:xfrm>
              <a:off x="4242568" y="506065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EFA222C-60E9-922C-8BD9-F9574CED24B2}"/>
                </a:ext>
              </a:extLst>
            </p:cNvPr>
            <p:cNvSpPr/>
            <p:nvPr/>
          </p:nvSpPr>
          <p:spPr>
            <a:xfrm>
              <a:off x="4390045" y="5058912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80620688-6369-BF3D-9FD5-54AEE702CFCA}"/>
                </a:ext>
              </a:extLst>
            </p:cNvPr>
            <p:cNvSpPr/>
            <p:nvPr/>
          </p:nvSpPr>
          <p:spPr>
            <a:xfrm>
              <a:off x="4553718" y="502699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8CEDC6D6-ADEB-2EFA-4C9E-E4D14EEAC39F}"/>
                </a:ext>
              </a:extLst>
            </p:cNvPr>
            <p:cNvSpPr/>
            <p:nvPr/>
          </p:nvSpPr>
          <p:spPr>
            <a:xfrm>
              <a:off x="4668810" y="5082248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DD9E7BA-A7BB-F059-0AD2-4B60807164B0}"/>
                </a:ext>
              </a:extLst>
            </p:cNvPr>
            <p:cNvSpPr/>
            <p:nvPr/>
          </p:nvSpPr>
          <p:spPr>
            <a:xfrm>
              <a:off x="4793589" y="503842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20DA23B2-6112-A8AE-B17B-D89CAB97C941}"/>
                </a:ext>
              </a:extLst>
            </p:cNvPr>
            <p:cNvSpPr/>
            <p:nvPr/>
          </p:nvSpPr>
          <p:spPr>
            <a:xfrm>
              <a:off x="4912489" y="504414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4DCA7882-998E-DB2C-557A-2AEF56875DD6}"/>
                </a:ext>
              </a:extLst>
            </p:cNvPr>
            <p:cNvSpPr/>
            <p:nvPr/>
          </p:nvSpPr>
          <p:spPr>
            <a:xfrm>
              <a:off x="5055999" y="509050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27CFF62F-A556-6FC6-DBBE-0394DC08494B}"/>
                </a:ext>
              </a:extLst>
            </p:cNvPr>
            <p:cNvSpPr/>
            <p:nvPr/>
          </p:nvSpPr>
          <p:spPr>
            <a:xfrm>
              <a:off x="5161412" y="4958418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B3385321-41A5-BE32-ED69-D80D88DFD278}"/>
                </a:ext>
              </a:extLst>
            </p:cNvPr>
            <p:cNvSpPr/>
            <p:nvPr/>
          </p:nvSpPr>
          <p:spPr>
            <a:xfrm>
              <a:off x="5282856" y="499937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405532B-E5B5-E1BE-BBE0-DD0801232D36}"/>
                </a:ext>
              </a:extLst>
            </p:cNvPr>
            <p:cNvSpPr/>
            <p:nvPr/>
          </p:nvSpPr>
          <p:spPr>
            <a:xfrm>
              <a:off x="5397948" y="504350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6863D3E2-8184-FCB4-1386-FE7EEA8D1C91}"/>
                </a:ext>
              </a:extLst>
            </p:cNvPr>
            <p:cNvSpPr/>
            <p:nvPr/>
          </p:nvSpPr>
          <p:spPr>
            <a:xfrm>
              <a:off x="3977137" y="5000962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FDDF7011-3F2D-6679-25F5-BE37D116B681}"/>
                </a:ext>
              </a:extLst>
            </p:cNvPr>
            <p:cNvSpPr/>
            <p:nvPr/>
          </p:nvSpPr>
          <p:spPr>
            <a:xfrm>
              <a:off x="5495739" y="508510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1282E62-9425-B7E9-8D1D-95706085A3A4}"/>
                </a:ext>
              </a:extLst>
            </p:cNvPr>
            <p:cNvSpPr/>
            <p:nvPr/>
          </p:nvSpPr>
          <p:spPr>
            <a:xfrm>
              <a:off x="5571939" y="4958418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CB3D3F59-A21A-8B2E-3C67-C78FFC21C90D}"/>
                </a:ext>
              </a:extLst>
            </p:cNvPr>
            <p:cNvSpPr/>
            <p:nvPr/>
          </p:nvSpPr>
          <p:spPr>
            <a:xfrm>
              <a:off x="5662271" y="5042555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38941FB9-1A3A-86D1-BFF5-63C25175B7D4}"/>
                </a:ext>
              </a:extLst>
            </p:cNvPr>
            <p:cNvSpPr/>
            <p:nvPr/>
          </p:nvSpPr>
          <p:spPr>
            <a:xfrm>
              <a:off x="5781011" y="4989530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87C0F6-E907-E61C-646E-879CDF09EB98}"/>
                </a:ext>
              </a:extLst>
            </p:cNvPr>
            <p:cNvSpPr/>
            <p:nvPr/>
          </p:nvSpPr>
          <p:spPr>
            <a:xfrm>
              <a:off x="5875154" y="5076525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B9B5585-760C-E6EA-BB08-F3697F95AC14}"/>
                </a:ext>
              </a:extLst>
            </p:cNvPr>
            <p:cNvSpPr/>
            <p:nvPr/>
          </p:nvSpPr>
          <p:spPr>
            <a:xfrm>
              <a:off x="4097787" y="527526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CD5C667A-7BF0-C89F-F64A-CB41BFD9951B}"/>
                </a:ext>
              </a:extLst>
            </p:cNvPr>
            <p:cNvSpPr/>
            <p:nvPr/>
          </p:nvSpPr>
          <p:spPr>
            <a:xfrm>
              <a:off x="4242568" y="525621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037F3814-656F-D0DD-7275-A75CFE44B593}"/>
                </a:ext>
              </a:extLst>
            </p:cNvPr>
            <p:cNvSpPr/>
            <p:nvPr/>
          </p:nvSpPr>
          <p:spPr>
            <a:xfrm>
              <a:off x="4402271" y="528225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FF11FB8B-BF50-8150-E13C-C57D8A01519B}"/>
                </a:ext>
              </a:extLst>
            </p:cNvPr>
            <p:cNvSpPr/>
            <p:nvPr/>
          </p:nvSpPr>
          <p:spPr>
            <a:xfrm>
              <a:off x="4553718" y="5185088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7F00D40C-A9F8-C8C2-333E-AA5AE44E42C9}"/>
                </a:ext>
              </a:extLst>
            </p:cNvPr>
            <p:cNvSpPr/>
            <p:nvPr/>
          </p:nvSpPr>
          <p:spPr>
            <a:xfrm>
              <a:off x="4668810" y="527780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147FDB5-9C0B-1667-0919-230EDD867506}"/>
                </a:ext>
              </a:extLst>
            </p:cNvPr>
            <p:cNvSpPr/>
            <p:nvPr/>
          </p:nvSpPr>
          <p:spPr>
            <a:xfrm>
              <a:off x="4793589" y="523398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2E816916-0E2D-82DE-5D37-3CDF522DA3E7}"/>
                </a:ext>
              </a:extLst>
            </p:cNvPr>
            <p:cNvSpPr/>
            <p:nvPr/>
          </p:nvSpPr>
          <p:spPr>
            <a:xfrm>
              <a:off x="4912489" y="523970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CA0AD511-0BD0-CA16-3BCB-96757BE54009}"/>
                </a:ext>
              </a:extLst>
            </p:cNvPr>
            <p:cNvSpPr/>
            <p:nvPr/>
          </p:nvSpPr>
          <p:spPr>
            <a:xfrm>
              <a:off x="5055999" y="528605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297784F6-4579-8E64-34EF-8D94FAE9158A}"/>
                </a:ext>
              </a:extLst>
            </p:cNvPr>
            <p:cNvSpPr/>
            <p:nvPr/>
          </p:nvSpPr>
          <p:spPr>
            <a:xfrm>
              <a:off x="5161412" y="515397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39CB0C21-804A-C130-D4EE-174F13110350}"/>
                </a:ext>
              </a:extLst>
            </p:cNvPr>
            <p:cNvSpPr/>
            <p:nvPr/>
          </p:nvSpPr>
          <p:spPr>
            <a:xfrm>
              <a:off x="5282856" y="5194929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D48F25E6-29A1-F0AF-15F7-2C6B025B5F59}"/>
                </a:ext>
              </a:extLst>
            </p:cNvPr>
            <p:cNvSpPr/>
            <p:nvPr/>
          </p:nvSpPr>
          <p:spPr>
            <a:xfrm>
              <a:off x="5397948" y="5239064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CA5667FB-C2AD-43A3-215F-CEDB2C81E607}"/>
                </a:ext>
              </a:extLst>
            </p:cNvPr>
            <p:cNvSpPr/>
            <p:nvPr/>
          </p:nvSpPr>
          <p:spPr>
            <a:xfrm>
              <a:off x="3977137" y="519652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C65AA3C0-A09F-E766-3F1A-1505941E301C}"/>
                </a:ext>
              </a:extLst>
            </p:cNvPr>
            <p:cNvSpPr/>
            <p:nvPr/>
          </p:nvSpPr>
          <p:spPr>
            <a:xfrm>
              <a:off x="5495739" y="5280659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A067423-0C94-0E62-44CB-B3D3C7FC4A9A}"/>
                </a:ext>
              </a:extLst>
            </p:cNvPr>
            <p:cNvSpPr/>
            <p:nvPr/>
          </p:nvSpPr>
          <p:spPr>
            <a:xfrm>
              <a:off x="5571939" y="515397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2BF15257-D6D2-1D6D-E277-3124FE4C3AE4}"/>
                </a:ext>
              </a:extLst>
            </p:cNvPr>
            <p:cNvSpPr/>
            <p:nvPr/>
          </p:nvSpPr>
          <p:spPr>
            <a:xfrm>
              <a:off x="5662271" y="5238113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EABEC39A-756E-5AC3-18D0-ED6225EC6ED5}"/>
                </a:ext>
              </a:extLst>
            </p:cNvPr>
            <p:cNvSpPr/>
            <p:nvPr/>
          </p:nvSpPr>
          <p:spPr>
            <a:xfrm>
              <a:off x="5781011" y="5185088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06B93EE-6C24-04AE-D023-FC61CE2F333A}"/>
                </a:ext>
              </a:extLst>
            </p:cNvPr>
            <p:cNvSpPr/>
            <p:nvPr/>
          </p:nvSpPr>
          <p:spPr>
            <a:xfrm>
              <a:off x="5875154" y="5272083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7418DE8C-EF77-F149-8F1C-4B2AA8939E89}"/>
                </a:ext>
              </a:extLst>
            </p:cNvPr>
            <p:cNvSpPr/>
            <p:nvPr/>
          </p:nvSpPr>
          <p:spPr>
            <a:xfrm>
              <a:off x="4097787" y="544925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96427590-FF01-BA54-73AD-140D5FE56C60}"/>
                </a:ext>
              </a:extLst>
            </p:cNvPr>
            <p:cNvSpPr/>
            <p:nvPr/>
          </p:nvSpPr>
          <p:spPr>
            <a:xfrm>
              <a:off x="4242568" y="543020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FF33F115-A3E8-FE6E-87E7-6020BF0E2444}"/>
                </a:ext>
              </a:extLst>
            </p:cNvPr>
            <p:cNvSpPr/>
            <p:nvPr/>
          </p:nvSpPr>
          <p:spPr>
            <a:xfrm>
              <a:off x="4418302" y="542480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9DE9800-3EB2-23F6-0E28-3F4E78239F75}"/>
                </a:ext>
              </a:extLst>
            </p:cNvPr>
            <p:cNvSpPr/>
            <p:nvPr/>
          </p:nvSpPr>
          <p:spPr>
            <a:xfrm>
              <a:off x="4553718" y="5396542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A32FDD99-BE11-7899-A0B2-7B2A682C8025}"/>
                </a:ext>
              </a:extLst>
            </p:cNvPr>
            <p:cNvSpPr/>
            <p:nvPr/>
          </p:nvSpPr>
          <p:spPr>
            <a:xfrm>
              <a:off x="4668810" y="545179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E41988AF-32DF-F047-0BC7-A99FE5819982}"/>
                </a:ext>
              </a:extLst>
            </p:cNvPr>
            <p:cNvSpPr/>
            <p:nvPr/>
          </p:nvSpPr>
          <p:spPr>
            <a:xfrm>
              <a:off x="4793589" y="540798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F26957C-DEA6-78CF-62A4-1487307D5B99}"/>
                </a:ext>
              </a:extLst>
            </p:cNvPr>
            <p:cNvSpPr/>
            <p:nvPr/>
          </p:nvSpPr>
          <p:spPr>
            <a:xfrm>
              <a:off x="4912489" y="541369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31EC1D66-2C74-D33D-40D7-39823E53BF08}"/>
                </a:ext>
              </a:extLst>
            </p:cNvPr>
            <p:cNvSpPr/>
            <p:nvPr/>
          </p:nvSpPr>
          <p:spPr>
            <a:xfrm>
              <a:off x="5055999" y="5460052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4DAD87B8-C416-DC6F-3051-89712ABAFDB0}"/>
                </a:ext>
              </a:extLst>
            </p:cNvPr>
            <p:cNvSpPr/>
            <p:nvPr/>
          </p:nvSpPr>
          <p:spPr>
            <a:xfrm>
              <a:off x="5161412" y="532796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04DBF3AB-DD5E-4462-3E38-722F3C8291DA}"/>
                </a:ext>
              </a:extLst>
            </p:cNvPr>
            <p:cNvSpPr/>
            <p:nvPr/>
          </p:nvSpPr>
          <p:spPr>
            <a:xfrm>
              <a:off x="5282856" y="5368922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31B2BAA4-5285-C2A7-71F8-7FE87BDAFC1B}"/>
                </a:ext>
              </a:extLst>
            </p:cNvPr>
            <p:cNvSpPr/>
            <p:nvPr/>
          </p:nvSpPr>
          <p:spPr>
            <a:xfrm>
              <a:off x="5397948" y="5413057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047067C-BCD4-23E8-EDA6-3F430BF031B8}"/>
                </a:ext>
              </a:extLst>
            </p:cNvPr>
            <p:cNvSpPr/>
            <p:nvPr/>
          </p:nvSpPr>
          <p:spPr>
            <a:xfrm>
              <a:off x="3977137" y="537051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089F9DC4-4C9E-FAFA-ACC8-83C5465EBC4F}"/>
                </a:ext>
              </a:extLst>
            </p:cNvPr>
            <p:cNvSpPr/>
            <p:nvPr/>
          </p:nvSpPr>
          <p:spPr>
            <a:xfrm>
              <a:off x="5495739" y="5454652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FDB83F4F-D885-9D66-35A2-5EAC50C9738E}"/>
                </a:ext>
              </a:extLst>
            </p:cNvPr>
            <p:cNvSpPr/>
            <p:nvPr/>
          </p:nvSpPr>
          <p:spPr>
            <a:xfrm>
              <a:off x="5571939" y="5327969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586D41E1-5686-4A36-2DF3-3C736C4531D3}"/>
                </a:ext>
              </a:extLst>
            </p:cNvPr>
            <p:cNvSpPr/>
            <p:nvPr/>
          </p:nvSpPr>
          <p:spPr>
            <a:xfrm>
              <a:off x="5662271" y="541210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EE21F780-739E-EF56-6627-D4C38B24380D}"/>
                </a:ext>
              </a:extLst>
            </p:cNvPr>
            <p:cNvSpPr/>
            <p:nvPr/>
          </p:nvSpPr>
          <p:spPr>
            <a:xfrm>
              <a:off x="5781011" y="535908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06F863A5-9B59-4416-0F30-99194173E414}"/>
                </a:ext>
              </a:extLst>
            </p:cNvPr>
            <p:cNvSpPr/>
            <p:nvPr/>
          </p:nvSpPr>
          <p:spPr>
            <a:xfrm>
              <a:off x="5875154" y="544607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F0829F45-ED40-315A-77A6-6E0A3FA450E1}"/>
                </a:ext>
              </a:extLst>
            </p:cNvPr>
            <p:cNvSpPr/>
            <p:nvPr/>
          </p:nvSpPr>
          <p:spPr>
            <a:xfrm>
              <a:off x="4097787" y="562420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E8298DA-B4B1-4197-56C4-DFD1B81E572F}"/>
                </a:ext>
              </a:extLst>
            </p:cNvPr>
            <p:cNvSpPr/>
            <p:nvPr/>
          </p:nvSpPr>
          <p:spPr>
            <a:xfrm>
              <a:off x="4242568" y="560515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7DF228E1-AB50-31DB-0168-0854E0415428}"/>
                </a:ext>
              </a:extLst>
            </p:cNvPr>
            <p:cNvSpPr/>
            <p:nvPr/>
          </p:nvSpPr>
          <p:spPr>
            <a:xfrm>
              <a:off x="4402271" y="563119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DFE3FC1E-EB4B-FCF3-F8EF-8CBAA683412A}"/>
                </a:ext>
              </a:extLst>
            </p:cNvPr>
            <p:cNvSpPr/>
            <p:nvPr/>
          </p:nvSpPr>
          <p:spPr>
            <a:xfrm>
              <a:off x="4553718" y="5571492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82966D9F-917F-613D-2DAA-9D522DCD20CC}"/>
                </a:ext>
              </a:extLst>
            </p:cNvPr>
            <p:cNvSpPr/>
            <p:nvPr/>
          </p:nvSpPr>
          <p:spPr>
            <a:xfrm>
              <a:off x="4668810" y="562674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A7EADB75-7EE8-A11C-FA0D-22DA50C14098}"/>
                </a:ext>
              </a:extLst>
            </p:cNvPr>
            <p:cNvSpPr/>
            <p:nvPr/>
          </p:nvSpPr>
          <p:spPr>
            <a:xfrm>
              <a:off x="4793589" y="558293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FA732A1-D2C1-43E3-6E2A-A3E42D8A2C2C}"/>
                </a:ext>
              </a:extLst>
            </p:cNvPr>
            <p:cNvSpPr/>
            <p:nvPr/>
          </p:nvSpPr>
          <p:spPr>
            <a:xfrm>
              <a:off x="4912489" y="558864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0E8F90EE-129F-FE78-C488-E43DBEF87115}"/>
                </a:ext>
              </a:extLst>
            </p:cNvPr>
            <p:cNvSpPr/>
            <p:nvPr/>
          </p:nvSpPr>
          <p:spPr>
            <a:xfrm>
              <a:off x="5055999" y="5635002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0A7EBC90-8035-DDB2-4CB7-EAEDDE434255}"/>
                </a:ext>
              </a:extLst>
            </p:cNvPr>
            <p:cNvSpPr/>
            <p:nvPr/>
          </p:nvSpPr>
          <p:spPr>
            <a:xfrm>
              <a:off x="5161412" y="550291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692AA13F-0603-D00F-00DE-399E21F01D81}"/>
                </a:ext>
              </a:extLst>
            </p:cNvPr>
            <p:cNvSpPr/>
            <p:nvPr/>
          </p:nvSpPr>
          <p:spPr>
            <a:xfrm>
              <a:off x="5282856" y="5543872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7A8A5A4E-FC0C-7C66-CCB1-9F96410D46F0}"/>
                </a:ext>
              </a:extLst>
            </p:cNvPr>
            <p:cNvSpPr/>
            <p:nvPr/>
          </p:nvSpPr>
          <p:spPr>
            <a:xfrm>
              <a:off x="5397948" y="5588007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D3E8D329-4A40-70BE-D3BE-633C2B250156}"/>
                </a:ext>
              </a:extLst>
            </p:cNvPr>
            <p:cNvSpPr/>
            <p:nvPr/>
          </p:nvSpPr>
          <p:spPr>
            <a:xfrm>
              <a:off x="3977137" y="554546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AEB2D22B-3A8C-892D-8872-60159AEE95FA}"/>
                </a:ext>
              </a:extLst>
            </p:cNvPr>
            <p:cNvSpPr/>
            <p:nvPr/>
          </p:nvSpPr>
          <p:spPr>
            <a:xfrm>
              <a:off x="5495739" y="5629602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69722287-FCAD-1BA7-5DC6-DD8831DD4E23}"/>
                </a:ext>
              </a:extLst>
            </p:cNvPr>
            <p:cNvSpPr/>
            <p:nvPr/>
          </p:nvSpPr>
          <p:spPr>
            <a:xfrm>
              <a:off x="5571939" y="5502919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E00E1413-95F4-3FE2-4A69-92597FBA354C}"/>
                </a:ext>
              </a:extLst>
            </p:cNvPr>
            <p:cNvSpPr/>
            <p:nvPr/>
          </p:nvSpPr>
          <p:spPr>
            <a:xfrm>
              <a:off x="5662271" y="558705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2419FC9B-CEE9-7493-C4AE-71566B5C5FC6}"/>
                </a:ext>
              </a:extLst>
            </p:cNvPr>
            <p:cNvSpPr/>
            <p:nvPr/>
          </p:nvSpPr>
          <p:spPr>
            <a:xfrm>
              <a:off x="5781011" y="553403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C180639-BA7B-8DB9-A97E-E49575665C36}"/>
                </a:ext>
              </a:extLst>
            </p:cNvPr>
            <p:cNvSpPr/>
            <p:nvPr/>
          </p:nvSpPr>
          <p:spPr>
            <a:xfrm>
              <a:off x="5875154" y="562102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80192E8-5A48-FF88-6003-6DE8A79C93A0}"/>
                </a:ext>
              </a:extLst>
            </p:cNvPr>
            <p:cNvSpPr/>
            <p:nvPr/>
          </p:nvSpPr>
          <p:spPr>
            <a:xfrm>
              <a:off x="4242568" y="5813455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83C704C8-41D4-62F1-2797-66BCC3BD26D2}"/>
                </a:ext>
              </a:extLst>
            </p:cNvPr>
            <p:cNvSpPr/>
            <p:nvPr/>
          </p:nvSpPr>
          <p:spPr>
            <a:xfrm>
              <a:off x="4553718" y="577979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857519CD-1B94-5B5E-1B1A-9AF754A72F18}"/>
                </a:ext>
              </a:extLst>
            </p:cNvPr>
            <p:cNvSpPr/>
            <p:nvPr/>
          </p:nvSpPr>
          <p:spPr>
            <a:xfrm>
              <a:off x="4793589" y="579123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AEF7E66C-51DC-E313-7683-5878A42D9570}"/>
                </a:ext>
              </a:extLst>
            </p:cNvPr>
            <p:cNvSpPr/>
            <p:nvPr/>
          </p:nvSpPr>
          <p:spPr>
            <a:xfrm>
              <a:off x="4912489" y="5796948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19F7B158-4B97-49EF-BAD9-63E18C68AF5E}"/>
                </a:ext>
              </a:extLst>
            </p:cNvPr>
            <p:cNvSpPr/>
            <p:nvPr/>
          </p:nvSpPr>
          <p:spPr>
            <a:xfrm>
              <a:off x="5161412" y="571122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B7407EC8-3849-1A76-464D-CC68B9585113}"/>
                </a:ext>
              </a:extLst>
            </p:cNvPr>
            <p:cNvSpPr/>
            <p:nvPr/>
          </p:nvSpPr>
          <p:spPr>
            <a:xfrm>
              <a:off x="5282856" y="5752173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2CBDEAE0-15EF-DDCF-3A34-F1196693BA93}"/>
                </a:ext>
              </a:extLst>
            </p:cNvPr>
            <p:cNvSpPr/>
            <p:nvPr/>
          </p:nvSpPr>
          <p:spPr>
            <a:xfrm>
              <a:off x="5397948" y="5796308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9A3120FA-4D39-5716-C598-7BC6C35FA6DE}"/>
                </a:ext>
              </a:extLst>
            </p:cNvPr>
            <p:cNvSpPr/>
            <p:nvPr/>
          </p:nvSpPr>
          <p:spPr>
            <a:xfrm>
              <a:off x="3977137" y="575376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5AED0ADF-4601-DAA0-F881-154D80BE2FC2}"/>
                </a:ext>
              </a:extLst>
            </p:cNvPr>
            <p:cNvSpPr/>
            <p:nvPr/>
          </p:nvSpPr>
          <p:spPr>
            <a:xfrm>
              <a:off x="5571939" y="5711220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091E7D82-C85E-0DF8-42A6-434537EF9C91}"/>
                </a:ext>
              </a:extLst>
            </p:cNvPr>
            <p:cNvSpPr/>
            <p:nvPr/>
          </p:nvSpPr>
          <p:spPr>
            <a:xfrm>
              <a:off x="5662271" y="5795357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63C29C9A-A5A8-00C9-809E-BDF7F0348CC9}"/>
                </a:ext>
              </a:extLst>
            </p:cNvPr>
            <p:cNvSpPr/>
            <p:nvPr/>
          </p:nvSpPr>
          <p:spPr>
            <a:xfrm>
              <a:off x="5781011" y="5742332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04" name="Oval 203">
            <a:extLst>
              <a:ext uri="{FF2B5EF4-FFF2-40B4-BE49-F238E27FC236}">
                <a16:creationId xmlns:a16="http://schemas.microsoft.com/office/drawing/2014/main" id="{33DC9652-0D2D-604A-B6BF-94718453F90C}"/>
              </a:ext>
            </a:extLst>
          </p:cNvPr>
          <p:cNvSpPr/>
          <p:nvPr/>
        </p:nvSpPr>
        <p:spPr>
          <a:xfrm>
            <a:off x="6948975" y="392493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1941347-27A8-2DAE-CA29-8B27A4649AAC}"/>
              </a:ext>
            </a:extLst>
          </p:cNvPr>
          <p:cNvSpPr/>
          <p:nvPr/>
        </p:nvSpPr>
        <p:spPr>
          <a:xfrm>
            <a:off x="7093756" y="3905885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7ABD0B5F-B4C9-F14E-EBBC-6E3CA99C731B}"/>
              </a:ext>
            </a:extLst>
          </p:cNvPr>
          <p:cNvSpPr/>
          <p:nvPr/>
        </p:nvSpPr>
        <p:spPr>
          <a:xfrm>
            <a:off x="7253459" y="393192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7B10528C-28A3-F07F-FB12-54A4B14431FB}"/>
              </a:ext>
            </a:extLst>
          </p:cNvPr>
          <p:cNvSpPr/>
          <p:nvPr/>
        </p:nvSpPr>
        <p:spPr>
          <a:xfrm>
            <a:off x="7404906" y="387222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AC12FB2A-D0AA-CE8C-3D8D-C238CFC4EB08}"/>
              </a:ext>
            </a:extLst>
          </p:cNvPr>
          <p:cNvSpPr/>
          <p:nvPr/>
        </p:nvSpPr>
        <p:spPr>
          <a:xfrm>
            <a:off x="7519998" y="392748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9CEEF7E2-BBA2-A0A4-50B3-E07B4D2E1103}"/>
              </a:ext>
            </a:extLst>
          </p:cNvPr>
          <p:cNvSpPr/>
          <p:nvPr/>
        </p:nvSpPr>
        <p:spPr>
          <a:xfrm>
            <a:off x="7644777" y="388366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BBEA09B7-2A81-B1B5-741D-7A67A3FAB9FF}"/>
              </a:ext>
            </a:extLst>
          </p:cNvPr>
          <p:cNvSpPr/>
          <p:nvPr/>
        </p:nvSpPr>
        <p:spPr>
          <a:xfrm>
            <a:off x="7763677" y="3889378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319594EC-0C91-1E55-9954-B3EB1B702698}"/>
              </a:ext>
            </a:extLst>
          </p:cNvPr>
          <p:cNvSpPr/>
          <p:nvPr/>
        </p:nvSpPr>
        <p:spPr>
          <a:xfrm>
            <a:off x="7907187" y="393573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FF6F74C3-4E94-DED3-FB2D-129E1C4DD52C}"/>
              </a:ext>
            </a:extLst>
          </p:cNvPr>
          <p:cNvSpPr/>
          <p:nvPr/>
        </p:nvSpPr>
        <p:spPr>
          <a:xfrm>
            <a:off x="8012600" y="380365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4EA7552C-FF30-4FAA-E798-65C415BBA95D}"/>
              </a:ext>
            </a:extLst>
          </p:cNvPr>
          <p:cNvSpPr/>
          <p:nvPr/>
        </p:nvSpPr>
        <p:spPr>
          <a:xfrm>
            <a:off x="8134044" y="3844603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FDB5498E-CCB6-CEFB-C518-F075F077FCEE}"/>
              </a:ext>
            </a:extLst>
          </p:cNvPr>
          <p:cNvSpPr/>
          <p:nvPr/>
        </p:nvSpPr>
        <p:spPr>
          <a:xfrm>
            <a:off x="8249136" y="3888738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0CB55A86-5181-CD85-7A4D-C799B18C4020}"/>
              </a:ext>
            </a:extLst>
          </p:cNvPr>
          <p:cNvSpPr/>
          <p:nvPr/>
        </p:nvSpPr>
        <p:spPr>
          <a:xfrm>
            <a:off x="6828325" y="384619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77A1E9E8-DE96-71F7-540C-CF9523291EDF}"/>
              </a:ext>
            </a:extLst>
          </p:cNvPr>
          <p:cNvSpPr/>
          <p:nvPr/>
        </p:nvSpPr>
        <p:spPr>
          <a:xfrm>
            <a:off x="8346927" y="3930333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C8FCB2B8-D2BE-71FF-E75F-2918955936D7}"/>
              </a:ext>
            </a:extLst>
          </p:cNvPr>
          <p:cNvSpPr/>
          <p:nvPr/>
        </p:nvSpPr>
        <p:spPr>
          <a:xfrm>
            <a:off x="8423127" y="3803650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F2BB44FB-11B2-3706-1DC7-E8E1F24D6AF8}"/>
              </a:ext>
            </a:extLst>
          </p:cNvPr>
          <p:cNvSpPr/>
          <p:nvPr/>
        </p:nvSpPr>
        <p:spPr>
          <a:xfrm>
            <a:off x="8513459" y="3887787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A2A52A94-3D5F-16CA-8AB9-A8F29BCFB2C9}"/>
              </a:ext>
            </a:extLst>
          </p:cNvPr>
          <p:cNvSpPr/>
          <p:nvPr/>
        </p:nvSpPr>
        <p:spPr>
          <a:xfrm>
            <a:off x="8632199" y="3834762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5ABA499-BFBA-E0B0-4E18-1C90222DFA3C}"/>
              </a:ext>
            </a:extLst>
          </p:cNvPr>
          <p:cNvSpPr/>
          <p:nvPr/>
        </p:nvSpPr>
        <p:spPr>
          <a:xfrm>
            <a:off x="8726342" y="3921757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F6151AAF-4981-9619-2FBD-97D00463E56F}"/>
              </a:ext>
            </a:extLst>
          </p:cNvPr>
          <p:cNvSpPr/>
          <p:nvPr/>
        </p:nvSpPr>
        <p:spPr>
          <a:xfrm>
            <a:off x="6948975" y="409893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A324C923-C225-A8B1-21CC-02E50FF7D55D}"/>
              </a:ext>
            </a:extLst>
          </p:cNvPr>
          <p:cNvSpPr/>
          <p:nvPr/>
        </p:nvSpPr>
        <p:spPr>
          <a:xfrm>
            <a:off x="7093756" y="4079878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9D7E8DAA-48E4-9293-F623-D3B29E7DB672}"/>
              </a:ext>
            </a:extLst>
          </p:cNvPr>
          <p:cNvSpPr/>
          <p:nvPr/>
        </p:nvSpPr>
        <p:spPr>
          <a:xfrm>
            <a:off x="7253459" y="410591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5A9D49A8-5C6F-B280-D57F-927285801E4C}"/>
              </a:ext>
            </a:extLst>
          </p:cNvPr>
          <p:cNvSpPr/>
          <p:nvPr/>
        </p:nvSpPr>
        <p:spPr>
          <a:xfrm>
            <a:off x="7404906" y="404621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EDDDE54C-4686-9A9D-D2C2-511DD0C143EA}"/>
              </a:ext>
            </a:extLst>
          </p:cNvPr>
          <p:cNvSpPr/>
          <p:nvPr/>
        </p:nvSpPr>
        <p:spPr>
          <a:xfrm>
            <a:off x="7519998" y="410147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00D27931-74AB-9C75-CB47-63B508D11983}"/>
              </a:ext>
            </a:extLst>
          </p:cNvPr>
          <p:cNvSpPr/>
          <p:nvPr/>
        </p:nvSpPr>
        <p:spPr>
          <a:xfrm>
            <a:off x="7644777" y="405765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83E34A72-74BE-DC53-7266-3E68887411F8}"/>
              </a:ext>
            </a:extLst>
          </p:cNvPr>
          <p:cNvSpPr/>
          <p:nvPr/>
        </p:nvSpPr>
        <p:spPr>
          <a:xfrm>
            <a:off x="7763677" y="406337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4412BCF1-4B65-6D91-5658-E9BBE8CE6BAD}"/>
              </a:ext>
            </a:extLst>
          </p:cNvPr>
          <p:cNvSpPr/>
          <p:nvPr/>
        </p:nvSpPr>
        <p:spPr>
          <a:xfrm>
            <a:off x="7907187" y="410972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3497DE1D-567A-88D7-307A-71996EA226F7}"/>
              </a:ext>
            </a:extLst>
          </p:cNvPr>
          <p:cNvSpPr/>
          <p:nvPr/>
        </p:nvSpPr>
        <p:spPr>
          <a:xfrm>
            <a:off x="8012600" y="397764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4FBB600-1DFA-8E0E-5326-3403F79A5814}"/>
              </a:ext>
            </a:extLst>
          </p:cNvPr>
          <p:cNvSpPr/>
          <p:nvPr/>
        </p:nvSpPr>
        <p:spPr>
          <a:xfrm>
            <a:off x="8134044" y="401859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71F526F7-7790-1A39-5AB9-176D56694276}"/>
              </a:ext>
            </a:extLst>
          </p:cNvPr>
          <p:cNvSpPr/>
          <p:nvPr/>
        </p:nvSpPr>
        <p:spPr>
          <a:xfrm>
            <a:off x="8249136" y="406273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AA739EDB-38F5-0B3C-CAE5-FA45D0D48FB7}"/>
              </a:ext>
            </a:extLst>
          </p:cNvPr>
          <p:cNvSpPr/>
          <p:nvPr/>
        </p:nvSpPr>
        <p:spPr>
          <a:xfrm>
            <a:off x="6828325" y="402018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31610B41-CF09-72D9-8FB2-86D1D58A2095}"/>
              </a:ext>
            </a:extLst>
          </p:cNvPr>
          <p:cNvSpPr/>
          <p:nvPr/>
        </p:nvSpPr>
        <p:spPr>
          <a:xfrm>
            <a:off x="8346927" y="410432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B1CC0A92-446D-3EE5-C789-70BBA7164D3F}"/>
              </a:ext>
            </a:extLst>
          </p:cNvPr>
          <p:cNvSpPr/>
          <p:nvPr/>
        </p:nvSpPr>
        <p:spPr>
          <a:xfrm>
            <a:off x="8423127" y="3977643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A6F3F07C-E8C4-9E99-AB0E-B57A64F11B91}"/>
              </a:ext>
            </a:extLst>
          </p:cNvPr>
          <p:cNvSpPr/>
          <p:nvPr/>
        </p:nvSpPr>
        <p:spPr>
          <a:xfrm>
            <a:off x="8513459" y="4061780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3663AFC4-CF88-6047-A468-3026E13CB0D4}"/>
              </a:ext>
            </a:extLst>
          </p:cNvPr>
          <p:cNvSpPr/>
          <p:nvPr/>
        </p:nvSpPr>
        <p:spPr>
          <a:xfrm>
            <a:off x="8632199" y="4008755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104C7E42-AB09-9612-D008-4A175BD9F51B}"/>
              </a:ext>
            </a:extLst>
          </p:cNvPr>
          <p:cNvSpPr/>
          <p:nvPr/>
        </p:nvSpPr>
        <p:spPr>
          <a:xfrm>
            <a:off x="8726342" y="4095750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AB13CEEC-DE04-A464-9747-98B22EFC16CD}"/>
              </a:ext>
            </a:extLst>
          </p:cNvPr>
          <p:cNvSpPr/>
          <p:nvPr/>
        </p:nvSpPr>
        <p:spPr>
          <a:xfrm>
            <a:off x="6948975" y="427388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9BC52A70-0F0A-FF62-5BCA-803AD938CBB5}"/>
              </a:ext>
            </a:extLst>
          </p:cNvPr>
          <p:cNvSpPr/>
          <p:nvPr/>
        </p:nvSpPr>
        <p:spPr>
          <a:xfrm>
            <a:off x="7093756" y="4254828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6C95C061-A988-5FA6-79FB-694FF02BF989}"/>
              </a:ext>
            </a:extLst>
          </p:cNvPr>
          <p:cNvSpPr/>
          <p:nvPr/>
        </p:nvSpPr>
        <p:spPr>
          <a:xfrm>
            <a:off x="7253459" y="428086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DBCE9FC6-4936-3BC9-665C-0B751DEE95B4}"/>
              </a:ext>
            </a:extLst>
          </p:cNvPr>
          <p:cNvSpPr/>
          <p:nvPr/>
        </p:nvSpPr>
        <p:spPr>
          <a:xfrm>
            <a:off x="7404906" y="422116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483847B2-ADF1-F69B-460A-7E2D66EAB792}"/>
              </a:ext>
            </a:extLst>
          </p:cNvPr>
          <p:cNvSpPr/>
          <p:nvPr/>
        </p:nvSpPr>
        <p:spPr>
          <a:xfrm>
            <a:off x="7519998" y="427642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D3B9A2EF-6158-31E5-7AFC-B7A4796547D5}"/>
              </a:ext>
            </a:extLst>
          </p:cNvPr>
          <p:cNvSpPr/>
          <p:nvPr/>
        </p:nvSpPr>
        <p:spPr>
          <a:xfrm>
            <a:off x="7644777" y="423260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B8706938-7A9B-0F49-BA25-34FABAF24604}"/>
              </a:ext>
            </a:extLst>
          </p:cNvPr>
          <p:cNvSpPr/>
          <p:nvPr/>
        </p:nvSpPr>
        <p:spPr>
          <a:xfrm>
            <a:off x="7763677" y="423832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C5894268-0F04-D2B0-C407-9C9BD78F2997}"/>
              </a:ext>
            </a:extLst>
          </p:cNvPr>
          <p:cNvSpPr/>
          <p:nvPr/>
        </p:nvSpPr>
        <p:spPr>
          <a:xfrm>
            <a:off x="7907187" y="428467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E6D3E1D5-4E2A-B8EA-CB59-0EDF2033D90B}"/>
              </a:ext>
            </a:extLst>
          </p:cNvPr>
          <p:cNvSpPr/>
          <p:nvPr/>
        </p:nvSpPr>
        <p:spPr>
          <a:xfrm>
            <a:off x="8012600" y="415259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BD55B107-9E0B-6092-C71A-AD534FC374EF}"/>
              </a:ext>
            </a:extLst>
          </p:cNvPr>
          <p:cNvSpPr/>
          <p:nvPr/>
        </p:nvSpPr>
        <p:spPr>
          <a:xfrm>
            <a:off x="8134044" y="419354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54854D1E-9BE6-3F87-9E86-4925DAE7C2DA}"/>
              </a:ext>
            </a:extLst>
          </p:cNvPr>
          <p:cNvSpPr/>
          <p:nvPr/>
        </p:nvSpPr>
        <p:spPr>
          <a:xfrm>
            <a:off x="8249136" y="423768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698D2D2A-604F-1A3B-DB15-3D7024D4DA19}"/>
              </a:ext>
            </a:extLst>
          </p:cNvPr>
          <p:cNvSpPr/>
          <p:nvPr/>
        </p:nvSpPr>
        <p:spPr>
          <a:xfrm>
            <a:off x="6828325" y="419513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00FE5A5A-26BD-B44C-297D-48BB86BF23D8}"/>
              </a:ext>
            </a:extLst>
          </p:cNvPr>
          <p:cNvSpPr/>
          <p:nvPr/>
        </p:nvSpPr>
        <p:spPr>
          <a:xfrm>
            <a:off x="8346927" y="427927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F406FADC-927F-3D21-A566-A55E51D930C9}"/>
              </a:ext>
            </a:extLst>
          </p:cNvPr>
          <p:cNvSpPr/>
          <p:nvPr/>
        </p:nvSpPr>
        <p:spPr>
          <a:xfrm>
            <a:off x="8423127" y="4152593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EFBCAD18-9F50-5D22-007E-57565827343A}"/>
              </a:ext>
            </a:extLst>
          </p:cNvPr>
          <p:cNvSpPr/>
          <p:nvPr/>
        </p:nvSpPr>
        <p:spPr>
          <a:xfrm>
            <a:off x="8513459" y="4236730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7FEB7D6B-AEB0-687D-A551-803B63FEBDE1}"/>
              </a:ext>
            </a:extLst>
          </p:cNvPr>
          <p:cNvSpPr/>
          <p:nvPr/>
        </p:nvSpPr>
        <p:spPr>
          <a:xfrm>
            <a:off x="8632199" y="4183705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FDCFAA48-6ACC-990A-A574-EA5D066193CF}"/>
              </a:ext>
            </a:extLst>
          </p:cNvPr>
          <p:cNvSpPr/>
          <p:nvPr/>
        </p:nvSpPr>
        <p:spPr>
          <a:xfrm>
            <a:off x="8726342" y="4270700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11485C00-3AE4-9ECB-C97B-9913F7BD1980}"/>
              </a:ext>
            </a:extLst>
          </p:cNvPr>
          <p:cNvSpPr/>
          <p:nvPr/>
        </p:nvSpPr>
        <p:spPr>
          <a:xfrm>
            <a:off x="6948975" y="448218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EF5DC48C-18B7-205B-8771-9C35EBE67110}"/>
              </a:ext>
            </a:extLst>
          </p:cNvPr>
          <p:cNvSpPr/>
          <p:nvPr/>
        </p:nvSpPr>
        <p:spPr>
          <a:xfrm>
            <a:off x="7093756" y="446312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1122D003-9BEA-7501-B41F-1ECC181D01F8}"/>
              </a:ext>
            </a:extLst>
          </p:cNvPr>
          <p:cNvSpPr/>
          <p:nvPr/>
        </p:nvSpPr>
        <p:spPr>
          <a:xfrm>
            <a:off x="7253459" y="4489168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FEA593D6-F00D-0AF0-CF3D-B72651002DE4}"/>
              </a:ext>
            </a:extLst>
          </p:cNvPr>
          <p:cNvSpPr/>
          <p:nvPr/>
        </p:nvSpPr>
        <p:spPr>
          <a:xfrm>
            <a:off x="7404906" y="442946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CB854BA-45D2-4FA6-3AAF-25DCBF86F451}"/>
              </a:ext>
            </a:extLst>
          </p:cNvPr>
          <p:cNvSpPr/>
          <p:nvPr/>
        </p:nvSpPr>
        <p:spPr>
          <a:xfrm>
            <a:off x="7519998" y="448472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F0D56FA3-B1D7-5001-6226-33156CB8C04B}"/>
              </a:ext>
            </a:extLst>
          </p:cNvPr>
          <p:cNvSpPr/>
          <p:nvPr/>
        </p:nvSpPr>
        <p:spPr>
          <a:xfrm>
            <a:off x="7644777" y="4440905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476735B2-9B49-2EC8-1115-7892470A0540}"/>
              </a:ext>
            </a:extLst>
          </p:cNvPr>
          <p:cNvSpPr/>
          <p:nvPr/>
        </p:nvSpPr>
        <p:spPr>
          <a:xfrm>
            <a:off x="7763677" y="4446622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FEEE4934-A34A-21E3-1447-D136DECF4D4D}"/>
              </a:ext>
            </a:extLst>
          </p:cNvPr>
          <p:cNvSpPr/>
          <p:nvPr/>
        </p:nvSpPr>
        <p:spPr>
          <a:xfrm>
            <a:off x="7907187" y="449297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D41816E0-9CD2-26DC-0A00-069996A2C1EC}"/>
              </a:ext>
            </a:extLst>
          </p:cNvPr>
          <p:cNvSpPr/>
          <p:nvPr/>
        </p:nvSpPr>
        <p:spPr>
          <a:xfrm>
            <a:off x="8012600" y="436089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75952938-098E-8C6F-8940-DA78AC167BA0}"/>
              </a:ext>
            </a:extLst>
          </p:cNvPr>
          <p:cNvSpPr/>
          <p:nvPr/>
        </p:nvSpPr>
        <p:spPr>
          <a:xfrm>
            <a:off x="8134044" y="4401847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239C2565-48E0-28DE-B122-DBF9D3E50853}"/>
              </a:ext>
            </a:extLst>
          </p:cNvPr>
          <p:cNvSpPr/>
          <p:nvPr/>
        </p:nvSpPr>
        <p:spPr>
          <a:xfrm>
            <a:off x="8249136" y="4445982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15D5A379-4AB4-914E-3E64-735807BE7502}"/>
              </a:ext>
            </a:extLst>
          </p:cNvPr>
          <p:cNvSpPr/>
          <p:nvPr/>
        </p:nvSpPr>
        <p:spPr>
          <a:xfrm>
            <a:off x="6828325" y="4403438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A6308B8B-55FE-5A6F-4BE3-9E917ADF5957}"/>
              </a:ext>
            </a:extLst>
          </p:cNvPr>
          <p:cNvSpPr/>
          <p:nvPr/>
        </p:nvSpPr>
        <p:spPr>
          <a:xfrm>
            <a:off x="8346927" y="4487577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BC5258CF-1BFC-5252-A1E2-C2474B432E9C}"/>
              </a:ext>
            </a:extLst>
          </p:cNvPr>
          <p:cNvSpPr/>
          <p:nvPr/>
        </p:nvSpPr>
        <p:spPr>
          <a:xfrm>
            <a:off x="8423127" y="4360894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E0E09483-356D-C666-650D-4060578C792F}"/>
              </a:ext>
            </a:extLst>
          </p:cNvPr>
          <p:cNvSpPr/>
          <p:nvPr/>
        </p:nvSpPr>
        <p:spPr>
          <a:xfrm>
            <a:off x="8513459" y="444503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4C2F125E-DACC-A49C-4D0D-3EA24ADE39E7}"/>
              </a:ext>
            </a:extLst>
          </p:cNvPr>
          <p:cNvSpPr/>
          <p:nvPr/>
        </p:nvSpPr>
        <p:spPr>
          <a:xfrm>
            <a:off x="8632199" y="439200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0C187BD7-4C51-D521-C211-453A7647C65B}"/>
              </a:ext>
            </a:extLst>
          </p:cNvPr>
          <p:cNvSpPr/>
          <p:nvPr/>
        </p:nvSpPr>
        <p:spPr>
          <a:xfrm>
            <a:off x="8726342" y="447900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F9B382B8-0F9C-7332-4178-1AF4E2248108}"/>
              </a:ext>
            </a:extLst>
          </p:cNvPr>
          <p:cNvSpPr/>
          <p:nvPr/>
        </p:nvSpPr>
        <p:spPr>
          <a:xfrm>
            <a:off x="6948975" y="467143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EBBAD2AE-A5C2-A329-7221-2989CB9CAE34}"/>
              </a:ext>
            </a:extLst>
          </p:cNvPr>
          <p:cNvSpPr/>
          <p:nvPr/>
        </p:nvSpPr>
        <p:spPr>
          <a:xfrm>
            <a:off x="7116057" y="469428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6B0CDE9B-4B75-D8DB-7EBF-26A9F272AD63}"/>
              </a:ext>
            </a:extLst>
          </p:cNvPr>
          <p:cNvSpPr/>
          <p:nvPr/>
        </p:nvSpPr>
        <p:spPr>
          <a:xfrm>
            <a:off x="7252505" y="463840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A63452B8-8FBB-C384-1190-A88D0025E6C4}"/>
              </a:ext>
            </a:extLst>
          </p:cNvPr>
          <p:cNvSpPr/>
          <p:nvPr/>
        </p:nvSpPr>
        <p:spPr>
          <a:xfrm>
            <a:off x="7404906" y="461871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73E73CA2-2253-A560-ABB2-9BBFB81B57EB}"/>
              </a:ext>
            </a:extLst>
          </p:cNvPr>
          <p:cNvSpPr/>
          <p:nvPr/>
        </p:nvSpPr>
        <p:spPr>
          <a:xfrm>
            <a:off x="7519998" y="467397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406EFF84-CEBE-0C8A-2ABB-102CDBAA71C9}"/>
              </a:ext>
            </a:extLst>
          </p:cNvPr>
          <p:cNvSpPr/>
          <p:nvPr/>
        </p:nvSpPr>
        <p:spPr>
          <a:xfrm>
            <a:off x="7644777" y="463015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1C9884FD-94E1-C9D2-4030-13A42C36521E}"/>
              </a:ext>
            </a:extLst>
          </p:cNvPr>
          <p:cNvSpPr/>
          <p:nvPr/>
        </p:nvSpPr>
        <p:spPr>
          <a:xfrm>
            <a:off x="7763677" y="463587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07169454-26D2-4D92-E52E-D16517FAF8AC}"/>
              </a:ext>
            </a:extLst>
          </p:cNvPr>
          <p:cNvSpPr/>
          <p:nvPr/>
        </p:nvSpPr>
        <p:spPr>
          <a:xfrm>
            <a:off x="7907187" y="468222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09615C62-2AAC-CAD2-3599-1DF97A8E920E}"/>
              </a:ext>
            </a:extLst>
          </p:cNvPr>
          <p:cNvSpPr/>
          <p:nvPr/>
        </p:nvSpPr>
        <p:spPr>
          <a:xfrm>
            <a:off x="8012600" y="455014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7515D3E6-B97C-559C-88D8-56A574CA9F63}"/>
              </a:ext>
            </a:extLst>
          </p:cNvPr>
          <p:cNvSpPr/>
          <p:nvPr/>
        </p:nvSpPr>
        <p:spPr>
          <a:xfrm>
            <a:off x="8134044" y="459109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549C444-C101-C451-59B9-33F91B956893}"/>
              </a:ext>
            </a:extLst>
          </p:cNvPr>
          <p:cNvSpPr/>
          <p:nvPr/>
        </p:nvSpPr>
        <p:spPr>
          <a:xfrm>
            <a:off x="8249136" y="463523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DED658BE-99A0-DEAF-650A-738A93B67799}"/>
              </a:ext>
            </a:extLst>
          </p:cNvPr>
          <p:cNvSpPr/>
          <p:nvPr/>
        </p:nvSpPr>
        <p:spPr>
          <a:xfrm>
            <a:off x="6828325" y="459268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E9C669EE-B2B3-E411-31F6-325452073716}"/>
              </a:ext>
            </a:extLst>
          </p:cNvPr>
          <p:cNvSpPr/>
          <p:nvPr/>
        </p:nvSpPr>
        <p:spPr>
          <a:xfrm>
            <a:off x="8346927" y="467682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9A202A6B-7C0D-1445-9B83-E8823BDB4A9D}"/>
              </a:ext>
            </a:extLst>
          </p:cNvPr>
          <p:cNvSpPr/>
          <p:nvPr/>
        </p:nvSpPr>
        <p:spPr>
          <a:xfrm>
            <a:off x="8423127" y="4550143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A321ACC9-6C6B-8DB5-AC34-64B92B95BBE9}"/>
              </a:ext>
            </a:extLst>
          </p:cNvPr>
          <p:cNvSpPr/>
          <p:nvPr/>
        </p:nvSpPr>
        <p:spPr>
          <a:xfrm>
            <a:off x="8513459" y="4634280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B2A2BEFD-B59D-AECF-268C-9E6E9B0A5E1C}"/>
              </a:ext>
            </a:extLst>
          </p:cNvPr>
          <p:cNvSpPr/>
          <p:nvPr/>
        </p:nvSpPr>
        <p:spPr>
          <a:xfrm>
            <a:off x="8632199" y="4581255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175FD9E9-8C01-A778-E977-B8AB40DD8CA6}"/>
              </a:ext>
            </a:extLst>
          </p:cNvPr>
          <p:cNvSpPr/>
          <p:nvPr/>
        </p:nvSpPr>
        <p:spPr>
          <a:xfrm>
            <a:off x="8726342" y="4668250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EC0DF469-DF1D-9019-5FE7-58E399B81E04}"/>
              </a:ext>
            </a:extLst>
          </p:cNvPr>
          <p:cNvSpPr/>
          <p:nvPr/>
        </p:nvSpPr>
        <p:spPr>
          <a:xfrm>
            <a:off x="6948975" y="487262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3EA68A14-37E0-CD1D-67B1-E735B6FBDC86}"/>
              </a:ext>
            </a:extLst>
          </p:cNvPr>
          <p:cNvSpPr/>
          <p:nvPr/>
        </p:nvSpPr>
        <p:spPr>
          <a:xfrm>
            <a:off x="7093756" y="485357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65F22DC1-3A18-C72A-664A-7B38230741C7}"/>
              </a:ext>
            </a:extLst>
          </p:cNvPr>
          <p:cNvSpPr/>
          <p:nvPr/>
        </p:nvSpPr>
        <p:spPr>
          <a:xfrm>
            <a:off x="7255676" y="485061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42E8469B-AF00-21AE-960B-933698DF5CEA}"/>
              </a:ext>
            </a:extLst>
          </p:cNvPr>
          <p:cNvSpPr/>
          <p:nvPr/>
        </p:nvSpPr>
        <p:spPr>
          <a:xfrm>
            <a:off x="7404906" y="4819912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91173B3E-C443-737F-6000-BB0E9173B8CE}"/>
              </a:ext>
            </a:extLst>
          </p:cNvPr>
          <p:cNvSpPr/>
          <p:nvPr/>
        </p:nvSpPr>
        <p:spPr>
          <a:xfrm>
            <a:off x="7519998" y="487516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E6494347-F7A4-C07F-0465-68DCC8A6511A}"/>
              </a:ext>
            </a:extLst>
          </p:cNvPr>
          <p:cNvSpPr/>
          <p:nvPr/>
        </p:nvSpPr>
        <p:spPr>
          <a:xfrm>
            <a:off x="7644777" y="483135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066DEC7B-A0FA-4BAE-D772-A90BD4438CA2}"/>
              </a:ext>
            </a:extLst>
          </p:cNvPr>
          <p:cNvSpPr/>
          <p:nvPr/>
        </p:nvSpPr>
        <p:spPr>
          <a:xfrm>
            <a:off x="7763677" y="483706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7FB026C1-7D80-AD24-3CFB-4A919D7E75E6}"/>
              </a:ext>
            </a:extLst>
          </p:cNvPr>
          <p:cNvSpPr/>
          <p:nvPr/>
        </p:nvSpPr>
        <p:spPr>
          <a:xfrm>
            <a:off x="7904008" y="485992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7317CC26-BB6C-7E4E-A130-B50445F8DCF1}"/>
              </a:ext>
            </a:extLst>
          </p:cNvPr>
          <p:cNvSpPr/>
          <p:nvPr/>
        </p:nvSpPr>
        <p:spPr>
          <a:xfrm>
            <a:off x="8012600" y="475133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97920255-8C72-6446-F5A4-70F59D9C6E2E}"/>
              </a:ext>
            </a:extLst>
          </p:cNvPr>
          <p:cNvSpPr/>
          <p:nvPr/>
        </p:nvSpPr>
        <p:spPr>
          <a:xfrm>
            <a:off x="8134044" y="4792292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DB5CE9C9-B0F4-25A3-05DB-31B876C1867F}"/>
              </a:ext>
            </a:extLst>
          </p:cNvPr>
          <p:cNvSpPr/>
          <p:nvPr/>
        </p:nvSpPr>
        <p:spPr>
          <a:xfrm>
            <a:off x="8249136" y="4836427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A74C5E68-9EB7-7183-5F82-5B66A45DAA95}"/>
              </a:ext>
            </a:extLst>
          </p:cNvPr>
          <p:cNvSpPr/>
          <p:nvPr/>
        </p:nvSpPr>
        <p:spPr>
          <a:xfrm>
            <a:off x="6828325" y="479388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A27CFD4D-48BD-ED91-FE9E-C6B5F04F6179}"/>
              </a:ext>
            </a:extLst>
          </p:cNvPr>
          <p:cNvSpPr/>
          <p:nvPr/>
        </p:nvSpPr>
        <p:spPr>
          <a:xfrm>
            <a:off x="8346927" y="4878022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43F2F176-401B-4724-9738-6FC500CA8E1A}"/>
              </a:ext>
            </a:extLst>
          </p:cNvPr>
          <p:cNvSpPr/>
          <p:nvPr/>
        </p:nvSpPr>
        <p:spPr>
          <a:xfrm>
            <a:off x="8423127" y="4751339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7F907F6D-236B-D828-6F20-3EA5A40E98C2}"/>
              </a:ext>
            </a:extLst>
          </p:cNvPr>
          <p:cNvSpPr/>
          <p:nvPr/>
        </p:nvSpPr>
        <p:spPr>
          <a:xfrm>
            <a:off x="8513459" y="483547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CBC22176-601C-C54C-BAF3-F0729B9A8515}"/>
              </a:ext>
            </a:extLst>
          </p:cNvPr>
          <p:cNvSpPr/>
          <p:nvPr/>
        </p:nvSpPr>
        <p:spPr>
          <a:xfrm>
            <a:off x="8632199" y="478245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868A701A-5A3D-3E62-8BA5-7D2F135FFD73}"/>
              </a:ext>
            </a:extLst>
          </p:cNvPr>
          <p:cNvSpPr/>
          <p:nvPr/>
        </p:nvSpPr>
        <p:spPr>
          <a:xfrm>
            <a:off x="8726342" y="486944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4A885C40-4F0E-B05E-EB97-184FBF8CB417}"/>
              </a:ext>
            </a:extLst>
          </p:cNvPr>
          <p:cNvSpPr/>
          <p:nvPr/>
        </p:nvSpPr>
        <p:spPr>
          <a:xfrm>
            <a:off x="6948975" y="5079705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F6DD451E-0CF1-BFAA-AF1E-CCAF2FBFB6CD}"/>
              </a:ext>
            </a:extLst>
          </p:cNvPr>
          <p:cNvSpPr/>
          <p:nvPr/>
        </p:nvSpPr>
        <p:spPr>
          <a:xfrm>
            <a:off x="7093756" y="506065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5D357390-B7CA-0833-D22D-83A4E1BC7D48}"/>
              </a:ext>
            </a:extLst>
          </p:cNvPr>
          <p:cNvSpPr/>
          <p:nvPr/>
        </p:nvSpPr>
        <p:spPr>
          <a:xfrm>
            <a:off x="7241233" y="5058912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1D61BAED-01F6-9C0F-B84B-E85C5B114EA1}"/>
              </a:ext>
            </a:extLst>
          </p:cNvPr>
          <p:cNvSpPr/>
          <p:nvPr/>
        </p:nvSpPr>
        <p:spPr>
          <a:xfrm>
            <a:off x="7404906" y="502699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F938FC1D-2981-40D7-7FA3-CCE97D43A301}"/>
              </a:ext>
            </a:extLst>
          </p:cNvPr>
          <p:cNvSpPr/>
          <p:nvPr/>
        </p:nvSpPr>
        <p:spPr>
          <a:xfrm>
            <a:off x="7519998" y="5082248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C1282AA9-8960-0A1C-ED0F-6EB682031D69}"/>
              </a:ext>
            </a:extLst>
          </p:cNvPr>
          <p:cNvSpPr/>
          <p:nvPr/>
        </p:nvSpPr>
        <p:spPr>
          <a:xfrm>
            <a:off x="7644777" y="503842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18B051E7-54C6-DC79-1E3F-31328CD4A627}"/>
              </a:ext>
            </a:extLst>
          </p:cNvPr>
          <p:cNvSpPr/>
          <p:nvPr/>
        </p:nvSpPr>
        <p:spPr>
          <a:xfrm>
            <a:off x="7763677" y="504414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B871249B-32C4-5EA7-CAE6-06CB3726BA05}"/>
              </a:ext>
            </a:extLst>
          </p:cNvPr>
          <p:cNvSpPr/>
          <p:nvPr/>
        </p:nvSpPr>
        <p:spPr>
          <a:xfrm>
            <a:off x="7907187" y="509050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115E3B1F-339E-1B60-E8F7-AEA5DF96C928}"/>
              </a:ext>
            </a:extLst>
          </p:cNvPr>
          <p:cNvSpPr/>
          <p:nvPr/>
        </p:nvSpPr>
        <p:spPr>
          <a:xfrm>
            <a:off x="8012600" y="4958418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E8F73B4-2AF0-E441-ECAC-EE3785CD3AAB}"/>
              </a:ext>
            </a:extLst>
          </p:cNvPr>
          <p:cNvSpPr/>
          <p:nvPr/>
        </p:nvSpPr>
        <p:spPr>
          <a:xfrm>
            <a:off x="8134044" y="499937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53EC4A18-7C4A-E18F-562D-F923FB14B369}"/>
              </a:ext>
            </a:extLst>
          </p:cNvPr>
          <p:cNvSpPr/>
          <p:nvPr/>
        </p:nvSpPr>
        <p:spPr>
          <a:xfrm>
            <a:off x="8249136" y="504350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8DBC1A9A-8EC9-34D5-474C-4BF01AA1EA67}"/>
              </a:ext>
            </a:extLst>
          </p:cNvPr>
          <p:cNvSpPr/>
          <p:nvPr/>
        </p:nvSpPr>
        <p:spPr>
          <a:xfrm>
            <a:off x="6828325" y="5000962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F61959A3-D597-6FDE-94FD-203CD05EE030}"/>
              </a:ext>
            </a:extLst>
          </p:cNvPr>
          <p:cNvSpPr/>
          <p:nvPr/>
        </p:nvSpPr>
        <p:spPr>
          <a:xfrm>
            <a:off x="8346927" y="508510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DEA00656-BB6E-8BFA-CCEA-990EE5E7379A}"/>
              </a:ext>
            </a:extLst>
          </p:cNvPr>
          <p:cNvSpPr/>
          <p:nvPr/>
        </p:nvSpPr>
        <p:spPr>
          <a:xfrm>
            <a:off x="8423127" y="4958418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D468FC3E-8B84-F829-18BE-3782D26631F3}"/>
              </a:ext>
            </a:extLst>
          </p:cNvPr>
          <p:cNvSpPr/>
          <p:nvPr/>
        </p:nvSpPr>
        <p:spPr>
          <a:xfrm>
            <a:off x="8513459" y="5042555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43C6A4CF-E14A-9D61-C111-C982E81F3A49}"/>
              </a:ext>
            </a:extLst>
          </p:cNvPr>
          <p:cNvSpPr/>
          <p:nvPr/>
        </p:nvSpPr>
        <p:spPr>
          <a:xfrm>
            <a:off x="8632199" y="4989530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E10FB92A-3900-A138-F2B1-7D64FC9672E5}"/>
              </a:ext>
            </a:extLst>
          </p:cNvPr>
          <p:cNvSpPr/>
          <p:nvPr/>
        </p:nvSpPr>
        <p:spPr>
          <a:xfrm>
            <a:off x="8726342" y="5076525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D44F421E-C38D-9F82-898D-DA83309E1075}"/>
              </a:ext>
            </a:extLst>
          </p:cNvPr>
          <p:cNvSpPr/>
          <p:nvPr/>
        </p:nvSpPr>
        <p:spPr>
          <a:xfrm>
            <a:off x="6948975" y="527526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FE6C3DD0-C1FB-7C4C-672A-9E7DB21D6B72}"/>
              </a:ext>
            </a:extLst>
          </p:cNvPr>
          <p:cNvSpPr/>
          <p:nvPr/>
        </p:nvSpPr>
        <p:spPr>
          <a:xfrm>
            <a:off x="7093756" y="525621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8DA6BE4F-82D2-FD38-8EF6-8CB76AA14FC5}"/>
              </a:ext>
            </a:extLst>
          </p:cNvPr>
          <p:cNvSpPr/>
          <p:nvPr/>
        </p:nvSpPr>
        <p:spPr>
          <a:xfrm>
            <a:off x="7253459" y="528225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06A81923-62DA-98BA-7F8E-6F671B139E61}"/>
              </a:ext>
            </a:extLst>
          </p:cNvPr>
          <p:cNvSpPr/>
          <p:nvPr/>
        </p:nvSpPr>
        <p:spPr>
          <a:xfrm>
            <a:off x="7404906" y="5185088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CEAE2624-69BE-399F-136C-44B9ACB13B17}"/>
              </a:ext>
            </a:extLst>
          </p:cNvPr>
          <p:cNvSpPr/>
          <p:nvPr/>
        </p:nvSpPr>
        <p:spPr>
          <a:xfrm>
            <a:off x="7519998" y="527780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EB39DEAF-7809-BD28-78AE-34DF34FE80EA}"/>
              </a:ext>
            </a:extLst>
          </p:cNvPr>
          <p:cNvSpPr/>
          <p:nvPr/>
        </p:nvSpPr>
        <p:spPr>
          <a:xfrm>
            <a:off x="7644777" y="523398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3729D9EB-3D89-106F-0F6E-BC7D1409C424}"/>
              </a:ext>
            </a:extLst>
          </p:cNvPr>
          <p:cNvSpPr/>
          <p:nvPr/>
        </p:nvSpPr>
        <p:spPr>
          <a:xfrm>
            <a:off x="7763677" y="523970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D6D2AC50-E42B-1858-C03D-6F09CEE456F2}"/>
              </a:ext>
            </a:extLst>
          </p:cNvPr>
          <p:cNvSpPr/>
          <p:nvPr/>
        </p:nvSpPr>
        <p:spPr>
          <a:xfrm>
            <a:off x="7907187" y="528605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87A8ABC8-FF09-395C-38FD-1CB10F74A352}"/>
              </a:ext>
            </a:extLst>
          </p:cNvPr>
          <p:cNvSpPr/>
          <p:nvPr/>
        </p:nvSpPr>
        <p:spPr>
          <a:xfrm>
            <a:off x="8012600" y="515397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CADF6481-F60C-667F-209E-E402F8755B24}"/>
              </a:ext>
            </a:extLst>
          </p:cNvPr>
          <p:cNvSpPr/>
          <p:nvPr/>
        </p:nvSpPr>
        <p:spPr>
          <a:xfrm>
            <a:off x="8134044" y="5194929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E5B07618-E359-ED17-F0D0-DC61A93689DD}"/>
              </a:ext>
            </a:extLst>
          </p:cNvPr>
          <p:cNvSpPr/>
          <p:nvPr/>
        </p:nvSpPr>
        <p:spPr>
          <a:xfrm>
            <a:off x="8249136" y="5239064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0AE90BE6-190A-4600-BD88-C25E2FAC8A80}"/>
              </a:ext>
            </a:extLst>
          </p:cNvPr>
          <p:cNvSpPr/>
          <p:nvPr/>
        </p:nvSpPr>
        <p:spPr>
          <a:xfrm>
            <a:off x="6828325" y="519652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5" name="Oval 334">
            <a:extLst>
              <a:ext uri="{FF2B5EF4-FFF2-40B4-BE49-F238E27FC236}">
                <a16:creationId xmlns:a16="http://schemas.microsoft.com/office/drawing/2014/main" id="{F6FA04D9-1A54-9BF2-88ED-2AFC80550AB3}"/>
              </a:ext>
            </a:extLst>
          </p:cNvPr>
          <p:cNvSpPr/>
          <p:nvPr/>
        </p:nvSpPr>
        <p:spPr>
          <a:xfrm>
            <a:off x="8346927" y="5280659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BDDBD604-F1D2-A9A1-4A49-04C64DBF8105}"/>
              </a:ext>
            </a:extLst>
          </p:cNvPr>
          <p:cNvSpPr/>
          <p:nvPr/>
        </p:nvSpPr>
        <p:spPr>
          <a:xfrm>
            <a:off x="8423127" y="515397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7" name="Oval 336">
            <a:extLst>
              <a:ext uri="{FF2B5EF4-FFF2-40B4-BE49-F238E27FC236}">
                <a16:creationId xmlns:a16="http://schemas.microsoft.com/office/drawing/2014/main" id="{2F927DCD-E5E3-8F1C-9DDF-7B3B8E2E594F}"/>
              </a:ext>
            </a:extLst>
          </p:cNvPr>
          <p:cNvSpPr/>
          <p:nvPr/>
        </p:nvSpPr>
        <p:spPr>
          <a:xfrm>
            <a:off x="8513459" y="5238113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9EC19696-AD43-4E07-A009-BC18E634FD4A}"/>
              </a:ext>
            </a:extLst>
          </p:cNvPr>
          <p:cNvSpPr/>
          <p:nvPr/>
        </p:nvSpPr>
        <p:spPr>
          <a:xfrm>
            <a:off x="8632199" y="5185088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F3D6EA33-275B-9F21-72F5-CCF1B243CD46}"/>
              </a:ext>
            </a:extLst>
          </p:cNvPr>
          <p:cNvSpPr/>
          <p:nvPr/>
        </p:nvSpPr>
        <p:spPr>
          <a:xfrm>
            <a:off x="8726342" y="5272083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0544BFCF-CCF5-8171-D5DE-F48179CC1DBB}"/>
              </a:ext>
            </a:extLst>
          </p:cNvPr>
          <p:cNvSpPr/>
          <p:nvPr/>
        </p:nvSpPr>
        <p:spPr>
          <a:xfrm>
            <a:off x="6948975" y="544925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3461E02C-FF56-8C8F-BFEC-2719BC416652}"/>
              </a:ext>
            </a:extLst>
          </p:cNvPr>
          <p:cNvSpPr/>
          <p:nvPr/>
        </p:nvSpPr>
        <p:spPr>
          <a:xfrm>
            <a:off x="7093756" y="543020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007573A5-600D-A784-40FC-C868E7119EB1}"/>
              </a:ext>
            </a:extLst>
          </p:cNvPr>
          <p:cNvSpPr/>
          <p:nvPr/>
        </p:nvSpPr>
        <p:spPr>
          <a:xfrm>
            <a:off x="7269490" y="542480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3" name="Oval 342">
            <a:extLst>
              <a:ext uri="{FF2B5EF4-FFF2-40B4-BE49-F238E27FC236}">
                <a16:creationId xmlns:a16="http://schemas.microsoft.com/office/drawing/2014/main" id="{DBCD5F96-3AF7-AA31-5907-1B9B6213F8CB}"/>
              </a:ext>
            </a:extLst>
          </p:cNvPr>
          <p:cNvSpPr/>
          <p:nvPr/>
        </p:nvSpPr>
        <p:spPr>
          <a:xfrm>
            <a:off x="7404906" y="5396542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4" name="Oval 343">
            <a:extLst>
              <a:ext uri="{FF2B5EF4-FFF2-40B4-BE49-F238E27FC236}">
                <a16:creationId xmlns:a16="http://schemas.microsoft.com/office/drawing/2014/main" id="{0840C24C-1421-E7CE-79F2-376CE8DE942C}"/>
              </a:ext>
            </a:extLst>
          </p:cNvPr>
          <p:cNvSpPr/>
          <p:nvPr/>
        </p:nvSpPr>
        <p:spPr>
          <a:xfrm>
            <a:off x="7519998" y="545179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5" name="Oval 344">
            <a:extLst>
              <a:ext uri="{FF2B5EF4-FFF2-40B4-BE49-F238E27FC236}">
                <a16:creationId xmlns:a16="http://schemas.microsoft.com/office/drawing/2014/main" id="{24A9FDE8-5AA8-6D46-D4DB-62724F46A57A}"/>
              </a:ext>
            </a:extLst>
          </p:cNvPr>
          <p:cNvSpPr/>
          <p:nvPr/>
        </p:nvSpPr>
        <p:spPr>
          <a:xfrm>
            <a:off x="7644777" y="540798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6" name="Oval 345">
            <a:extLst>
              <a:ext uri="{FF2B5EF4-FFF2-40B4-BE49-F238E27FC236}">
                <a16:creationId xmlns:a16="http://schemas.microsoft.com/office/drawing/2014/main" id="{B0D0B5DC-029E-D0F7-2D9B-D518A909690C}"/>
              </a:ext>
            </a:extLst>
          </p:cNvPr>
          <p:cNvSpPr/>
          <p:nvPr/>
        </p:nvSpPr>
        <p:spPr>
          <a:xfrm>
            <a:off x="7763677" y="541369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7" name="Oval 346">
            <a:extLst>
              <a:ext uri="{FF2B5EF4-FFF2-40B4-BE49-F238E27FC236}">
                <a16:creationId xmlns:a16="http://schemas.microsoft.com/office/drawing/2014/main" id="{765EFFD4-1740-08AB-FDDC-9096A56488B1}"/>
              </a:ext>
            </a:extLst>
          </p:cNvPr>
          <p:cNvSpPr/>
          <p:nvPr/>
        </p:nvSpPr>
        <p:spPr>
          <a:xfrm>
            <a:off x="7907187" y="5460052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8" name="Oval 347">
            <a:extLst>
              <a:ext uri="{FF2B5EF4-FFF2-40B4-BE49-F238E27FC236}">
                <a16:creationId xmlns:a16="http://schemas.microsoft.com/office/drawing/2014/main" id="{C6B36D1C-F06E-B7ED-8961-125D8007AE26}"/>
              </a:ext>
            </a:extLst>
          </p:cNvPr>
          <p:cNvSpPr/>
          <p:nvPr/>
        </p:nvSpPr>
        <p:spPr>
          <a:xfrm>
            <a:off x="8012600" y="532796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714FE00A-387C-BC89-E740-2D6F58E2886F}"/>
              </a:ext>
            </a:extLst>
          </p:cNvPr>
          <p:cNvSpPr/>
          <p:nvPr/>
        </p:nvSpPr>
        <p:spPr>
          <a:xfrm>
            <a:off x="8134044" y="5368922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0AFD52B7-F0DA-FEBB-F1D2-E777F7CA132A}"/>
              </a:ext>
            </a:extLst>
          </p:cNvPr>
          <p:cNvSpPr/>
          <p:nvPr/>
        </p:nvSpPr>
        <p:spPr>
          <a:xfrm>
            <a:off x="8249136" y="5413057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1" name="Oval 350">
            <a:extLst>
              <a:ext uri="{FF2B5EF4-FFF2-40B4-BE49-F238E27FC236}">
                <a16:creationId xmlns:a16="http://schemas.microsoft.com/office/drawing/2014/main" id="{B364D90F-D15A-12E5-CF43-548A7A0DBA7B}"/>
              </a:ext>
            </a:extLst>
          </p:cNvPr>
          <p:cNvSpPr/>
          <p:nvPr/>
        </p:nvSpPr>
        <p:spPr>
          <a:xfrm>
            <a:off x="6828325" y="537051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CDC535F8-C2F3-2A8E-E3AB-134141D09724}"/>
              </a:ext>
            </a:extLst>
          </p:cNvPr>
          <p:cNvSpPr/>
          <p:nvPr/>
        </p:nvSpPr>
        <p:spPr>
          <a:xfrm>
            <a:off x="8346927" y="5454652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E20121D8-4304-9366-29A2-CB072930F8D4}"/>
              </a:ext>
            </a:extLst>
          </p:cNvPr>
          <p:cNvSpPr/>
          <p:nvPr/>
        </p:nvSpPr>
        <p:spPr>
          <a:xfrm>
            <a:off x="8423127" y="5327969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4" name="Oval 353">
            <a:extLst>
              <a:ext uri="{FF2B5EF4-FFF2-40B4-BE49-F238E27FC236}">
                <a16:creationId xmlns:a16="http://schemas.microsoft.com/office/drawing/2014/main" id="{F0915C55-98F4-E501-F3DF-69B526DE3982}"/>
              </a:ext>
            </a:extLst>
          </p:cNvPr>
          <p:cNvSpPr/>
          <p:nvPr/>
        </p:nvSpPr>
        <p:spPr>
          <a:xfrm>
            <a:off x="8513459" y="541210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42006B7D-412A-B916-1B34-754684169C98}"/>
              </a:ext>
            </a:extLst>
          </p:cNvPr>
          <p:cNvSpPr/>
          <p:nvPr/>
        </p:nvSpPr>
        <p:spPr>
          <a:xfrm>
            <a:off x="8632199" y="535908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C1D46DE4-C7EA-7377-7D86-C98B5FC44FFF}"/>
              </a:ext>
            </a:extLst>
          </p:cNvPr>
          <p:cNvSpPr/>
          <p:nvPr/>
        </p:nvSpPr>
        <p:spPr>
          <a:xfrm>
            <a:off x="8726342" y="544607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AA745A01-56DE-2444-DFF3-3083DCAFC9CF}"/>
              </a:ext>
            </a:extLst>
          </p:cNvPr>
          <p:cNvSpPr/>
          <p:nvPr/>
        </p:nvSpPr>
        <p:spPr>
          <a:xfrm>
            <a:off x="6948975" y="562420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D1C72188-9190-2DEC-D101-573E0CAFD881}"/>
              </a:ext>
            </a:extLst>
          </p:cNvPr>
          <p:cNvSpPr/>
          <p:nvPr/>
        </p:nvSpPr>
        <p:spPr>
          <a:xfrm>
            <a:off x="7093756" y="560515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9" name="Oval 358">
            <a:extLst>
              <a:ext uri="{FF2B5EF4-FFF2-40B4-BE49-F238E27FC236}">
                <a16:creationId xmlns:a16="http://schemas.microsoft.com/office/drawing/2014/main" id="{D271EC9F-A73B-46F4-4E15-55646C70E812}"/>
              </a:ext>
            </a:extLst>
          </p:cNvPr>
          <p:cNvSpPr/>
          <p:nvPr/>
        </p:nvSpPr>
        <p:spPr>
          <a:xfrm>
            <a:off x="7253459" y="563119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0" name="Oval 359">
            <a:extLst>
              <a:ext uri="{FF2B5EF4-FFF2-40B4-BE49-F238E27FC236}">
                <a16:creationId xmlns:a16="http://schemas.microsoft.com/office/drawing/2014/main" id="{6A0997CE-9FBB-1EA3-F644-701CA839C6F9}"/>
              </a:ext>
            </a:extLst>
          </p:cNvPr>
          <p:cNvSpPr/>
          <p:nvPr/>
        </p:nvSpPr>
        <p:spPr>
          <a:xfrm>
            <a:off x="7404906" y="5571492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84EE3CC3-3A26-9C5F-5474-ABD23F23CE67}"/>
              </a:ext>
            </a:extLst>
          </p:cNvPr>
          <p:cNvSpPr/>
          <p:nvPr/>
        </p:nvSpPr>
        <p:spPr>
          <a:xfrm>
            <a:off x="7519998" y="562674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1566688C-89F6-1622-06D6-DFCCD8D1ABE5}"/>
              </a:ext>
            </a:extLst>
          </p:cNvPr>
          <p:cNvSpPr/>
          <p:nvPr/>
        </p:nvSpPr>
        <p:spPr>
          <a:xfrm>
            <a:off x="7644777" y="558293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BC9CD8DF-6B61-4260-14FC-77112B3E22CE}"/>
              </a:ext>
            </a:extLst>
          </p:cNvPr>
          <p:cNvSpPr/>
          <p:nvPr/>
        </p:nvSpPr>
        <p:spPr>
          <a:xfrm>
            <a:off x="7763677" y="558864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EDA455C6-EAD2-4762-A242-F25A6F162AAA}"/>
              </a:ext>
            </a:extLst>
          </p:cNvPr>
          <p:cNvSpPr/>
          <p:nvPr/>
        </p:nvSpPr>
        <p:spPr>
          <a:xfrm>
            <a:off x="7907187" y="5635002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CCD798B0-4AC2-FD84-6741-7ACE38DF24FB}"/>
              </a:ext>
            </a:extLst>
          </p:cNvPr>
          <p:cNvSpPr/>
          <p:nvPr/>
        </p:nvSpPr>
        <p:spPr>
          <a:xfrm>
            <a:off x="8012600" y="550291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8B5533C0-BE45-156D-1683-D4F67D3EC9F7}"/>
              </a:ext>
            </a:extLst>
          </p:cNvPr>
          <p:cNvSpPr/>
          <p:nvPr/>
        </p:nvSpPr>
        <p:spPr>
          <a:xfrm>
            <a:off x="8134044" y="5543872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7" name="Oval 366">
            <a:extLst>
              <a:ext uri="{FF2B5EF4-FFF2-40B4-BE49-F238E27FC236}">
                <a16:creationId xmlns:a16="http://schemas.microsoft.com/office/drawing/2014/main" id="{38A792BE-6E56-7971-6DD3-59631C91CEB0}"/>
              </a:ext>
            </a:extLst>
          </p:cNvPr>
          <p:cNvSpPr/>
          <p:nvPr/>
        </p:nvSpPr>
        <p:spPr>
          <a:xfrm>
            <a:off x="8249136" y="5588007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8" name="Oval 367">
            <a:extLst>
              <a:ext uri="{FF2B5EF4-FFF2-40B4-BE49-F238E27FC236}">
                <a16:creationId xmlns:a16="http://schemas.microsoft.com/office/drawing/2014/main" id="{87801E48-81CD-CA00-D48C-9D96B9BDA055}"/>
              </a:ext>
            </a:extLst>
          </p:cNvPr>
          <p:cNvSpPr/>
          <p:nvPr/>
        </p:nvSpPr>
        <p:spPr>
          <a:xfrm>
            <a:off x="6828325" y="554546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9" name="Oval 368">
            <a:extLst>
              <a:ext uri="{FF2B5EF4-FFF2-40B4-BE49-F238E27FC236}">
                <a16:creationId xmlns:a16="http://schemas.microsoft.com/office/drawing/2014/main" id="{4D5DF317-92E6-786B-5484-2D019230DCB1}"/>
              </a:ext>
            </a:extLst>
          </p:cNvPr>
          <p:cNvSpPr/>
          <p:nvPr/>
        </p:nvSpPr>
        <p:spPr>
          <a:xfrm>
            <a:off x="8346927" y="5629602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0" name="Oval 369">
            <a:extLst>
              <a:ext uri="{FF2B5EF4-FFF2-40B4-BE49-F238E27FC236}">
                <a16:creationId xmlns:a16="http://schemas.microsoft.com/office/drawing/2014/main" id="{C5DC3B7D-C1FE-328A-C74F-A98B0E9A8D06}"/>
              </a:ext>
            </a:extLst>
          </p:cNvPr>
          <p:cNvSpPr/>
          <p:nvPr/>
        </p:nvSpPr>
        <p:spPr>
          <a:xfrm>
            <a:off x="8423127" y="5502919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1" name="Oval 370">
            <a:extLst>
              <a:ext uri="{FF2B5EF4-FFF2-40B4-BE49-F238E27FC236}">
                <a16:creationId xmlns:a16="http://schemas.microsoft.com/office/drawing/2014/main" id="{1FCA7E4B-7397-EF7A-FE01-B37F4F2C3068}"/>
              </a:ext>
            </a:extLst>
          </p:cNvPr>
          <p:cNvSpPr/>
          <p:nvPr/>
        </p:nvSpPr>
        <p:spPr>
          <a:xfrm>
            <a:off x="8513459" y="558705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2" name="Oval 371">
            <a:extLst>
              <a:ext uri="{FF2B5EF4-FFF2-40B4-BE49-F238E27FC236}">
                <a16:creationId xmlns:a16="http://schemas.microsoft.com/office/drawing/2014/main" id="{9B50AB61-DCF5-F134-46E3-E76B7742D03F}"/>
              </a:ext>
            </a:extLst>
          </p:cNvPr>
          <p:cNvSpPr/>
          <p:nvPr/>
        </p:nvSpPr>
        <p:spPr>
          <a:xfrm>
            <a:off x="8632199" y="553403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7C9C2ACD-431A-474C-AEC0-9B227A8753EF}"/>
              </a:ext>
            </a:extLst>
          </p:cNvPr>
          <p:cNvSpPr/>
          <p:nvPr/>
        </p:nvSpPr>
        <p:spPr>
          <a:xfrm>
            <a:off x="8726342" y="562102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7A4C405A-947F-32DD-C933-4A69E53B3E98}"/>
              </a:ext>
            </a:extLst>
          </p:cNvPr>
          <p:cNvSpPr/>
          <p:nvPr/>
        </p:nvSpPr>
        <p:spPr>
          <a:xfrm>
            <a:off x="7093756" y="5813455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6B758E5D-FABC-4D32-2A87-7353640878F5}"/>
              </a:ext>
            </a:extLst>
          </p:cNvPr>
          <p:cNvSpPr/>
          <p:nvPr/>
        </p:nvSpPr>
        <p:spPr>
          <a:xfrm>
            <a:off x="7404906" y="577979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5D766B82-FFB5-7045-339F-68F7CB4DA122}"/>
              </a:ext>
            </a:extLst>
          </p:cNvPr>
          <p:cNvSpPr/>
          <p:nvPr/>
        </p:nvSpPr>
        <p:spPr>
          <a:xfrm>
            <a:off x="7644777" y="579123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577CEB06-2042-6C9C-6560-1410A7C5B506}"/>
              </a:ext>
            </a:extLst>
          </p:cNvPr>
          <p:cNvSpPr/>
          <p:nvPr/>
        </p:nvSpPr>
        <p:spPr>
          <a:xfrm>
            <a:off x="7763677" y="5796948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16FDD200-6AFD-B0F6-495D-25CF5C2AE217}"/>
              </a:ext>
            </a:extLst>
          </p:cNvPr>
          <p:cNvSpPr/>
          <p:nvPr/>
        </p:nvSpPr>
        <p:spPr>
          <a:xfrm>
            <a:off x="8012600" y="571122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3DC50ED1-A863-A4CE-DD2F-4ECEC925FE9A}"/>
              </a:ext>
            </a:extLst>
          </p:cNvPr>
          <p:cNvSpPr/>
          <p:nvPr/>
        </p:nvSpPr>
        <p:spPr>
          <a:xfrm>
            <a:off x="8134044" y="5752173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0FF9414A-6926-CFD3-C2FE-3350A33FC9D8}"/>
              </a:ext>
            </a:extLst>
          </p:cNvPr>
          <p:cNvSpPr/>
          <p:nvPr/>
        </p:nvSpPr>
        <p:spPr>
          <a:xfrm>
            <a:off x="8249136" y="5796308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7557DB51-9C88-6189-452C-678E317E2F93}"/>
              </a:ext>
            </a:extLst>
          </p:cNvPr>
          <p:cNvSpPr/>
          <p:nvPr/>
        </p:nvSpPr>
        <p:spPr>
          <a:xfrm>
            <a:off x="6828325" y="575376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9958E910-404F-31F7-2764-03ABEA5DD4BD}"/>
              </a:ext>
            </a:extLst>
          </p:cNvPr>
          <p:cNvSpPr/>
          <p:nvPr/>
        </p:nvSpPr>
        <p:spPr>
          <a:xfrm>
            <a:off x="8423127" y="5711220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EC90E9DA-A762-DFB4-ACF4-466EFBC0160F}"/>
              </a:ext>
            </a:extLst>
          </p:cNvPr>
          <p:cNvSpPr/>
          <p:nvPr/>
        </p:nvSpPr>
        <p:spPr>
          <a:xfrm>
            <a:off x="8513459" y="5795357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AB1E60AF-4C71-257F-2DD5-A66F89386D61}"/>
              </a:ext>
            </a:extLst>
          </p:cNvPr>
          <p:cNvSpPr/>
          <p:nvPr/>
        </p:nvSpPr>
        <p:spPr>
          <a:xfrm>
            <a:off x="8632199" y="5742332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85" name="Straight Arrow Connector 384">
            <a:extLst>
              <a:ext uri="{FF2B5EF4-FFF2-40B4-BE49-F238E27FC236}">
                <a16:creationId xmlns:a16="http://schemas.microsoft.com/office/drawing/2014/main" id="{BE8D30DD-26AF-51E9-E1AF-9C61DD9B425B}"/>
              </a:ext>
            </a:extLst>
          </p:cNvPr>
          <p:cNvCxnSpPr>
            <a:cxnSpLocks/>
          </p:cNvCxnSpPr>
          <p:nvPr/>
        </p:nvCxnSpPr>
        <p:spPr>
          <a:xfrm>
            <a:off x="6067594" y="4792292"/>
            <a:ext cx="65070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7" name="Oval 386">
            <a:extLst>
              <a:ext uri="{FF2B5EF4-FFF2-40B4-BE49-F238E27FC236}">
                <a16:creationId xmlns:a16="http://schemas.microsoft.com/office/drawing/2014/main" id="{811EF023-DBB1-8150-3B74-A5D16C35920C}"/>
              </a:ext>
            </a:extLst>
          </p:cNvPr>
          <p:cNvSpPr/>
          <p:nvPr/>
        </p:nvSpPr>
        <p:spPr>
          <a:xfrm>
            <a:off x="7013108" y="4076698"/>
            <a:ext cx="1561500" cy="15615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A7D8985A-B638-EAD4-4C2F-B7D65D8A5316}"/>
              </a:ext>
            </a:extLst>
          </p:cNvPr>
          <p:cNvSpPr txBox="1"/>
          <p:nvPr/>
        </p:nvSpPr>
        <p:spPr>
          <a:xfrm>
            <a:off x="194910" y="1140772"/>
            <a:ext cx="85771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Computer sends all settings to the DUT (in arbitrary order) for measurement.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A constellation of all settings is generated.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Computer scans all constellation points to find the point closest to the ideal position and establish the mapping.</a:t>
            </a: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CB89563C-5669-1406-37D1-64E28EACD5FD}"/>
              </a:ext>
            </a:extLst>
          </p:cNvPr>
          <p:cNvSpPr txBox="1"/>
          <p:nvPr/>
        </p:nvSpPr>
        <p:spPr>
          <a:xfrm>
            <a:off x="194910" y="1865148"/>
            <a:ext cx="85771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Open Sans" panose="020B0606030504020204" pitchFamily="34" charset="0"/>
              </a:rPr>
              <a:t>Advantage: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Highest accuracy and often guaranteed solution.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Measurement order and details of the controls are hidden from the user.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Relaxed requirement for the DUT gain and phase response.</a:t>
            </a:r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C75D0DFD-23EB-72EE-1CC4-650EE162C54A}"/>
              </a:ext>
            </a:extLst>
          </p:cNvPr>
          <p:cNvSpPr txBox="1"/>
          <p:nvPr/>
        </p:nvSpPr>
        <p:spPr>
          <a:xfrm>
            <a:off x="194909" y="2872252"/>
            <a:ext cx="82282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Open Sans" panose="020B0606030504020204" pitchFamily="34" charset="0"/>
              </a:rPr>
              <a:t>Disadvantage: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Long measurement time and long post-processing time. (Need to measure every point and computer need to scan every point for comparison for every ideal points)</a:t>
            </a:r>
          </a:p>
        </p:txBody>
      </p:sp>
    </p:spTree>
    <p:extLst>
      <p:ext uri="{BB962C8B-B14F-4D97-AF65-F5344CB8AC3E}">
        <p14:creationId xmlns:p14="http://schemas.microsoft.com/office/powerpoint/2010/main" val="155518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473BEBF-9A82-4EC5-3806-4A742101034A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194912" y="1345888"/>
            <a:ext cx="385003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17486820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200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7E51BA-ABEA-21D9-2E3F-F288E9DBD956}"/>
              </a:ext>
            </a:extLst>
          </p:cNvPr>
          <p:cNvCxnSpPr>
            <a:cxnSpLocks/>
            <a:endCxn id="10" idx="6"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5E672C-6724-E915-6AE4-04DCADDDD886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D684B0F-0BA2-3C4C-ABAA-699D77BD5116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20DEE0-21BF-900B-77A6-1FB03E99929E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1843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201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7E51BA-ABEA-21D9-2E3F-F288E9DBD956}"/>
              </a:ext>
            </a:extLst>
          </p:cNvPr>
          <p:cNvCxnSpPr>
            <a:cxnSpLocks/>
            <a:endCxn id="10" idx="6"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5E672C-6724-E915-6AE4-04DCADDDD886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D684B0F-0BA2-3C4C-ABAA-699D77BD5116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20DEE0-21BF-900B-77A6-1FB03E99929E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A85A1ADF-274C-060E-2EB8-7BC909CDA1C0}"/>
              </a:ext>
            </a:extLst>
          </p:cNvPr>
          <p:cNvSpPr/>
          <p:nvPr/>
        </p:nvSpPr>
        <p:spPr>
          <a:xfrm>
            <a:off x="2817562" y="3331420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FAF970-ECEE-CFBF-E0FA-03DF7A3B2437}"/>
                  </a:ext>
                </a:extLst>
              </p:cNvPr>
              <p:cNvSpPr txBox="1"/>
              <p:nvPr/>
            </p:nvSpPr>
            <p:spPr>
              <a:xfrm>
                <a:off x="2989642" y="3216494"/>
                <a:ext cx="864596" cy="299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FAF970-ECEE-CFBF-E0FA-03DF7A3B2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642" y="3216494"/>
                <a:ext cx="864596" cy="299569"/>
              </a:xfrm>
              <a:prstGeom prst="rect">
                <a:avLst/>
              </a:prstGeom>
              <a:blipFill>
                <a:blip r:embed="rId2"/>
                <a:stretch>
                  <a:fillRect l="-5634" r="-3521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E528030-ECE3-86B5-97C0-76ECAA3A56B3}"/>
              </a:ext>
            </a:extLst>
          </p:cNvPr>
          <p:cNvCxnSpPr/>
          <p:nvPr/>
        </p:nvCxnSpPr>
        <p:spPr>
          <a:xfrm>
            <a:off x="3374244" y="3063794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Arc 10">
            <a:extLst>
              <a:ext uri="{FF2B5EF4-FFF2-40B4-BE49-F238E27FC236}">
                <a16:creationId xmlns:a16="http://schemas.microsoft.com/office/drawing/2014/main" id="{31613599-0169-7A96-BCBF-6DD0BD2C9D37}"/>
              </a:ext>
            </a:extLst>
          </p:cNvPr>
          <p:cNvSpPr/>
          <p:nvPr/>
        </p:nvSpPr>
        <p:spPr>
          <a:xfrm rot="2385223">
            <a:off x="3644806" y="3074105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BA8364-2806-CF24-7B4A-5A68D7F1733F}"/>
                  </a:ext>
                </a:extLst>
              </p:cNvPr>
              <p:cNvSpPr txBox="1"/>
              <p:nvPr/>
            </p:nvSpPr>
            <p:spPr>
              <a:xfrm>
                <a:off x="3914679" y="3085028"/>
                <a:ext cx="1043041" cy="299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BA8364-2806-CF24-7B4A-5A68D7F17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679" y="3085028"/>
                <a:ext cx="1043041" cy="299569"/>
              </a:xfrm>
              <a:prstGeom prst="rect">
                <a:avLst/>
              </a:prstGeom>
              <a:blipFill>
                <a:blip r:embed="rId3"/>
                <a:stretch>
                  <a:fillRect l="-585" r="-2924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7AACB9-0427-07CD-5E72-45DC0C5D249A}"/>
                  </a:ext>
                </a:extLst>
              </p:cNvPr>
              <p:cNvSpPr txBox="1"/>
              <p:nvPr/>
            </p:nvSpPr>
            <p:spPr>
              <a:xfrm>
                <a:off x="4572000" y="388581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7AACB9-0427-07CD-5E72-45DC0C5D2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85814"/>
                <a:ext cx="4342506" cy="340671"/>
              </a:xfrm>
              <a:prstGeom prst="rect">
                <a:avLst/>
              </a:prstGeom>
              <a:blipFill>
                <a:blip r:embed="rId4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0645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ED684B0F-0BA2-3C4C-ABAA-699D77BD5116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202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7E51BA-ABEA-21D9-2E3F-F288E9DBD956}"/>
              </a:ext>
            </a:extLst>
          </p:cNvPr>
          <p:cNvCxnSpPr>
            <a:cxnSpLocks/>
            <a:endCxn id="10" idx="6"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5E672C-6724-E915-6AE4-04DCADDDD886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20DEE0-21BF-900B-77A6-1FB03E99929E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1BAC63-90DA-1C85-A82C-B4A385B617CB}"/>
              </a:ext>
            </a:extLst>
          </p:cNvPr>
          <p:cNvCxnSpPr>
            <a:cxnSpLocks/>
          </p:cNvCxnSpPr>
          <p:nvPr/>
        </p:nvCxnSpPr>
        <p:spPr>
          <a:xfrm flipV="1">
            <a:off x="2535360" y="2654300"/>
            <a:ext cx="216061" cy="86176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0024C2-46F4-8F4E-C250-6CD38AF1DF32}"/>
              </a:ext>
            </a:extLst>
          </p:cNvPr>
          <p:cNvCxnSpPr>
            <a:cxnSpLocks/>
          </p:cNvCxnSpPr>
          <p:nvPr/>
        </p:nvCxnSpPr>
        <p:spPr>
          <a:xfrm flipV="1">
            <a:off x="2754790" y="2531422"/>
            <a:ext cx="846056" cy="14433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9D7CF533-D885-A17F-55EE-56BD4E65B87C}"/>
              </a:ext>
            </a:extLst>
          </p:cNvPr>
          <p:cNvSpPr/>
          <p:nvPr/>
        </p:nvSpPr>
        <p:spPr>
          <a:xfrm>
            <a:off x="3557204" y="2452047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A392B105-183E-264D-5FB3-5EECEF6FA4EF}"/>
              </a:ext>
            </a:extLst>
          </p:cNvPr>
          <p:cNvSpPr/>
          <p:nvPr/>
        </p:nvSpPr>
        <p:spPr>
          <a:xfrm rot="20567345">
            <a:off x="2569250" y="3360348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81680AB-520B-12C3-307A-89B5B71D2BC2}"/>
                  </a:ext>
                </a:extLst>
              </p:cNvPr>
              <p:cNvSpPr txBox="1"/>
              <p:nvPr/>
            </p:nvSpPr>
            <p:spPr>
              <a:xfrm>
                <a:off x="2685868" y="3058705"/>
                <a:ext cx="1153970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81680AB-520B-12C3-307A-89B5B71D2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868" y="3058705"/>
                <a:ext cx="1153970" cy="289182"/>
              </a:xfrm>
              <a:prstGeom prst="rect">
                <a:avLst/>
              </a:prstGeom>
              <a:blipFill>
                <a:blip r:embed="rId2"/>
                <a:stretch>
                  <a:fillRect l="-4762" r="-1587" b="-148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FC4933B-C4C2-8CD1-8F2C-7FDE4D9C5067}"/>
              </a:ext>
            </a:extLst>
          </p:cNvPr>
          <p:cNvCxnSpPr/>
          <p:nvPr/>
        </p:nvCxnSpPr>
        <p:spPr>
          <a:xfrm>
            <a:off x="2751421" y="2704255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969141D8-0DFE-812C-D974-7B5188532719}"/>
              </a:ext>
            </a:extLst>
          </p:cNvPr>
          <p:cNvSpPr/>
          <p:nvPr/>
        </p:nvSpPr>
        <p:spPr>
          <a:xfrm rot="2385223">
            <a:off x="3169124" y="2582117"/>
            <a:ext cx="159533" cy="195159"/>
          </a:xfrm>
          <a:prstGeom prst="arc">
            <a:avLst>
              <a:gd name="adj1" fmla="val 16200000"/>
              <a:gd name="adj2" fmla="val 2016777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386219A-658C-2EFE-7E86-92DB3D30D4F9}"/>
                  </a:ext>
                </a:extLst>
              </p:cNvPr>
              <p:cNvSpPr txBox="1"/>
              <p:nvPr/>
            </p:nvSpPr>
            <p:spPr>
              <a:xfrm>
                <a:off x="3777928" y="2459000"/>
                <a:ext cx="1159292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386219A-658C-2EFE-7E86-92DB3D30D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928" y="2459000"/>
                <a:ext cx="1159292" cy="289182"/>
              </a:xfrm>
              <a:prstGeom prst="rect">
                <a:avLst/>
              </a:prstGeom>
              <a:blipFill>
                <a:blip r:embed="rId3"/>
                <a:stretch>
                  <a:fillRect l="-4737" r="-1579" b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9A74159-04CD-6C84-8AC7-BAE9E33D9B0C}"/>
                  </a:ext>
                </a:extLst>
              </p:cNvPr>
              <p:cNvSpPr txBox="1"/>
              <p:nvPr/>
            </p:nvSpPr>
            <p:spPr>
              <a:xfrm>
                <a:off x="3636577" y="4290415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9A74159-04CD-6C84-8AC7-BAE9E33D9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4290415"/>
                <a:ext cx="5683572" cy="335476"/>
              </a:xfrm>
              <a:prstGeom prst="rect">
                <a:avLst/>
              </a:prstGeom>
              <a:blipFill>
                <a:blip r:embed="rId4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FB809B5-2FE3-A1FD-5D8F-D8267932CB59}"/>
                  </a:ext>
                </a:extLst>
              </p:cNvPr>
              <p:cNvSpPr txBox="1"/>
              <p:nvPr/>
            </p:nvSpPr>
            <p:spPr>
              <a:xfrm>
                <a:off x="4572000" y="388581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FB809B5-2FE3-A1FD-5D8F-D8267932C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85814"/>
                <a:ext cx="4342506" cy="340671"/>
              </a:xfrm>
              <a:prstGeom prst="rect">
                <a:avLst/>
              </a:prstGeom>
              <a:blipFill>
                <a:blip r:embed="rId5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455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203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41F34E-0F2B-2D99-7B59-236E441E533B}"/>
                  </a:ext>
                </a:extLst>
              </p:cNvPr>
              <p:cNvSpPr txBox="1"/>
              <p:nvPr/>
            </p:nvSpPr>
            <p:spPr>
              <a:xfrm>
                <a:off x="3636577" y="4290415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41F34E-0F2B-2D99-7B59-236E441E5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4290415"/>
                <a:ext cx="5683572" cy="335476"/>
              </a:xfrm>
              <a:prstGeom prst="rect">
                <a:avLst/>
              </a:prstGeom>
              <a:blipFill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E0270A-4317-4C80-CC40-F5E2BC5E5A38}"/>
                  </a:ext>
                </a:extLst>
              </p:cNvPr>
              <p:cNvSpPr txBox="1"/>
              <p:nvPr/>
            </p:nvSpPr>
            <p:spPr>
              <a:xfrm>
                <a:off x="4572000" y="388581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E0270A-4317-4C80-CC40-F5E2BC5E5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85814"/>
                <a:ext cx="4342506" cy="340671"/>
              </a:xfrm>
              <a:prstGeom prst="rect">
                <a:avLst/>
              </a:prstGeom>
              <a:blipFill>
                <a:blip r:embed="rId3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5E91872C-26EA-814B-B127-2AE9BCBE1414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307D7D9-AB1F-8A19-2DA7-FA5EF68B9347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5F513B-C81A-2BE3-46D1-FE96D27B7739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5FDD89E-9733-A76D-B3B0-8799E16CFC96}"/>
              </a:ext>
            </a:extLst>
          </p:cNvPr>
          <p:cNvCxnSpPr>
            <a:cxnSpLocks/>
            <a:endCxn id="17" idx="6"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101FBDE-3E38-CBE3-FE6C-F84A5F7ECB3F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1F3F048F-90F5-C2F2-02A4-593A22C1A3F0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6655A76-E6E7-80C0-63DB-840D21F2E880}"/>
              </a:ext>
            </a:extLst>
          </p:cNvPr>
          <p:cNvCxnSpPr>
            <a:cxnSpLocks/>
          </p:cNvCxnSpPr>
          <p:nvPr/>
        </p:nvCxnSpPr>
        <p:spPr>
          <a:xfrm flipV="1">
            <a:off x="2535360" y="2654300"/>
            <a:ext cx="216061" cy="86176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D5BE547-AFBF-8285-1C37-79E2714D13AA}"/>
              </a:ext>
            </a:extLst>
          </p:cNvPr>
          <p:cNvCxnSpPr>
            <a:cxnSpLocks/>
          </p:cNvCxnSpPr>
          <p:nvPr/>
        </p:nvCxnSpPr>
        <p:spPr>
          <a:xfrm flipV="1">
            <a:off x="2754790" y="2531422"/>
            <a:ext cx="846056" cy="14433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FED3D66-695E-EEE2-1A7C-0BA7A7BB8264}"/>
              </a:ext>
            </a:extLst>
          </p:cNvPr>
          <p:cNvSpPr/>
          <p:nvPr/>
        </p:nvSpPr>
        <p:spPr>
          <a:xfrm>
            <a:off x="3557204" y="2452047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F483F6A5-223A-FCD5-46AF-6AC07602D320}"/>
              </a:ext>
            </a:extLst>
          </p:cNvPr>
          <p:cNvSpPr/>
          <p:nvPr/>
        </p:nvSpPr>
        <p:spPr>
          <a:xfrm rot="20567345">
            <a:off x="2569250" y="3360348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4C3CAA2-5403-81A3-3F75-B392AAE72E01}"/>
                  </a:ext>
                </a:extLst>
              </p:cNvPr>
              <p:cNvSpPr txBox="1"/>
              <p:nvPr/>
            </p:nvSpPr>
            <p:spPr>
              <a:xfrm>
                <a:off x="2685868" y="3058705"/>
                <a:ext cx="1153970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4C3CAA2-5403-81A3-3F75-B392AAE72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868" y="3058705"/>
                <a:ext cx="1153970" cy="289182"/>
              </a:xfrm>
              <a:prstGeom prst="rect">
                <a:avLst/>
              </a:prstGeom>
              <a:blipFill>
                <a:blip r:embed="rId4"/>
                <a:stretch>
                  <a:fillRect l="-4762" r="-1587" b="-148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39A593C-C84A-67F3-1346-1C03CAB6CD85}"/>
              </a:ext>
            </a:extLst>
          </p:cNvPr>
          <p:cNvCxnSpPr/>
          <p:nvPr/>
        </p:nvCxnSpPr>
        <p:spPr>
          <a:xfrm>
            <a:off x="2751421" y="2704255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Arc 36">
            <a:extLst>
              <a:ext uri="{FF2B5EF4-FFF2-40B4-BE49-F238E27FC236}">
                <a16:creationId xmlns:a16="http://schemas.microsoft.com/office/drawing/2014/main" id="{FE54903A-FD6B-1547-5C97-0672EB971775}"/>
              </a:ext>
            </a:extLst>
          </p:cNvPr>
          <p:cNvSpPr/>
          <p:nvPr/>
        </p:nvSpPr>
        <p:spPr>
          <a:xfrm rot="2385223">
            <a:off x="3169124" y="2582117"/>
            <a:ext cx="159533" cy="195159"/>
          </a:xfrm>
          <a:prstGeom prst="arc">
            <a:avLst>
              <a:gd name="adj1" fmla="val 16200000"/>
              <a:gd name="adj2" fmla="val 2016777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AF26169-B609-831E-9F3F-5AADA0B65714}"/>
                  </a:ext>
                </a:extLst>
              </p:cNvPr>
              <p:cNvSpPr txBox="1"/>
              <p:nvPr/>
            </p:nvSpPr>
            <p:spPr>
              <a:xfrm>
                <a:off x="3777928" y="2459000"/>
                <a:ext cx="1159292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AF26169-B609-831E-9F3F-5AADA0B65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928" y="2459000"/>
                <a:ext cx="1159292" cy="289182"/>
              </a:xfrm>
              <a:prstGeom prst="rect">
                <a:avLst/>
              </a:prstGeom>
              <a:blipFill>
                <a:blip r:embed="rId5"/>
                <a:stretch>
                  <a:fillRect l="-4737" r="-1579" b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7660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204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CC08F0-0387-ACF3-3F06-D626D36E93B1}"/>
              </a:ext>
            </a:extLst>
          </p:cNvPr>
          <p:cNvCxnSpPr>
            <a:cxnSpLocks/>
            <a:endCxn id="20" idx="6"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EC8899-0367-179B-EF6B-3A6EC10B70F9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75B7E8D-204A-51D6-DEE9-BFAFAE55F841}"/>
              </a:ext>
            </a:extLst>
          </p:cNvPr>
          <p:cNvCxnSpPr>
            <a:cxnSpLocks/>
          </p:cNvCxnSpPr>
          <p:nvPr/>
        </p:nvCxnSpPr>
        <p:spPr>
          <a:xfrm flipV="1">
            <a:off x="2535360" y="2654300"/>
            <a:ext cx="216061" cy="86176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D45A7C9-49D8-9B30-85F4-ADE22D18E629}"/>
              </a:ext>
            </a:extLst>
          </p:cNvPr>
          <p:cNvCxnSpPr>
            <a:cxnSpLocks/>
          </p:cNvCxnSpPr>
          <p:nvPr/>
        </p:nvCxnSpPr>
        <p:spPr>
          <a:xfrm flipV="1">
            <a:off x="2754790" y="2531422"/>
            <a:ext cx="846056" cy="14433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C53D29FA-D02D-E984-0BA6-F65F7438AD38}"/>
              </a:ext>
            </a:extLst>
          </p:cNvPr>
          <p:cNvSpPr/>
          <p:nvPr/>
        </p:nvSpPr>
        <p:spPr>
          <a:xfrm>
            <a:off x="3557204" y="2452047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8778F3F4-2A8E-AFEA-407D-210A75E334D7}"/>
              </a:ext>
            </a:extLst>
          </p:cNvPr>
          <p:cNvSpPr/>
          <p:nvPr/>
        </p:nvSpPr>
        <p:spPr>
          <a:xfrm rot="20567345">
            <a:off x="2569250" y="3360348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FE08FF-021D-F681-3982-82A6EABE18DB}"/>
                  </a:ext>
                </a:extLst>
              </p:cNvPr>
              <p:cNvSpPr txBox="1"/>
              <p:nvPr/>
            </p:nvSpPr>
            <p:spPr>
              <a:xfrm>
                <a:off x="2685868" y="3058705"/>
                <a:ext cx="1153970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FE08FF-021D-F681-3982-82A6EABE1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868" y="3058705"/>
                <a:ext cx="1153970" cy="289182"/>
              </a:xfrm>
              <a:prstGeom prst="rect">
                <a:avLst/>
              </a:prstGeom>
              <a:blipFill>
                <a:blip r:embed="rId7"/>
                <a:stretch>
                  <a:fillRect l="-4762" r="-1587" b="-148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CDE963F-BDDF-427E-7734-19A301447896}"/>
              </a:ext>
            </a:extLst>
          </p:cNvPr>
          <p:cNvCxnSpPr/>
          <p:nvPr/>
        </p:nvCxnSpPr>
        <p:spPr>
          <a:xfrm>
            <a:off x="2751421" y="2704255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Arc 38">
            <a:extLst>
              <a:ext uri="{FF2B5EF4-FFF2-40B4-BE49-F238E27FC236}">
                <a16:creationId xmlns:a16="http://schemas.microsoft.com/office/drawing/2014/main" id="{264C1EFD-03C0-CC74-C5FE-5CEB2804D30A}"/>
              </a:ext>
            </a:extLst>
          </p:cNvPr>
          <p:cNvSpPr/>
          <p:nvPr/>
        </p:nvSpPr>
        <p:spPr>
          <a:xfrm rot="2385223">
            <a:off x="3169124" y="2582117"/>
            <a:ext cx="159533" cy="195159"/>
          </a:xfrm>
          <a:prstGeom prst="arc">
            <a:avLst>
              <a:gd name="adj1" fmla="val 16200000"/>
              <a:gd name="adj2" fmla="val 2016777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C09DF7-197B-3105-4370-7B88EA310D8C}"/>
                  </a:ext>
                </a:extLst>
              </p:cNvPr>
              <p:cNvSpPr txBox="1"/>
              <p:nvPr/>
            </p:nvSpPr>
            <p:spPr>
              <a:xfrm>
                <a:off x="3777928" y="2459000"/>
                <a:ext cx="1159292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C09DF7-197B-3105-4370-7B88EA310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928" y="2459000"/>
                <a:ext cx="1159292" cy="289182"/>
              </a:xfrm>
              <a:prstGeom prst="rect">
                <a:avLst/>
              </a:prstGeom>
              <a:blipFill>
                <a:blip r:embed="rId8"/>
                <a:stretch>
                  <a:fillRect l="-4737" r="-1579" b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9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8553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205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CC08F0-0387-ACF3-3F06-D626D36E93B1}"/>
              </a:ext>
            </a:extLst>
          </p:cNvPr>
          <p:cNvCxnSpPr>
            <a:cxnSpLocks/>
            <a:endCxn id="20" idx="6"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EC8899-0367-179B-EF6B-3A6EC10B70F9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75B7E8D-204A-51D6-DEE9-BFAFAE55F841}"/>
              </a:ext>
            </a:extLst>
          </p:cNvPr>
          <p:cNvCxnSpPr>
            <a:cxnSpLocks/>
          </p:cNvCxnSpPr>
          <p:nvPr/>
        </p:nvCxnSpPr>
        <p:spPr>
          <a:xfrm flipV="1">
            <a:off x="2535360" y="2654300"/>
            <a:ext cx="216061" cy="8617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D45A7C9-49D8-9B30-85F4-ADE22D18E629}"/>
              </a:ext>
            </a:extLst>
          </p:cNvPr>
          <p:cNvCxnSpPr>
            <a:cxnSpLocks/>
          </p:cNvCxnSpPr>
          <p:nvPr/>
        </p:nvCxnSpPr>
        <p:spPr>
          <a:xfrm flipV="1">
            <a:off x="2754790" y="2531422"/>
            <a:ext cx="846056" cy="14433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C53D29FA-D02D-E984-0BA6-F65F7438AD38}"/>
              </a:ext>
            </a:extLst>
          </p:cNvPr>
          <p:cNvSpPr/>
          <p:nvPr/>
        </p:nvSpPr>
        <p:spPr>
          <a:xfrm>
            <a:off x="3557204" y="2452047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8778F3F4-2A8E-AFEA-407D-210A75E334D7}"/>
              </a:ext>
            </a:extLst>
          </p:cNvPr>
          <p:cNvSpPr/>
          <p:nvPr/>
        </p:nvSpPr>
        <p:spPr>
          <a:xfrm rot="20567345">
            <a:off x="2569250" y="3360348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FE08FF-021D-F681-3982-82A6EABE18DB}"/>
                  </a:ext>
                </a:extLst>
              </p:cNvPr>
              <p:cNvSpPr txBox="1"/>
              <p:nvPr/>
            </p:nvSpPr>
            <p:spPr>
              <a:xfrm>
                <a:off x="2685868" y="3058705"/>
                <a:ext cx="1153970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FE08FF-021D-F681-3982-82A6EABE1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868" y="3058705"/>
                <a:ext cx="1153970" cy="289182"/>
              </a:xfrm>
              <a:prstGeom prst="rect">
                <a:avLst/>
              </a:prstGeom>
              <a:blipFill>
                <a:blip r:embed="rId7"/>
                <a:stretch>
                  <a:fillRect l="-4762" r="-1587" b="-148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CDE963F-BDDF-427E-7734-19A301447896}"/>
              </a:ext>
            </a:extLst>
          </p:cNvPr>
          <p:cNvCxnSpPr/>
          <p:nvPr/>
        </p:nvCxnSpPr>
        <p:spPr>
          <a:xfrm>
            <a:off x="2751421" y="2704255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Arc 38">
            <a:extLst>
              <a:ext uri="{FF2B5EF4-FFF2-40B4-BE49-F238E27FC236}">
                <a16:creationId xmlns:a16="http://schemas.microsoft.com/office/drawing/2014/main" id="{264C1EFD-03C0-CC74-C5FE-5CEB2804D30A}"/>
              </a:ext>
            </a:extLst>
          </p:cNvPr>
          <p:cNvSpPr/>
          <p:nvPr/>
        </p:nvSpPr>
        <p:spPr>
          <a:xfrm rot="2385223">
            <a:off x="3169124" y="2582117"/>
            <a:ext cx="159533" cy="195159"/>
          </a:xfrm>
          <a:prstGeom prst="arc">
            <a:avLst>
              <a:gd name="adj1" fmla="val 16200000"/>
              <a:gd name="adj2" fmla="val 2016777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C09DF7-197B-3105-4370-7B88EA310D8C}"/>
                  </a:ext>
                </a:extLst>
              </p:cNvPr>
              <p:cNvSpPr txBox="1"/>
              <p:nvPr/>
            </p:nvSpPr>
            <p:spPr>
              <a:xfrm>
                <a:off x="3777928" y="2459000"/>
                <a:ext cx="1159292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C09DF7-197B-3105-4370-7B88EA310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928" y="2459000"/>
                <a:ext cx="1159292" cy="289182"/>
              </a:xfrm>
              <a:prstGeom prst="rect">
                <a:avLst/>
              </a:prstGeom>
              <a:blipFill>
                <a:blip r:embed="rId8"/>
                <a:stretch>
                  <a:fillRect l="-4737" r="-1579" b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9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9688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206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CC08F0-0387-ACF3-3F06-D626D36E93B1}"/>
              </a:ext>
            </a:extLst>
          </p:cNvPr>
          <p:cNvCxnSpPr>
            <a:cxnSpLocks/>
            <a:endCxn id="20" idx="6"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EC8899-0367-179B-EF6B-3A6EC10B70F9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75B7E8D-204A-51D6-DEE9-BFAFAE55F841}"/>
              </a:ext>
            </a:extLst>
          </p:cNvPr>
          <p:cNvCxnSpPr>
            <a:cxnSpLocks/>
          </p:cNvCxnSpPr>
          <p:nvPr/>
        </p:nvCxnSpPr>
        <p:spPr>
          <a:xfrm flipV="1">
            <a:off x="2535360" y="2654300"/>
            <a:ext cx="216061" cy="8617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D45A7C9-49D8-9B30-85F4-ADE22D18E629}"/>
              </a:ext>
            </a:extLst>
          </p:cNvPr>
          <p:cNvCxnSpPr>
            <a:cxnSpLocks/>
          </p:cNvCxnSpPr>
          <p:nvPr/>
        </p:nvCxnSpPr>
        <p:spPr>
          <a:xfrm flipV="1">
            <a:off x="3328934" y="2925123"/>
            <a:ext cx="846056" cy="14433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Arc 35">
            <a:extLst>
              <a:ext uri="{FF2B5EF4-FFF2-40B4-BE49-F238E27FC236}">
                <a16:creationId xmlns:a16="http://schemas.microsoft.com/office/drawing/2014/main" id="{8778F3F4-2A8E-AFEA-407D-210A75E334D7}"/>
              </a:ext>
            </a:extLst>
          </p:cNvPr>
          <p:cNvSpPr/>
          <p:nvPr/>
        </p:nvSpPr>
        <p:spPr>
          <a:xfrm rot="1054266">
            <a:off x="2433813" y="3220032"/>
            <a:ext cx="328475" cy="354691"/>
          </a:xfrm>
          <a:prstGeom prst="arc">
            <a:avLst>
              <a:gd name="adj1" fmla="val 15330349"/>
              <a:gd name="adj2" fmla="val 19984835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FE08FF-021D-F681-3982-82A6EABE18DB}"/>
                  </a:ext>
                </a:extLst>
              </p:cNvPr>
              <p:cNvSpPr txBox="1"/>
              <p:nvPr/>
            </p:nvSpPr>
            <p:spPr>
              <a:xfrm>
                <a:off x="2734930" y="2754268"/>
                <a:ext cx="780470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FE08FF-021D-F681-3982-82A6EABE1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930" y="2754268"/>
                <a:ext cx="780470" cy="289182"/>
              </a:xfrm>
              <a:prstGeom prst="rect">
                <a:avLst/>
              </a:prstGeom>
              <a:blipFill>
                <a:blip r:embed="rId7"/>
                <a:stretch>
                  <a:fillRect l="-7031" b="-127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>
            <a:extLst>
              <a:ext uri="{FF2B5EF4-FFF2-40B4-BE49-F238E27FC236}">
                <a16:creationId xmlns:a16="http://schemas.microsoft.com/office/drawing/2014/main" id="{264C1EFD-03C0-CC74-C5FE-5CEB2804D30A}"/>
              </a:ext>
            </a:extLst>
          </p:cNvPr>
          <p:cNvSpPr/>
          <p:nvPr/>
        </p:nvSpPr>
        <p:spPr>
          <a:xfrm rot="5400000">
            <a:off x="3508244" y="2976751"/>
            <a:ext cx="246759" cy="306607"/>
          </a:xfrm>
          <a:prstGeom prst="arc">
            <a:avLst>
              <a:gd name="adj1" fmla="val 13901385"/>
              <a:gd name="adj2" fmla="val 2016777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C09DF7-197B-3105-4370-7B88EA310D8C}"/>
                  </a:ext>
                </a:extLst>
              </p:cNvPr>
              <p:cNvSpPr txBox="1"/>
              <p:nvPr/>
            </p:nvSpPr>
            <p:spPr>
              <a:xfrm>
                <a:off x="3846274" y="3011249"/>
                <a:ext cx="785793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C09DF7-197B-3105-4370-7B88EA310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274" y="3011249"/>
                <a:ext cx="785793" cy="289182"/>
              </a:xfrm>
              <a:prstGeom prst="rect">
                <a:avLst/>
              </a:prstGeom>
              <a:blipFill>
                <a:blip r:embed="rId8"/>
                <a:stretch>
                  <a:fillRect l="-6977" b="-127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9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1009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207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CC08F0-0387-ACF3-3F06-D626D36E93B1}"/>
              </a:ext>
            </a:extLst>
          </p:cNvPr>
          <p:cNvCxnSpPr>
            <a:cxnSpLocks/>
            <a:endCxn id="20" idx="6"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EC8899-0367-179B-EF6B-3A6EC10B70F9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75B7E8D-204A-51D6-DEE9-BFAFAE55F841}"/>
              </a:ext>
            </a:extLst>
          </p:cNvPr>
          <p:cNvCxnSpPr>
            <a:cxnSpLocks/>
          </p:cNvCxnSpPr>
          <p:nvPr/>
        </p:nvCxnSpPr>
        <p:spPr>
          <a:xfrm flipV="1">
            <a:off x="2535360" y="2654300"/>
            <a:ext cx="216061" cy="8617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D45A7C9-49D8-9B30-85F4-ADE22D18E629}"/>
              </a:ext>
            </a:extLst>
          </p:cNvPr>
          <p:cNvCxnSpPr>
            <a:cxnSpLocks/>
          </p:cNvCxnSpPr>
          <p:nvPr/>
        </p:nvCxnSpPr>
        <p:spPr>
          <a:xfrm flipV="1">
            <a:off x="3328934" y="2925123"/>
            <a:ext cx="846056" cy="14433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Arc 35">
            <a:extLst>
              <a:ext uri="{FF2B5EF4-FFF2-40B4-BE49-F238E27FC236}">
                <a16:creationId xmlns:a16="http://schemas.microsoft.com/office/drawing/2014/main" id="{8778F3F4-2A8E-AFEA-407D-210A75E334D7}"/>
              </a:ext>
            </a:extLst>
          </p:cNvPr>
          <p:cNvSpPr/>
          <p:nvPr/>
        </p:nvSpPr>
        <p:spPr>
          <a:xfrm rot="1054266">
            <a:off x="2433813" y="3220032"/>
            <a:ext cx="328475" cy="354691"/>
          </a:xfrm>
          <a:prstGeom prst="arc">
            <a:avLst>
              <a:gd name="adj1" fmla="val 15330349"/>
              <a:gd name="adj2" fmla="val 19984835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FE08FF-021D-F681-3982-82A6EABE18DB}"/>
                  </a:ext>
                </a:extLst>
              </p:cNvPr>
              <p:cNvSpPr txBox="1"/>
              <p:nvPr/>
            </p:nvSpPr>
            <p:spPr>
              <a:xfrm>
                <a:off x="2734930" y="2754268"/>
                <a:ext cx="780470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FE08FF-021D-F681-3982-82A6EABE1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930" y="2754268"/>
                <a:ext cx="780470" cy="289182"/>
              </a:xfrm>
              <a:prstGeom prst="rect">
                <a:avLst/>
              </a:prstGeom>
              <a:blipFill>
                <a:blip r:embed="rId7"/>
                <a:stretch>
                  <a:fillRect l="-7031" b="-127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>
            <a:extLst>
              <a:ext uri="{FF2B5EF4-FFF2-40B4-BE49-F238E27FC236}">
                <a16:creationId xmlns:a16="http://schemas.microsoft.com/office/drawing/2014/main" id="{264C1EFD-03C0-CC74-C5FE-5CEB2804D30A}"/>
              </a:ext>
            </a:extLst>
          </p:cNvPr>
          <p:cNvSpPr/>
          <p:nvPr/>
        </p:nvSpPr>
        <p:spPr>
          <a:xfrm rot="5400000">
            <a:off x="3508244" y="2976751"/>
            <a:ext cx="246759" cy="306607"/>
          </a:xfrm>
          <a:prstGeom prst="arc">
            <a:avLst>
              <a:gd name="adj1" fmla="val 13901385"/>
              <a:gd name="adj2" fmla="val 2016777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C09DF7-197B-3105-4370-7B88EA310D8C}"/>
                  </a:ext>
                </a:extLst>
              </p:cNvPr>
              <p:cNvSpPr txBox="1"/>
              <p:nvPr/>
            </p:nvSpPr>
            <p:spPr>
              <a:xfrm>
                <a:off x="3846274" y="3011249"/>
                <a:ext cx="785793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C09DF7-197B-3105-4370-7B88EA310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274" y="3011249"/>
                <a:ext cx="785793" cy="289182"/>
              </a:xfrm>
              <a:prstGeom prst="rect">
                <a:avLst/>
              </a:prstGeom>
              <a:blipFill>
                <a:blip r:embed="rId8"/>
                <a:stretch>
                  <a:fillRect l="-6977" b="-127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9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E7CBC33-E7C5-7732-5673-521D422F6043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888DCA-7EC6-BC76-93EA-6A1D498079D5}"/>
              </a:ext>
            </a:extLst>
          </p:cNvPr>
          <p:cNvCxnSpPr>
            <a:cxnSpLocks/>
          </p:cNvCxnSpPr>
          <p:nvPr/>
        </p:nvCxnSpPr>
        <p:spPr>
          <a:xfrm flipV="1">
            <a:off x="2535360" y="2654300"/>
            <a:ext cx="216061" cy="8617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15369593-CAA9-6850-336D-396E8F093D25}"/>
              </a:ext>
            </a:extLst>
          </p:cNvPr>
          <p:cNvSpPr/>
          <p:nvPr/>
        </p:nvSpPr>
        <p:spPr>
          <a:xfrm rot="1054266">
            <a:off x="2433813" y="3220032"/>
            <a:ext cx="328475" cy="354691"/>
          </a:xfrm>
          <a:prstGeom prst="arc">
            <a:avLst>
              <a:gd name="adj1" fmla="val 15330349"/>
              <a:gd name="adj2" fmla="val 19984835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BE7E35-6268-D62B-8155-FF369012B57F}"/>
                  </a:ext>
                </a:extLst>
              </p:cNvPr>
              <p:cNvSpPr txBox="1"/>
              <p:nvPr/>
            </p:nvSpPr>
            <p:spPr>
              <a:xfrm>
                <a:off x="2734930" y="2754268"/>
                <a:ext cx="780470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BE7E35-6268-D62B-8155-FF369012B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930" y="2754268"/>
                <a:ext cx="780470" cy="289182"/>
              </a:xfrm>
              <a:prstGeom prst="rect">
                <a:avLst/>
              </a:prstGeom>
              <a:blipFill>
                <a:blip r:embed="rId7"/>
                <a:stretch>
                  <a:fillRect l="-7031" b="-127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EBF9761-0832-0EF9-B224-38305CA9C1A6}"/>
              </a:ext>
            </a:extLst>
          </p:cNvPr>
          <p:cNvCxnSpPr>
            <a:cxnSpLocks/>
          </p:cNvCxnSpPr>
          <p:nvPr/>
        </p:nvCxnSpPr>
        <p:spPr>
          <a:xfrm>
            <a:off x="3342772" y="3065443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E8ED3D-1631-50D9-555E-EDFF4E34B5EF}"/>
              </a:ext>
            </a:extLst>
          </p:cNvPr>
          <p:cNvCxnSpPr>
            <a:cxnSpLocks/>
          </p:cNvCxnSpPr>
          <p:nvPr/>
        </p:nvCxnSpPr>
        <p:spPr>
          <a:xfrm flipV="1">
            <a:off x="3330790" y="2926772"/>
            <a:ext cx="846056" cy="14433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61353434-FDD0-991B-02D2-4A0FE8A1F2E2}"/>
              </a:ext>
            </a:extLst>
          </p:cNvPr>
          <p:cNvSpPr/>
          <p:nvPr/>
        </p:nvSpPr>
        <p:spPr>
          <a:xfrm rot="5400000">
            <a:off x="3510100" y="2978400"/>
            <a:ext cx="246759" cy="306607"/>
          </a:xfrm>
          <a:prstGeom prst="arc">
            <a:avLst>
              <a:gd name="adj1" fmla="val 13901385"/>
              <a:gd name="adj2" fmla="val 2016777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7474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208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CC08F0-0387-ACF3-3F06-D626D36E93B1}"/>
              </a:ext>
            </a:extLst>
          </p:cNvPr>
          <p:cNvCxnSpPr>
            <a:cxnSpLocks/>
            <a:endCxn id="20" idx="6"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EC8899-0367-179B-EF6B-3A6EC10B70F9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75B7E8D-204A-51D6-DEE9-BFAFAE55F841}"/>
              </a:ext>
            </a:extLst>
          </p:cNvPr>
          <p:cNvCxnSpPr>
            <a:cxnSpLocks/>
          </p:cNvCxnSpPr>
          <p:nvPr/>
        </p:nvCxnSpPr>
        <p:spPr>
          <a:xfrm flipV="1">
            <a:off x="2535360" y="2654300"/>
            <a:ext cx="216061" cy="8617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D45A7C9-49D8-9B30-85F4-ADE22D18E629}"/>
              </a:ext>
            </a:extLst>
          </p:cNvPr>
          <p:cNvCxnSpPr>
            <a:cxnSpLocks/>
          </p:cNvCxnSpPr>
          <p:nvPr/>
        </p:nvCxnSpPr>
        <p:spPr>
          <a:xfrm flipV="1">
            <a:off x="3328934" y="2925123"/>
            <a:ext cx="846056" cy="14433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Arc 35">
            <a:extLst>
              <a:ext uri="{FF2B5EF4-FFF2-40B4-BE49-F238E27FC236}">
                <a16:creationId xmlns:a16="http://schemas.microsoft.com/office/drawing/2014/main" id="{8778F3F4-2A8E-AFEA-407D-210A75E334D7}"/>
              </a:ext>
            </a:extLst>
          </p:cNvPr>
          <p:cNvSpPr/>
          <p:nvPr/>
        </p:nvSpPr>
        <p:spPr>
          <a:xfrm rot="1054266">
            <a:off x="2433813" y="3220032"/>
            <a:ext cx="328475" cy="354691"/>
          </a:xfrm>
          <a:prstGeom prst="arc">
            <a:avLst>
              <a:gd name="adj1" fmla="val 15330349"/>
              <a:gd name="adj2" fmla="val 19984835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FE08FF-021D-F681-3982-82A6EABE18DB}"/>
                  </a:ext>
                </a:extLst>
              </p:cNvPr>
              <p:cNvSpPr txBox="1"/>
              <p:nvPr/>
            </p:nvSpPr>
            <p:spPr>
              <a:xfrm>
                <a:off x="2734930" y="2754268"/>
                <a:ext cx="780470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FE08FF-021D-F681-3982-82A6EABE1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930" y="2754268"/>
                <a:ext cx="780470" cy="289182"/>
              </a:xfrm>
              <a:prstGeom prst="rect">
                <a:avLst/>
              </a:prstGeom>
              <a:blipFill>
                <a:blip r:embed="rId7"/>
                <a:stretch>
                  <a:fillRect l="-7031" b="-127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>
            <a:extLst>
              <a:ext uri="{FF2B5EF4-FFF2-40B4-BE49-F238E27FC236}">
                <a16:creationId xmlns:a16="http://schemas.microsoft.com/office/drawing/2014/main" id="{264C1EFD-03C0-CC74-C5FE-5CEB2804D30A}"/>
              </a:ext>
            </a:extLst>
          </p:cNvPr>
          <p:cNvSpPr/>
          <p:nvPr/>
        </p:nvSpPr>
        <p:spPr>
          <a:xfrm rot="5400000">
            <a:off x="3508244" y="2976751"/>
            <a:ext cx="246759" cy="306607"/>
          </a:xfrm>
          <a:prstGeom prst="arc">
            <a:avLst>
              <a:gd name="adj1" fmla="val 13901385"/>
              <a:gd name="adj2" fmla="val 2016777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C09DF7-197B-3105-4370-7B88EA310D8C}"/>
                  </a:ext>
                </a:extLst>
              </p:cNvPr>
              <p:cNvSpPr txBox="1"/>
              <p:nvPr/>
            </p:nvSpPr>
            <p:spPr>
              <a:xfrm>
                <a:off x="3846274" y="3011249"/>
                <a:ext cx="785793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C09DF7-197B-3105-4370-7B88EA310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274" y="3011249"/>
                <a:ext cx="785793" cy="289182"/>
              </a:xfrm>
              <a:prstGeom prst="rect">
                <a:avLst/>
              </a:prstGeom>
              <a:blipFill>
                <a:blip r:embed="rId8"/>
                <a:stretch>
                  <a:fillRect l="-6977" b="-127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9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7E9524-D757-7D05-C437-D1072EBCA61B}"/>
              </a:ext>
            </a:extLst>
          </p:cNvPr>
          <p:cNvCxnSpPr>
            <a:cxnSpLocks/>
          </p:cNvCxnSpPr>
          <p:nvPr/>
        </p:nvCxnSpPr>
        <p:spPr>
          <a:xfrm rot="1622406" flipV="1">
            <a:off x="3584141" y="1548567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9D455CA-DD4B-23AD-06F4-8191740E92A3}"/>
              </a:ext>
            </a:extLst>
          </p:cNvPr>
          <p:cNvCxnSpPr>
            <a:cxnSpLocks/>
          </p:cNvCxnSpPr>
          <p:nvPr/>
        </p:nvCxnSpPr>
        <p:spPr>
          <a:xfrm rot="1622406" flipV="1">
            <a:off x="3726400" y="1026766"/>
            <a:ext cx="216061" cy="8617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1CF9BF07-C382-4DE6-F7F7-81C565885A36}"/>
              </a:ext>
            </a:extLst>
          </p:cNvPr>
          <p:cNvSpPr/>
          <p:nvPr/>
        </p:nvSpPr>
        <p:spPr>
          <a:xfrm rot="2676672">
            <a:off x="3487880" y="1537759"/>
            <a:ext cx="328475" cy="354691"/>
          </a:xfrm>
          <a:prstGeom prst="arc">
            <a:avLst>
              <a:gd name="adj1" fmla="val 15330349"/>
              <a:gd name="adj2" fmla="val 19984835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8A1790-A3B2-28EB-84EC-7E41805BB606}"/>
                  </a:ext>
                </a:extLst>
              </p:cNvPr>
              <p:cNvSpPr txBox="1"/>
              <p:nvPr/>
            </p:nvSpPr>
            <p:spPr>
              <a:xfrm>
                <a:off x="3958011" y="1366122"/>
                <a:ext cx="867802" cy="2992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8A1790-A3B2-28EB-84EC-7E41805BB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011" y="1366122"/>
                <a:ext cx="867802" cy="299249"/>
              </a:xfrm>
              <a:prstGeom prst="rect">
                <a:avLst/>
              </a:prstGeom>
              <a:blipFill>
                <a:blip r:embed="rId10"/>
                <a:stretch>
                  <a:fillRect l="-5594" r="-4196" b="-28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79C306-EB2E-D547-D646-0F75180BFAEB}"/>
              </a:ext>
            </a:extLst>
          </p:cNvPr>
          <p:cNvCxnSpPr>
            <a:cxnSpLocks/>
          </p:cNvCxnSpPr>
          <p:nvPr/>
        </p:nvCxnSpPr>
        <p:spPr>
          <a:xfrm rot="19827290">
            <a:off x="3599427" y="2312956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47BE5F-9416-467C-384E-2D6638D9A2B2}"/>
              </a:ext>
            </a:extLst>
          </p:cNvPr>
          <p:cNvCxnSpPr>
            <a:cxnSpLocks/>
          </p:cNvCxnSpPr>
          <p:nvPr/>
        </p:nvCxnSpPr>
        <p:spPr>
          <a:xfrm rot="19827290" flipV="1">
            <a:off x="3444518" y="2217552"/>
            <a:ext cx="846056" cy="14433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c 14">
            <a:extLst>
              <a:ext uri="{FF2B5EF4-FFF2-40B4-BE49-F238E27FC236}">
                <a16:creationId xmlns:a16="http://schemas.microsoft.com/office/drawing/2014/main" id="{FF7F030A-9B1A-EDF3-878C-D411E93A0D25}"/>
              </a:ext>
            </a:extLst>
          </p:cNvPr>
          <p:cNvSpPr/>
          <p:nvPr/>
        </p:nvSpPr>
        <p:spPr>
          <a:xfrm rot="3627290">
            <a:off x="3704943" y="2311256"/>
            <a:ext cx="246759" cy="306607"/>
          </a:xfrm>
          <a:prstGeom prst="arc">
            <a:avLst>
              <a:gd name="adj1" fmla="val 13901385"/>
              <a:gd name="adj2" fmla="val 2016777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5B020A-4FAA-ECF6-41D4-08E29A33A4CD}"/>
                  </a:ext>
                </a:extLst>
              </p:cNvPr>
              <p:cNvSpPr txBox="1"/>
              <p:nvPr/>
            </p:nvSpPr>
            <p:spPr>
              <a:xfrm>
                <a:off x="4104784" y="2141652"/>
                <a:ext cx="873124" cy="2992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5B020A-4FAA-ECF6-41D4-08E29A33A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784" y="2141652"/>
                <a:ext cx="873124" cy="299249"/>
              </a:xfrm>
              <a:prstGeom prst="rect">
                <a:avLst/>
              </a:prstGeom>
              <a:blipFill>
                <a:blip r:embed="rId11"/>
                <a:stretch>
                  <a:fillRect l="-5556" r="-4167" b="-28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6966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209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7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8A1790-A3B2-28EB-84EC-7E41805BB606}"/>
                  </a:ext>
                </a:extLst>
              </p:cNvPr>
              <p:cNvSpPr txBox="1"/>
              <p:nvPr/>
            </p:nvSpPr>
            <p:spPr>
              <a:xfrm>
                <a:off x="3958011" y="1366122"/>
                <a:ext cx="867802" cy="2992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8A1790-A3B2-28EB-84EC-7E41805BB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011" y="1366122"/>
                <a:ext cx="867802" cy="299249"/>
              </a:xfrm>
              <a:prstGeom prst="rect">
                <a:avLst/>
              </a:prstGeom>
              <a:blipFill>
                <a:blip r:embed="rId8"/>
                <a:stretch>
                  <a:fillRect l="-5594" r="-4196" b="-28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5B020A-4FAA-ECF6-41D4-08E29A33A4CD}"/>
                  </a:ext>
                </a:extLst>
              </p:cNvPr>
              <p:cNvSpPr txBox="1"/>
              <p:nvPr/>
            </p:nvSpPr>
            <p:spPr>
              <a:xfrm>
                <a:off x="4104784" y="2141652"/>
                <a:ext cx="873124" cy="2992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5B020A-4FAA-ECF6-41D4-08E29A33A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784" y="2141652"/>
                <a:ext cx="873124" cy="299249"/>
              </a:xfrm>
              <a:prstGeom prst="rect">
                <a:avLst/>
              </a:prstGeom>
              <a:blipFill>
                <a:blip r:embed="rId9"/>
                <a:stretch>
                  <a:fillRect l="-5556" r="-4167" b="-28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47C7F2-7993-BAE2-8302-398903B6BD20}"/>
              </a:ext>
            </a:extLst>
          </p:cNvPr>
          <p:cNvCxnSpPr>
            <a:cxnSpLocks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5F4093-8B1E-F52A-4D17-316EB7CA81FB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c 24">
            <a:extLst>
              <a:ext uri="{FF2B5EF4-FFF2-40B4-BE49-F238E27FC236}">
                <a16:creationId xmlns:a16="http://schemas.microsoft.com/office/drawing/2014/main" id="{0AD13672-D528-29A3-2AA2-01694A2F9D2D}"/>
              </a:ext>
            </a:extLst>
          </p:cNvPr>
          <p:cNvSpPr/>
          <p:nvPr/>
        </p:nvSpPr>
        <p:spPr>
          <a:xfrm>
            <a:off x="2817562" y="3331420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B38BCD-C239-5F77-5905-EAD3A8F2BAB1}"/>
                  </a:ext>
                </a:extLst>
              </p:cNvPr>
              <p:cNvSpPr txBox="1"/>
              <p:nvPr/>
            </p:nvSpPr>
            <p:spPr>
              <a:xfrm>
                <a:off x="2989642" y="3216494"/>
                <a:ext cx="864596" cy="299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B38BCD-C239-5F77-5905-EAD3A8F2B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642" y="3216494"/>
                <a:ext cx="864596" cy="299569"/>
              </a:xfrm>
              <a:prstGeom prst="rect">
                <a:avLst/>
              </a:prstGeom>
              <a:blipFill>
                <a:blip r:embed="rId10"/>
                <a:stretch>
                  <a:fillRect l="-5634" r="-3521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030395-1299-DF4D-040F-2090F8C85C59}"/>
              </a:ext>
            </a:extLst>
          </p:cNvPr>
          <p:cNvCxnSpPr/>
          <p:nvPr/>
        </p:nvCxnSpPr>
        <p:spPr>
          <a:xfrm>
            <a:off x="3374244" y="3063794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DCE7DF16-61E5-1872-3AAD-5D91807F2149}"/>
              </a:ext>
            </a:extLst>
          </p:cNvPr>
          <p:cNvSpPr/>
          <p:nvPr/>
        </p:nvSpPr>
        <p:spPr>
          <a:xfrm rot="2385223">
            <a:off x="3644806" y="3074105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4293CB6-2C57-CEBF-8CD7-0F7E4FA6277C}"/>
                  </a:ext>
                </a:extLst>
              </p:cNvPr>
              <p:cNvSpPr txBox="1"/>
              <p:nvPr/>
            </p:nvSpPr>
            <p:spPr>
              <a:xfrm>
                <a:off x="3914679" y="3085028"/>
                <a:ext cx="1043041" cy="299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4293CB6-2C57-CEBF-8CD7-0F7E4FA62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679" y="3085028"/>
                <a:ext cx="1043041" cy="299569"/>
              </a:xfrm>
              <a:prstGeom prst="rect">
                <a:avLst/>
              </a:prstGeom>
              <a:blipFill>
                <a:blip r:embed="rId11"/>
                <a:stretch>
                  <a:fillRect l="-585" r="-2924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row: Curved Right 29">
            <a:extLst>
              <a:ext uri="{FF2B5EF4-FFF2-40B4-BE49-F238E27FC236}">
                <a16:creationId xmlns:a16="http://schemas.microsoft.com/office/drawing/2014/main" id="{4F112D59-9B98-C219-5D79-7286590124C5}"/>
              </a:ext>
            </a:extLst>
          </p:cNvPr>
          <p:cNvSpPr/>
          <p:nvPr/>
        </p:nvSpPr>
        <p:spPr>
          <a:xfrm flipH="1" flipV="1">
            <a:off x="8680421" y="4408145"/>
            <a:ext cx="415419" cy="2153868"/>
          </a:xfrm>
          <a:prstGeom prst="curved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ABAEDA1-E08D-FCCF-DCB5-EA1F3B56940F}"/>
              </a:ext>
            </a:extLst>
          </p:cNvPr>
          <p:cNvGrpSpPr/>
          <p:nvPr/>
        </p:nvGrpSpPr>
        <p:grpSpPr>
          <a:xfrm>
            <a:off x="3487880" y="1026766"/>
            <a:ext cx="938445" cy="974071"/>
            <a:chOff x="3487880" y="1026766"/>
            <a:chExt cx="938445" cy="974071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35BCCF0-6088-3E3D-9C23-2B68DD945E76}"/>
                </a:ext>
              </a:extLst>
            </p:cNvPr>
            <p:cNvCxnSpPr>
              <a:cxnSpLocks/>
            </p:cNvCxnSpPr>
            <p:nvPr/>
          </p:nvCxnSpPr>
          <p:spPr>
            <a:xfrm rot="1622406" flipV="1">
              <a:off x="3584141" y="1548567"/>
              <a:ext cx="842184" cy="45227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F27DE07-03BD-69B3-CD6E-9589DADBAE23}"/>
                </a:ext>
              </a:extLst>
            </p:cNvPr>
            <p:cNvCxnSpPr>
              <a:cxnSpLocks/>
            </p:cNvCxnSpPr>
            <p:nvPr/>
          </p:nvCxnSpPr>
          <p:spPr>
            <a:xfrm rot="1622406" flipV="1">
              <a:off x="3726400" y="1026766"/>
              <a:ext cx="216061" cy="8617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9E2D998E-DF84-A829-A0C9-A88E39C2228E}"/>
                </a:ext>
              </a:extLst>
            </p:cNvPr>
            <p:cNvSpPr/>
            <p:nvPr/>
          </p:nvSpPr>
          <p:spPr>
            <a:xfrm rot="2676672">
              <a:off x="3487880" y="1537759"/>
              <a:ext cx="328475" cy="354691"/>
            </a:xfrm>
            <a:prstGeom prst="arc">
              <a:avLst>
                <a:gd name="adj1" fmla="val 15330349"/>
                <a:gd name="adj2" fmla="val 19984835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D5CC3FB-D6E8-1980-B532-DF6CA04D3E0E}"/>
              </a:ext>
            </a:extLst>
          </p:cNvPr>
          <p:cNvGrpSpPr/>
          <p:nvPr/>
        </p:nvGrpSpPr>
        <p:grpSpPr>
          <a:xfrm>
            <a:off x="3444518" y="2217552"/>
            <a:ext cx="998151" cy="547673"/>
            <a:chOff x="3444518" y="2217552"/>
            <a:chExt cx="998151" cy="547673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79517BE-66BB-0D8E-B0E2-8105FDEE186B}"/>
                </a:ext>
              </a:extLst>
            </p:cNvPr>
            <p:cNvCxnSpPr>
              <a:cxnSpLocks/>
            </p:cNvCxnSpPr>
            <p:nvPr/>
          </p:nvCxnSpPr>
          <p:spPr>
            <a:xfrm rot="19827290">
              <a:off x="3599427" y="2312956"/>
              <a:ext cx="843242" cy="452269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BDA244D-A07C-F586-DC12-149DB9C6518E}"/>
                </a:ext>
              </a:extLst>
            </p:cNvPr>
            <p:cNvCxnSpPr>
              <a:cxnSpLocks/>
            </p:cNvCxnSpPr>
            <p:nvPr/>
          </p:nvCxnSpPr>
          <p:spPr>
            <a:xfrm rot="19827290" flipV="1">
              <a:off x="3444518" y="2217552"/>
              <a:ext cx="846056" cy="14433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5D4DABD6-C539-961E-806A-3C4D75CA2C80}"/>
                </a:ext>
              </a:extLst>
            </p:cNvPr>
            <p:cNvSpPr/>
            <p:nvPr/>
          </p:nvSpPr>
          <p:spPr>
            <a:xfrm rot="3627290">
              <a:off x="3704943" y="2311256"/>
              <a:ext cx="246759" cy="306607"/>
            </a:xfrm>
            <a:prstGeom prst="arc">
              <a:avLst>
                <a:gd name="adj1" fmla="val 13901385"/>
                <a:gd name="adj2" fmla="val 20167779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40818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473BEBF-9A82-4EC5-3806-4A742101034A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194912" y="1345888"/>
            <a:ext cx="3850038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  <a:endParaRPr lang="en-CA" sz="11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7448550" y="163215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4320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210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7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D2763904-A00A-00C6-FCE6-8B7FAB050406}"/>
              </a:ext>
            </a:extLst>
          </p:cNvPr>
          <p:cNvGrpSpPr/>
          <p:nvPr/>
        </p:nvGrpSpPr>
        <p:grpSpPr>
          <a:xfrm rot="1283546">
            <a:off x="2525537" y="2927618"/>
            <a:ext cx="938445" cy="974071"/>
            <a:chOff x="3487880" y="1026766"/>
            <a:chExt cx="938445" cy="974071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57E9524-D757-7D05-C437-D1072EBCA61B}"/>
                </a:ext>
              </a:extLst>
            </p:cNvPr>
            <p:cNvCxnSpPr>
              <a:cxnSpLocks/>
            </p:cNvCxnSpPr>
            <p:nvPr/>
          </p:nvCxnSpPr>
          <p:spPr>
            <a:xfrm rot="1622406" flipV="1">
              <a:off x="3584141" y="1548567"/>
              <a:ext cx="842184" cy="45227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9D455CA-DD4B-23AD-06F4-8191740E92A3}"/>
                </a:ext>
              </a:extLst>
            </p:cNvPr>
            <p:cNvCxnSpPr>
              <a:cxnSpLocks/>
            </p:cNvCxnSpPr>
            <p:nvPr/>
          </p:nvCxnSpPr>
          <p:spPr>
            <a:xfrm rot="1622406" flipV="1">
              <a:off x="3726400" y="1026766"/>
              <a:ext cx="216061" cy="8617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1CF9BF07-C382-4DE6-F7F7-81C565885A36}"/>
                </a:ext>
              </a:extLst>
            </p:cNvPr>
            <p:cNvSpPr/>
            <p:nvPr/>
          </p:nvSpPr>
          <p:spPr>
            <a:xfrm rot="2676672">
              <a:off x="3487880" y="1537759"/>
              <a:ext cx="328475" cy="354691"/>
            </a:xfrm>
            <a:prstGeom prst="arc">
              <a:avLst>
                <a:gd name="adj1" fmla="val 15330349"/>
                <a:gd name="adj2" fmla="val 19984835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6CD7E6C-B65F-B8EA-7C3C-D1F7CC758DFF}"/>
              </a:ext>
            </a:extLst>
          </p:cNvPr>
          <p:cNvGrpSpPr/>
          <p:nvPr/>
        </p:nvGrpSpPr>
        <p:grpSpPr>
          <a:xfrm rot="4042817">
            <a:off x="3083176" y="3151452"/>
            <a:ext cx="998151" cy="547673"/>
            <a:chOff x="3444518" y="2217552"/>
            <a:chExt cx="998151" cy="54767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A79C306-EB2E-D547-D646-0F75180BFAEB}"/>
                </a:ext>
              </a:extLst>
            </p:cNvPr>
            <p:cNvCxnSpPr>
              <a:cxnSpLocks/>
            </p:cNvCxnSpPr>
            <p:nvPr/>
          </p:nvCxnSpPr>
          <p:spPr>
            <a:xfrm rot="19827290">
              <a:off x="3599427" y="2312956"/>
              <a:ext cx="843242" cy="452269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547BE5F-9416-467C-384E-2D6638D9A2B2}"/>
                </a:ext>
              </a:extLst>
            </p:cNvPr>
            <p:cNvCxnSpPr>
              <a:cxnSpLocks/>
            </p:cNvCxnSpPr>
            <p:nvPr/>
          </p:nvCxnSpPr>
          <p:spPr>
            <a:xfrm rot="19827290" flipV="1">
              <a:off x="3444518" y="2217552"/>
              <a:ext cx="846056" cy="14433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FF7F030A-9B1A-EDF3-878C-D411E93A0D25}"/>
                </a:ext>
              </a:extLst>
            </p:cNvPr>
            <p:cNvSpPr/>
            <p:nvPr/>
          </p:nvSpPr>
          <p:spPr>
            <a:xfrm rot="3627290">
              <a:off x="3704943" y="2311256"/>
              <a:ext cx="246759" cy="306607"/>
            </a:xfrm>
            <a:prstGeom prst="arc">
              <a:avLst>
                <a:gd name="adj1" fmla="val 13901385"/>
                <a:gd name="adj2" fmla="val 20167779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47C7F2-7993-BAE2-8302-398903B6BD20}"/>
              </a:ext>
            </a:extLst>
          </p:cNvPr>
          <p:cNvCxnSpPr>
            <a:cxnSpLocks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5F4093-8B1E-F52A-4D17-316EB7CA81FB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c 24">
            <a:extLst>
              <a:ext uri="{FF2B5EF4-FFF2-40B4-BE49-F238E27FC236}">
                <a16:creationId xmlns:a16="http://schemas.microsoft.com/office/drawing/2014/main" id="{0AD13672-D528-29A3-2AA2-01694A2F9D2D}"/>
              </a:ext>
            </a:extLst>
          </p:cNvPr>
          <p:cNvSpPr/>
          <p:nvPr/>
        </p:nvSpPr>
        <p:spPr>
          <a:xfrm>
            <a:off x="2817562" y="3331420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B38BCD-C239-5F77-5905-EAD3A8F2BAB1}"/>
                  </a:ext>
                </a:extLst>
              </p:cNvPr>
              <p:cNvSpPr txBox="1"/>
              <p:nvPr/>
            </p:nvSpPr>
            <p:spPr>
              <a:xfrm>
                <a:off x="2989642" y="3216494"/>
                <a:ext cx="864596" cy="299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B38BCD-C239-5F77-5905-EAD3A8F2B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642" y="3216494"/>
                <a:ext cx="864596" cy="299569"/>
              </a:xfrm>
              <a:prstGeom prst="rect">
                <a:avLst/>
              </a:prstGeom>
              <a:blipFill>
                <a:blip r:embed="rId8"/>
                <a:stretch>
                  <a:fillRect l="-5634" r="-3521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030395-1299-DF4D-040F-2090F8C85C59}"/>
              </a:ext>
            </a:extLst>
          </p:cNvPr>
          <p:cNvCxnSpPr/>
          <p:nvPr/>
        </p:nvCxnSpPr>
        <p:spPr>
          <a:xfrm>
            <a:off x="3374244" y="3063794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DCE7DF16-61E5-1872-3AAD-5D91807F2149}"/>
              </a:ext>
            </a:extLst>
          </p:cNvPr>
          <p:cNvSpPr/>
          <p:nvPr/>
        </p:nvSpPr>
        <p:spPr>
          <a:xfrm rot="2385223">
            <a:off x="3644806" y="3074105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4293CB6-2C57-CEBF-8CD7-0F7E4FA6277C}"/>
                  </a:ext>
                </a:extLst>
              </p:cNvPr>
              <p:cNvSpPr txBox="1"/>
              <p:nvPr/>
            </p:nvSpPr>
            <p:spPr>
              <a:xfrm>
                <a:off x="3914679" y="3085028"/>
                <a:ext cx="1043041" cy="299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4293CB6-2C57-CEBF-8CD7-0F7E4FA62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679" y="3085028"/>
                <a:ext cx="1043041" cy="299569"/>
              </a:xfrm>
              <a:prstGeom prst="rect">
                <a:avLst/>
              </a:prstGeom>
              <a:blipFill>
                <a:blip r:embed="rId9"/>
                <a:stretch>
                  <a:fillRect l="-585" r="-2924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row: Curved Right 30">
            <a:extLst>
              <a:ext uri="{FF2B5EF4-FFF2-40B4-BE49-F238E27FC236}">
                <a16:creationId xmlns:a16="http://schemas.microsoft.com/office/drawing/2014/main" id="{8AE2A4B1-504D-44FF-C548-1D6525E43776}"/>
              </a:ext>
            </a:extLst>
          </p:cNvPr>
          <p:cNvSpPr/>
          <p:nvPr/>
        </p:nvSpPr>
        <p:spPr>
          <a:xfrm flipH="1" flipV="1">
            <a:off x="8680421" y="4408145"/>
            <a:ext cx="415419" cy="2153868"/>
          </a:xfrm>
          <a:prstGeom prst="curved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732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7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7E9524-D757-7D05-C437-D1072EBCA61B}"/>
              </a:ext>
            </a:extLst>
          </p:cNvPr>
          <p:cNvCxnSpPr>
            <a:cxnSpLocks/>
          </p:cNvCxnSpPr>
          <p:nvPr/>
        </p:nvCxnSpPr>
        <p:spPr>
          <a:xfrm rot="2905952" flipV="1">
            <a:off x="2523318" y="3449000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79C306-EB2E-D547-D646-0F75180BFAEB}"/>
              </a:ext>
            </a:extLst>
          </p:cNvPr>
          <p:cNvCxnSpPr>
            <a:cxnSpLocks/>
          </p:cNvCxnSpPr>
          <p:nvPr/>
        </p:nvCxnSpPr>
        <p:spPr>
          <a:xfrm rot="2270107">
            <a:off x="3146388" y="3288997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Curved Right 8">
            <a:extLst>
              <a:ext uri="{FF2B5EF4-FFF2-40B4-BE49-F238E27FC236}">
                <a16:creationId xmlns:a16="http://schemas.microsoft.com/office/drawing/2014/main" id="{F47AE61D-ED01-A3DA-DA4E-02554B7CC0AF}"/>
              </a:ext>
            </a:extLst>
          </p:cNvPr>
          <p:cNvSpPr/>
          <p:nvPr/>
        </p:nvSpPr>
        <p:spPr>
          <a:xfrm flipH="1" flipV="1">
            <a:off x="8680421" y="4408145"/>
            <a:ext cx="415419" cy="2153868"/>
          </a:xfrm>
          <a:prstGeom prst="curved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12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7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7E9524-D757-7D05-C437-D1072EBCA61B}"/>
              </a:ext>
            </a:extLst>
          </p:cNvPr>
          <p:cNvCxnSpPr>
            <a:cxnSpLocks/>
          </p:cNvCxnSpPr>
          <p:nvPr/>
        </p:nvCxnSpPr>
        <p:spPr>
          <a:xfrm rot="2905952" flipV="1">
            <a:off x="2523318" y="3449000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79C306-EB2E-D547-D646-0F75180BFAEB}"/>
              </a:ext>
            </a:extLst>
          </p:cNvPr>
          <p:cNvCxnSpPr>
            <a:cxnSpLocks/>
          </p:cNvCxnSpPr>
          <p:nvPr/>
        </p:nvCxnSpPr>
        <p:spPr>
          <a:xfrm rot="2270107">
            <a:off x="3170346" y="4064283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row: Curved Right 6">
            <a:extLst>
              <a:ext uri="{FF2B5EF4-FFF2-40B4-BE49-F238E27FC236}">
                <a16:creationId xmlns:a16="http://schemas.microsoft.com/office/drawing/2014/main" id="{18E57600-008C-6310-B2CD-7FA942CDFAAB}"/>
              </a:ext>
            </a:extLst>
          </p:cNvPr>
          <p:cNvSpPr/>
          <p:nvPr/>
        </p:nvSpPr>
        <p:spPr>
          <a:xfrm flipH="1" flipV="1">
            <a:off x="8680421" y="4408145"/>
            <a:ext cx="415419" cy="2153868"/>
          </a:xfrm>
          <a:prstGeom prst="curved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317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7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7E9524-D757-7D05-C437-D1072EBCA61B}"/>
              </a:ext>
            </a:extLst>
          </p:cNvPr>
          <p:cNvCxnSpPr>
            <a:cxnSpLocks/>
          </p:cNvCxnSpPr>
          <p:nvPr/>
        </p:nvCxnSpPr>
        <p:spPr>
          <a:xfrm rot="2905952" flipV="1">
            <a:off x="2523318" y="3449000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79C306-EB2E-D547-D646-0F75180BFAEB}"/>
              </a:ext>
            </a:extLst>
          </p:cNvPr>
          <p:cNvCxnSpPr>
            <a:cxnSpLocks/>
          </p:cNvCxnSpPr>
          <p:nvPr/>
        </p:nvCxnSpPr>
        <p:spPr>
          <a:xfrm rot="2270107">
            <a:off x="3170346" y="4064283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c 6">
            <a:extLst>
              <a:ext uri="{FF2B5EF4-FFF2-40B4-BE49-F238E27FC236}">
                <a16:creationId xmlns:a16="http://schemas.microsoft.com/office/drawing/2014/main" id="{AABEB438-0244-492C-2D09-3532545AEBE3}"/>
              </a:ext>
            </a:extLst>
          </p:cNvPr>
          <p:cNvSpPr/>
          <p:nvPr/>
        </p:nvSpPr>
        <p:spPr>
          <a:xfrm rot="1046671">
            <a:off x="2864643" y="3508373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A81E7D-C1FE-C967-CD2B-457B794201A2}"/>
              </a:ext>
            </a:extLst>
          </p:cNvPr>
          <p:cNvCxnSpPr/>
          <p:nvPr/>
        </p:nvCxnSpPr>
        <p:spPr>
          <a:xfrm>
            <a:off x="3404664" y="3853202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Arc 8">
            <a:extLst>
              <a:ext uri="{FF2B5EF4-FFF2-40B4-BE49-F238E27FC236}">
                <a16:creationId xmlns:a16="http://schemas.microsoft.com/office/drawing/2014/main" id="{03DF1450-9939-6A26-EA04-71D348E5ADDD}"/>
              </a:ext>
            </a:extLst>
          </p:cNvPr>
          <p:cNvSpPr/>
          <p:nvPr/>
        </p:nvSpPr>
        <p:spPr>
          <a:xfrm rot="2689637">
            <a:off x="3460140" y="3873350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1360B29-3BE7-EF79-71EB-0D897EFEE631}"/>
                  </a:ext>
                </a:extLst>
              </p:cNvPr>
              <p:cNvSpPr txBox="1"/>
              <p:nvPr/>
            </p:nvSpPr>
            <p:spPr>
              <a:xfrm>
                <a:off x="3240188" y="3502814"/>
                <a:ext cx="1601208" cy="2984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𝑐𝑜𝑚𝑝𝑒𝑛𝑠𝑎𝑡𝑒𝑑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1360B29-3BE7-EF79-71EB-0D897EFEE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188" y="3502814"/>
                <a:ext cx="1601208" cy="298415"/>
              </a:xfrm>
              <a:prstGeom prst="rect">
                <a:avLst/>
              </a:prstGeom>
              <a:blipFill>
                <a:blip r:embed="rId8"/>
                <a:stretch>
                  <a:fillRect l="-382" r="-1908" b="-244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C87433-4E6A-5EF3-FE93-78CB15557EE5}"/>
                  </a:ext>
                </a:extLst>
              </p:cNvPr>
              <p:cNvSpPr txBox="1"/>
              <p:nvPr/>
            </p:nvSpPr>
            <p:spPr>
              <a:xfrm>
                <a:off x="3659539" y="4012014"/>
                <a:ext cx="1606530" cy="2984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𝑐𝑜𝑚𝑝𝑒𝑛𝑠𝑎𝑡𝑒𝑑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C87433-4E6A-5EF3-FE93-78CB15557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9539" y="4012014"/>
                <a:ext cx="1606530" cy="298415"/>
              </a:xfrm>
              <a:prstGeom prst="rect">
                <a:avLst/>
              </a:prstGeom>
              <a:blipFill>
                <a:blip r:embed="rId9"/>
                <a:stretch>
                  <a:fillRect r="-1894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Curved Right 14">
            <a:extLst>
              <a:ext uri="{FF2B5EF4-FFF2-40B4-BE49-F238E27FC236}">
                <a16:creationId xmlns:a16="http://schemas.microsoft.com/office/drawing/2014/main" id="{3EB88139-9E0B-8330-4EC2-523EBF04814E}"/>
              </a:ext>
            </a:extLst>
          </p:cNvPr>
          <p:cNvSpPr/>
          <p:nvPr/>
        </p:nvSpPr>
        <p:spPr>
          <a:xfrm flipH="1" flipV="1">
            <a:off x="8680421" y="4408145"/>
            <a:ext cx="415419" cy="2153868"/>
          </a:xfrm>
          <a:prstGeom prst="curved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545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7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7E9524-D757-7D05-C437-D1072EBCA61B}"/>
              </a:ext>
            </a:extLst>
          </p:cNvPr>
          <p:cNvCxnSpPr>
            <a:cxnSpLocks/>
          </p:cNvCxnSpPr>
          <p:nvPr/>
        </p:nvCxnSpPr>
        <p:spPr>
          <a:xfrm rot="2905952" flipV="1">
            <a:off x="2523318" y="3449000"/>
            <a:ext cx="842184" cy="45227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79C306-EB2E-D547-D646-0F75180BFAEB}"/>
              </a:ext>
            </a:extLst>
          </p:cNvPr>
          <p:cNvCxnSpPr>
            <a:cxnSpLocks/>
          </p:cNvCxnSpPr>
          <p:nvPr/>
        </p:nvCxnSpPr>
        <p:spPr>
          <a:xfrm rot="2270107">
            <a:off x="3170346" y="4064283"/>
            <a:ext cx="843242" cy="452269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FF6DBD6-C385-8E74-C585-D43A6989577E}"/>
              </a:ext>
            </a:extLst>
          </p:cNvPr>
          <p:cNvCxnSpPr>
            <a:cxnSpLocks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DA690B-06AF-BF73-60E1-975953B3F45F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>
            <a:extLst>
              <a:ext uri="{FF2B5EF4-FFF2-40B4-BE49-F238E27FC236}">
                <a16:creationId xmlns:a16="http://schemas.microsoft.com/office/drawing/2014/main" id="{A66CA14D-2809-ED08-405A-E09C67FE9C9D}"/>
              </a:ext>
            </a:extLst>
          </p:cNvPr>
          <p:cNvSpPr/>
          <p:nvPr/>
        </p:nvSpPr>
        <p:spPr>
          <a:xfrm>
            <a:off x="2817562" y="3331420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B88F53-430C-E892-C944-8309D0CD9EE3}"/>
                  </a:ext>
                </a:extLst>
              </p:cNvPr>
              <p:cNvSpPr txBox="1"/>
              <p:nvPr/>
            </p:nvSpPr>
            <p:spPr>
              <a:xfrm>
                <a:off x="2989642" y="3216494"/>
                <a:ext cx="1153970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B88F53-430C-E892-C944-8309D0CD9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642" y="3216494"/>
                <a:ext cx="1153970" cy="289182"/>
              </a:xfrm>
              <a:prstGeom prst="rect">
                <a:avLst/>
              </a:prstGeom>
              <a:blipFill>
                <a:blip r:embed="rId8"/>
                <a:stretch>
                  <a:fillRect l="-4211" r="-1053" b="-148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C55BCA4-25B8-B81C-B06D-95F0F6D562E2}"/>
              </a:ext>
            </a:extLst>
          </p:cNvPr>
          <p:cNvCxnSpPr/>
          <p:nvPr/>
        </p:nvCxnSpPr>
        <p:spPr>
          <a:xfrm>
            <a:off x="3374244" y="3063794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D48471D-EC11-0ECC-B311-73CBAC69880E}"/>
                  </a:ext>
                </a:extLst>
              </p:cNvPr>
              <p:cNvSpPr txBox="1"/>
              <p:nvPr/>
            </p:nvSpPr>
            <p:spPr>
              <a:xfrm>
                <a:off x="3914679" y="3085028"/>
                <a:ext cx="1332416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D48471D-EC11-0ECC-B311-73CBAC698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679" y="3085028"/>
                <a:ext cx="1332416" cy="289182"/>
              </a:xfrm>
              <a:prstGeom prst="rect">
                <a:avLst/>
              </a:prstGeom>
              <a:blipFill>
                <a:blip r:embed="rId9"/>
                <a:stretch>
                  <a:fillRect r="-1370" b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row: Curved Right 25">
            <a:extLst>
              <a:ext uri="{FF2B5EF4-FFF2-40B4-BE49-F238E27FC236}">
                <a16:creationId xmlns:a16="http://schemas.microsoft.com/office/drawing/2014/main" id="{C81462E2-CA06-7478-1749-5DE51A1923B3}"/>
              </a:ext>
            </a:extLst>
          </p:cNvPr>
          <p:cNvSpPr/>
          <p:nvPr/>
        </p:nvSpPr>
        <p:spPr>
          <a:xfrm flipH="1" flipV="1">
            <a:off x="8680421" y="4408145"/>
            <a:ext cx="415419" cy="2153868"/>
          </a:xfrm>
          <a:prstGeom prst="curved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62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464050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Error</m:t>
                    </m:r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Threshold</m:t>
                    </m:r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464050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7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FF6DBD6-C385-8E74-C585-D43A6989577E}"/>
              </a:ext>
            </a:extLst>
          </p:cNvPr>
          <p:cNvCxnSpPr>
            <a:cxnSpLocks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DA690B-06AF-BF73-60E1-975953B3F45F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>
            <a:extLst>
              <a:ext uri="{FF2B5EF4-FFF2-40B4-BE49-F238E27FC236}">
                <a16:creationId xmlns:a16="http://schemas.microsoft.com/office/drawing/2014/main" id="{A66CA14D-2809-ED08-405A-E09C67FE9C9D}"/>
              </a:ext>
            </a:extLst>
          </p:cNvPr>
          <p:cNvSpPr/>
          <p:nvPr/>
        </p:nvSpPr>
        <p:spPr>
          <a:xfrm>
            <a:off x="2817562" y="3331420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B88F53-430C-E892-C944-8309D0CD9EE3}"/>
                  </a:ext>
                </a:extLst>
              </p:cNvPr>
              <p:cNvSpPr txBox="1"/>
              <p:nvPr/>
            </p:nvSpPr>
            <p:spPr>
              <a:xfrm>
                <a:off x="2989642" y="3216494"/>
                <a:ext cx="864596" cy="299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B88F53-430C-E892-C944-8309D0CD9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642" y="3216494"/>
                <a:ext cx="864596" cy="299569"/>
              </a:xfrm>
              <a:prstGeom prst="rect">
                <a:avLst/>
              </a:prstGeom>
              <a:blipFill>
                <a:blip r:embed="rId8"/>
                <a:stretch>
                  <a:fillRect l="-5634" r="-3521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C55BCA4-25B8-B81C-B06D-95F0F6D562E2}"/>
              </a:ext>
            </a:extLst>
          </p:cNvPr>
          <p:cNvCxnSpPr/>
          <p:nvPr/>
        </p:nvCxnSpPr>
        <p:spPr>
          <a:xfrm>
            <a:off x="3374244" y="3063794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D48471D-EC11-0ECC-B311-73CBAC69880E}"/>
                  </a:ext>
                </a:extLst>
              </p:cNvPr>
              <p:cNvSpPr txBox="1"/>
              <p:nvPr/>
            </p:nvSpPr>
            <p:spPr>
              <a:xfrm>
                <a:off x="3914679" y="3085028"/>
                <a:ext cx="1043042" cy="299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D48471D-EC11-0ECC-B311-73CBAC698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679" y="3085028"/>
                <a:ext cx="1043042" cy="299569"/>
              </a:xfrm>
              <a:prstGeom prst="rect">
                <a:avLst/>
              </a:prstGeom>
              <a:blipFill>
                <a:blip r:embed="rId9"/>
                <a:stretch>
                  <a:fillRect l="-585" r="-2924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row: Curved Right 25">
            <a:extLst>
              <a:ext uri="{FF2B5EF4-FFF2-40B4-BE49-F238E27FC236}">
                <a16:creationId xmlns:a16="http://schemas.microsoft.com/office/drawing/2014/main" id="{C81462E2-CA06-7478-1749-5DE51A1923B3}"/>
              </a:ext>
            </a:extLst>
          </p:cNvPr>
          <p:cNvSpPr/>
          <p:nvPr/>
        </p:nvSpPr>
        <p:spPr>
          <a:xfrm flipH="1" flipV="1">
            <a:off x="8680421" y="4408145"/>
            <a:ext cx="415419" cy="2153868"/>
          </a:xfrm>
          <a:prstGeom prst="curved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4C178C5-D681-DAEE-E2C2-E595B1965D29}"/>
              </a:ext>
            </a:extLst>
          </p:cNvPr>
          <p:cNvCxnSpPr>
            <a:cxnSpLocks/>
          </p:cNvCxnSpPr>
          <p:nvPr/>
        </p:nvCxnSpPr>
        <p:spPr>
          <a:xfrm rot="2905952" flipV="1">
            <a:off x="2523318" y="3449000"/>
            <a:ext cx="842184" cy="45227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0361B68-6754-7C33-2AEF-A6185CB4C255}"/>
              </a:ext>
            </a:extLst>
          </p:cNvPr>
          <p:cNvCxnSpPr>
            <a:cxnSpLocks/>
          </p:cNvCxnSpPr>
          <p:nvPr/>
        </p:nvCxnSpPr>
        <p:spPr>
          <a:xfrm rot="2270107">
            <a:off x="3170346" y="4064283"/>
            <a:ext cx="843242" cy="452269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509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216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Compensation: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Subtract the targeting phases by their corresponding phase offset.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3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FF6DBD6-C385-8E74-C585-D43A6989577E}"/>
              </a:ext>
            </a:extLst>
          </p:cNvPr>
          <p:cNvCxnSpPr>
            <a:cxnSpLocks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DA690B-06AF-BF73-60E1-975953B3F45F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4C178C5-D681-DAEE-E2C2-E595B1965D29}"/>
              </a:ext>
            </a:extLst>
          </p:cNvPr>
          <p:cNvCxnSpPr>
            <a:cxnSpLocks/>
          </p:cNvCxnSpPr>
          <p:nvPr/>
        </p:nvCxnSpPr>
        <p:spPr>
          <a:xfrm rot="2905952" flipV="1">
            <a:off x="2523318" y="3449000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0361B68-6754-7C33-2AEF-A6185CB4C255}"/>
              </a:ext>
            </a:extLst>
          </p:cNvPr>
          <p:cNvCxnSpPr>
            <a:cxnSpLocks/>
          </p:cNvCxnSpPr>
          <p:nvPr/>
        </p:nvCxnSpPr>
        <p:spPr>
          <a:xfrm rot="2270107">
            <a:off x="3170346" y="4064283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ircular 5">
            <a:extLst>
              <a:ext uri="{FF2B5EF4-FFF2-40B4-BE49-F238E27FC236}">
                <a16:creationId xmlns:a16="http://schemas.microsoft.com/office/drawing/2014/main" id="{3170FFD3-4847-3230-4600-A2A22A104670}"/>
              </a:ext>
            </a:extLst>
          </p:cNvPr>
          <p:cNvSpPr/>
          <p:nvPr/>
        </p:nvSpPr>
        <p:spPr>
          <a:xfrm rot="5180516">
            <a:off x="2836318" y="3303296"/>
            <a:ext cx="467486" cy="353377"/>
          </a:xfrm>
          <a:prstGeom prst="circularArrow">
            <a:avLst>
              <a:gd name="adj1" fmla="val 9433"/>
              <a:gd name="adj2" fmla="val 1142319"/>
              <a:gd name="adj3" fmla="val 20402263"/>
              <a:gd name="adj4" fmla="val 10800000"/>
              <a:gd name="adj5" fmla="val 166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7" name="Arrow: Circular 6">
            <a:extLst>
              <a:ext uri="{FF2B5EF4-FFF2-40B4-BE49-F238E27FC236}">
                <a16:creationId xmlns:a16="http://schemas.microsoft.com/office/drawing/2014/main" id="{CD993899-3A0A-F16F-497C-A3541D94E186}"/>
              </a:ext>
            </a:extLst>
          </p:cNvPr>
          <p:cNvSpPr/>
          <p:nvPr/>
        </p:nvSpPr>
        <p:spPr>
          <a:xfrm rot="6139344">
            <a:off x="3236557" y="3458028"/>
            <a:ext cx="851315" cy="620013"/>
          </a:xfrm>
          <a:prstGeom prst="circularArrow">
            <a:avLst>
              <a:gd name="adj1" fmla="val 5563"/>
              <a:gd name="adj2" fmla="val 969180"/>
              <a:gd name="adj3" fmla="val 20566149"/>
              <a:gd name="adj4" fmla="val 10800000"/>
              <a:gd name="adj5" fmla="val 148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17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217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Index Mapping</a:t>
            </a:r>
            <a:endParaRPr lang="en-US" sz="19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101764" y="4273199"/>
                <a:ext cx="4956013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1,2, 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𝑐𝑜𝑚𝑝𝑒𝑛𝑠𝑎𝑡𝑒𝑑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=[0  ……  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𝐴𝑐𝑡𝑢𝑎𝑙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𝑃h𝑎𝑠𝑒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𝑅𝑒𝑠𝑜𝑙𝑢𝑡𝑖𝑜𝑛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764" y="4273199"/>
                <a:ext cx="4956013" cy="324384"/>
              </a:xfrm>
              <a:prstGeom prst="rect">
                <a:avLst/>
              </a:prstGeom>
              <a:blipFill>
                <a:blip r:embed="rId2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18ABFC-E858-3970-2662-B2F689BD25C2}"/>
                  </a:ext>
                </a:extLst>
              </p:cNvPr>
              <p:cNvSpPr txBox="1"/>
              <p:nvPr/>
            </p:nvSpPr>
            <p:spPr>
              <a:xfrm>
                <a:off x="3700314" y="5232693"/>
                <a:ext cx="541562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𝑖𝑛𝑔𝑙𝑒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𝑃h𝑎𝑠𝑒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𝐼𝑛𝑑𝑒𝑥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𝑆𝑡𝑎𝑟𝑡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𝐼𝑛𝑑𝑒𝑥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……          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𝐸𝑛𝑑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𝐼𝑛𝑑𝑒𝑥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18ABFC-E858-3970-2662-B2F689BD2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314" y="5232693"/>
                <a:ext cx="5415620" cy="307777"/>
              </a:xfrm>
              <a:prstGeom prst="rect">
                <a:avLst/>
              </a:prstGeom>
              <a:blipFill>
                <a:blip r:embed="rId3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row: Down 9">
            <a:extLst>
              <a:ext uri="{FF2B5EF4-FFF2-40B4-BE49-F238E27FC236}">
                <a16:creationId xmlns:a16="http://schemas.microsoft.com/office/drawing/2014/main" id="{4BEF2985-129D-9BE1-1D96-0DA46CF42BF3}"/>
              </a:ext>
            </a:extLst>
          </p:cNvPr>
          <p:cNvSpPr/>
          <p:nvPr/>
        </p:nvSpPr>
        <p:spPr>
          <a:xfrm>
            <a:off x="6297118" y="4679784"/>
            <a:ext cx="342899" cy="470708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71CB794-A429-F57C-ACE8-7CA4125181F2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60C107-FCF4-AE1C-05BB-043A61EF5941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6332C0-5CC6-7678-9173-01A083333EC1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CBC53EDB-F97A-E77D-50A1-04EFDB0FF149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4E41CD-D23A-2CB0-15EB-EE6B72396261}"/>
              </a:ext>
            </a:extLst>
          </p:cNvPr>
          <p:cNvCxnSpPr>
            <a:cxnSpLocks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649C37F-F84D-ED6C-D631-3738E03CCD79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E1F269-D721-413A-2F49-1229F5984D2B}"/>
              </a:ext>
            </a:extLst>
          </p:cNvPr>
          <p:cNvCxnSpPr>
            <a:cxnSpLocks/>
          </p:cNvCxnSpPr>
          <p:nvPr/>
        </p:nvCxnSpPr>
        <p:spPr>
          <a:xfrm rot="2905952" flipV="1">
            <a:off x="2523318" y="3449000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44B06D4-B642-80BE-44B2-4E2320ED2575}"/>
              </a:ext>
            </a:extLst>
          </p:cNvPr>
          <p:cNvCxnSpPr>
            <a:cxnSpLocks/>
          </p:cNvCxnSpPr>
          <p:nvPr/>
        </p:nvCxnSpPr>
        <p:spPr>
          <a:xfrm rot="2270107">
            <a:off x="3170346" y="4064283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rrow: Circular 25">
            <a:extLst>
              <a:ext uri="{FF2B5EF4-FFF2-40B4-BE49-F238E27FC236}">
                <a16:creationId xmlns:a16="http://schemas.microsoft.com/office/drawing/2014/main" id="{60F14D8A-8C95-E135-5457-336299D786BF}"/>
              </a:ext>
            </a:extLst>
          </p:cNvPr>
          <p:cNvSpPr/>
          <p:nvPr/>
        </p:nvSpPr>
        <p:spPr>
          <a:xfrm rot="5180516">
            <a:off x="2836318" y="3303296"/>
            <a:ext cx="467486" cy="353377"/>
          </a:xfrm>
          <a:prstGeom prst="circularArrow">
            <a:avLst>
              <a:gd name="adj1" fmla="val 9433"/>
              <a:gd name="adj2" fmla="val 1142319"/>
              <a:gd name="adj3" fmla="val 20402263"/>
              <a:gd name="adj4" fmla="val 10800000"/>
              <a:gd name="adj5" fmla="val 166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9" name="Arrow: Circular 28">
            <a:extLst>
              <a:ext uri="{FF2B5EF4-FFF2-40B4-BE49-F238E27FC236}">
                <a16:creationId xmlns:a16="http://schemas.microsoft.com/office/drawing/2014/main" id="{2D72934D-6BBA-C4F9-54C9-A3B63C5750B4}"/>
              </a:ext>
            </a:extLst>
          </p:cNvPr>
          <p:cNvSpPr/>
          <p:nvPr/>
        </p:nvSpPr>
        <p:spPr>
          <a:xfrm rot="6139344">
            <a:off x="3236557" y="3458028"/>
            <a:ext cx="851315" cy="620013"/>
          </a:xfrm>
          <a:prstGeom prst="circularArrow">
            <a:avLst>
              <a:gd name="adj1" fmla="val 5563"/>
              <a:gd name="adj2" fmla="val 969180"/>
              <a:gd name="adj3" fmla="val 20566149"/>
              <a:gd name="adj4" fmla="val 10800000"/>
              <a:gd name="adj5" fmla="val 148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70B0D1-6791-1CB3-44D5-B5BEC8DB480E}"/>
              </a:ext>
            </a:extLst>
          </p:cNvPr>
          <p:cNvSpPr txBox="1"/>
          <p:nvPr/>
        </p:nvSpPr>
        <p:spPr>
          <a:xfrm>
            <a:off x="6707013" y="4761249"/>
            <a:ext cx="15606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</a:rPr>
              <a:t>Linear Mapping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BD13DE-D55C-BCB7-DFA2-926F8D745983}"/>
              </a:ext>
            </a:extLst>
          </p:cNvPr>
          <p:cNvSpPr txBox="1"/>
          <p:nvPr/>
        </p:nvSpPr>
        <p:spPr>
          <a:xfrm>
            <a:off x="5098314" y="1494134"/>
            <a:ext cx="382978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device specific.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Follow 1-to-1 linear mapping between the compensated phases for a phase shifter to its index range.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two phase shifters each covers 360 degree:</a:t>
            </a: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43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D371E3D-0B8F-7786-85BB-3833D2EB4ED5}"/>
              </a:ext>
            </a:extLst>
          </p:cNvPr>
          <p:cNvSpPr txBox="1"/>
          <p:nvPr/>
        </p:nvSpPr>
        <p:spPr>
          <a:xfrm>
            <a:off x="-40891" y="2644170"/>
            <a:ext cx="9225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Point Translation</a:t>
            </a:r>
            <a:endParaRPr lang="en-US" sz="179500" dirty="0">
              <a:solidFill>
                <a:schemeClr val="tx1">
                  <a:lumMod val="85000"/>
                  <a:lumOff val="15000"/>
                </a:schemeClr>
              </a:solidFill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218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9DBE16-E18F-230D-BE90-2FE877AEFA16}"/>
              </a:ext>
            </a:extLst>
          </p:cNvPr>
          <p:cNvSpPr txBox="1"/>
          <p:nvPr/>
        </p:nvSpPr>
        <p:spPr>
          <a:xfrm>
            <a:off x="3197225" y="3240851"/>
            <a:ext cx="27495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 err="1">
                <a:solidFill>
                  <a:schemeClr val="bg1"/>
                </a:solidFill>
                <a:latin typeface="+mj-lt"/>
              </a:rPr>
              <a:t>Outphasing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AC575-0674-EC42-6B92-A603B3567046}"/>
              </a:ext>
            </a:extLst>
          </p:cNvPr>
          <p:cNvSpPr txBox="1"/>
          <p:nvPr/>
        </p:nvSpPr>
        <p:spPr>
          <a:xfrm>
            <a:off x="9813925" y="3238210"/>
            <a:ext cx="4578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Separate-Indexing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2EE259-F15F-2D9D-F0D5-0B64D4461BEA}"/>
              </a:ext>
            </a:extLst>
          </p:cNvPr>
          <p:cNvSpPr txBox="1"/>
          <p:nvPr/>
        </p:nvSpPr>
        <p:spPr>
          <a:xfrm>
            <a:off x="16313150" y="3238210"/>
            <a:ext cx="3098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Vector-Sum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778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D371E3D-0B8F-7786-85BB-3833D2EB4ED5}"/>
              </a:ext>
            </a:extLst>
          </p:cNvPr>
          <p:cNvSpPr txBox="1"/>
          <p:nvPr/>
        </p:nvSpPr>
        <p:spPr>
          <a:xfrm>
            <a:off x="-40891" y="2644170"/>
            <a:ext cx="9225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Point Translation</a:t>
            </a:r>
            <a:endParaRPr lang="en-US" sz="179500" dirty="0">
              <a:solidFill>
                <a:schemeClr val="tx1">
                  <a:lumMod val="85000"/>
                  <a:lumOff val="15000"/>
                </a:schemeClr>
              </a:solidFill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219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9DBE16-E18F-230D-BE90-2FE877AEFA16}"/>
              </a:ext>
            </a:extLst>
          </p:cNvPr>
          <p:cNvSpPr txBox="1"/>
          <p:nvPr/>
        </p:nvSpPr>
        <p:spPr>
          <a:xfrm>
            <a:off x="61913" y="3238210"/>
            <a:ext cx="27495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 err="1">
                <a:solidFill>
                  <a:schemeClr val="bg1"/>
                </a:solidFill>
                <a:latin typeface="+mj-lt"/>
              </a:rPr>
              <a:t>Outphasing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AC575-0674-EC42-6B92-A603B3567046}"/>
              </a:ext>
            </a:extLst>
          </p:cNvPr>
          <p:cNvSpPr txBox="1"/>
          <p:nvPr/>
        </p:nvSpPr>
        <p:spPr>
          <a:xfrm>
            <a:off x="2282825" y="3238210"/>
            <a:ext cx="4578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Separate-Indexing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2EE259-F15F-2D9D-F0D5-0B64D4461BEA}"/>
              </a:ext>
            </a:extLst>
          </p:cNvPr>
          <p:cNvSpPr txBox="1"/>
          <p:nvPr/>
        </p:nvSpPr>
        <p:spPr>
          <a:xfrm>
            <a:off x="6134100" y="3251195"/>
            <a:ext cx="3098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Vector-Sum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4175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473BEBF-9A82-4EC5-3806-4A742101034A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194912" y="1345888"/>
            <a:ext cx="3850038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  <a:endParaRPr lang="en-CA" sz="11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7448550" y="163215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6A8B2FF-66EE-F70B-DC01-F5990FC44A4A}"/>
              </a:ext>
            </a:extLst>
          </p:cNvPr>
          <p:cNvCxnSpPr>
            <a:cxnSpLocks/>
          </p:cNvCxnSpPr>
          <p:nvPr/>
        </p:nvCxnSpPr>
        <p:spPr>
          <a:xfrm flipV="1">
            <a:off x="6445760" y="2952750"/>
            <a:ext cx="1002790" cy="6477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FEDE0E-FAC3-A3FA-4E9B-6456BD9D8999}"/>
              </a:ext>
            </a:extLst>
          </p:cNvPr>
          <p:cNvCxnSpPr>
            <a:cxnSpLocks/>
          </p:cNvCxnSpPr>
          <p:nvPr/>
        </p:nvCxnSpPr>
        <p:spPr>
          <a:xfrm>
            <a:off x="7423742" y="2965451"/>
            <a:ext cx="988904" cy="6403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969F0A-87CC-96C6-6E87-2ADD94F24819}"/>
              </a:ext>
            </a:extLst>
          </p:cNvPr>
          <p:cNvCxnSpPr>
            <a:cxnSpLocks/>
          </p:cNvCxnSpPr>
          <p:nvPr/>
        </p:nvCxnSpPr>
        <p:spPr>
          <a:xfrm flipV="1">
            <a:off x="6466588" y="2528888"/>
            <a:ext cx="480567" cy="106623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93EC8D-CC1B-C762-795A-1820D8A74D46}"/>
              </a:ext>
            </a:extLst>
          </p:cNvPr>
          <p:cNvCxnSpPr>
            <a:cxnSpLocks/>
          </p:cNvCxnSpPr>
          <p:nvPr/>
        </p:nvCxnSpPr>
        <p:spPr>
          <a:xfrm flipV="1">
            <a:off x="6947155" y="1739727"/>
            <a:ext cx="613361" cy="80247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977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D371E3D-0B8F-7786-85BB-3833D2EB4ED5}"/>
              </a:ext>
            </a:extLst>
          </p:cNvPr>
          <p:cNvSpPr txBox="1"/>
          <p:nvPr/>
        </p:nvSpPr>
        <p:spPr>
          <a:xfrm>
            <a:off x="-40891" y="2644170"/>
            <a:ext cx="9225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Point Translation</a:t>
            </a:r>
            <a:endParaRPr lang="en-US" sz="179500" dirty="0">
              <a:solidFill>
                <a:schemeClr val="tx1">
                  <a:lumMod val="85000"/>
                  <a:lumOff val="15000"/>
                </a:schemeClr>
              </a:solidFill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220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9DBE16-E18F-230D-BE90-2FE877AEFA16}"/>
              </a:ext>
            </a:extLst>
          </p:cNvPr>
          <p:cNvSpPr txBox="1"/>
          <p:nvPr/>
        </p:nvSpPr>
        <p:spPr>
          <a:xfrm>
            <a:off x="-2897187" y="3238209"/>
            <a:ext cx="27495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 err="1">
                <a:solidFill>
                  <a:schemeClr val="bg1"/>
                </a:solidFill>
                <a:latin typeface="+mj-lt"/>
              </a:rPr>
              <a:t>Outphasing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AC575-0674-EC42-6B92-A603B3567046}"/>
              </a:ext>
            </a:extLst>
          </p:cNvPr>
          <p:cNvSpPr txBox="1"/>
          <p:nvPr/>
        </p:nvSpPr>
        <p:spPr>
          <a:xfrm>
            <a:off x="2282825" y="3238210"/>
            <a:ext cx="4578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Separate-Indexing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2EE259-F15F-2D9D-F0D5-0B64D4461BEA}"/>
              </a:ext>
            </a:extLst>
          </p:cNvPr>
          <p:cNvSpPr txBox="1"/>
          <p:nvPr/>
        </p:nvSpPr>
        <p:spPr>
          <a:xfrm>
            <a:off x="9372600" y="3238209"/>
            <a:ext cx="3098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Vector-Sum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064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221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469642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</a:t>
            </a:r>
            <a:endParaRPr lang="en-US" sz="199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43773CD-D88E-8D80-8493-B5727070FA17}"/>
              </a:ext>
            </a:extLst>
          </p:cNvPr>
          <p:cNvSpPr/>
          <p:nvPr/>
        </p:nvSpPr>
        <p:spPr>
          <a:xfrm rot="1749035">
            <a:off x="1429751" y="2574430"/>
            <a:ext cx="1727199" cy="196214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CCAE293-DDE1-C644-4B1A-387F49522222}"/>
              </a:ext>
            </a:extLst>
          </p:cNvPr>
          <p:cNvSpPr/>
          <p:nvPr/>
        </p:nvSpPr>
        <p:spPr>
          <a:xfrm rot="1839228">
            <a:off x="1531365" y="2694701"/>
            <a:ext cx="1515456" cy="172160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E548EAF-8593-2B12-CE5E-36936C100925}"/>
              </a:ext>
            </a:extLst>
          </p:cNvPr>
          <p:cNvSpPr/>
          <p:nvPr/>
        </p:nvSpPr>
        <p:spPr>
          <a:xfrm rot="1901717">
            <a:off x="1643614" y="2831711"/>
            <a:ext cx="1290957" cy="146656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26D17F8-92CC-B591-8ECA-756E7C2EBF04}"/>
              </a:ext>
            </a:extLst>
          </p:cNvPr>
          <p:cNvSpPr/>
          <p:nvPr/>
        </p:nvSpPr>
        <p:spPr>
          <a:xfrm rot="1976367">
            <a:off x="1780872" y="2964824"/>
            <a:ext cx="1039895" cy="118135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C626224-BB13-9134-B91B-C29916CD20BB}"/>
              </a:ext>
            </a:extLst>
          </p:cNvPr>
          <p:cNvSpPr/>
          <p:nvPr/>
        </p:nvSpPr>
        <p:spPr>
          <a:xfrm rot="2066528">
            <a:off x="1896443" y="3103028"/>
            <a:ext cx="808753" cy="91876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74CAFF7-3572-931C-5DA5-2832D871BAE2}"/>
              </a:ext>
            </a:extLst>
          </p:cNvPr>
          <p:cNvSpPr/>
          <p:nvPr/>
        </p:nvSpPr>
        <p:spPr>
          <a:xfrm rot="2188185">
            <a:off x="2006057" y="3227555"/>
            <a:ext cx="589522" cy="66971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3C89064-7FC1-8574-642C-49E428E4268D}"/>
              </a:ext>
            </a:extLst>
          </p:cNvPr>
          <p:cNvSpPr/>
          <p:nvPr/>
        </p:nvSpPr>
        <p:spPr>
          <a:xfrm rot="1623152">
            <a:off x="1279012" y="2408020"/>
            <a:ext cx="2020158" cy="229495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9F5755F-B42B-7E68-0403-36DA732BE5B1}"/>
              </a:ext>
            </a:extLst>
          </p:cNvPr>
          <p:cNvSpPr/>
          <p:nvPr/>
        </p:nvSpPr>
        <p:spPr>
          <a:xfrm rot="1505607">
            <a:off x="1135307" y="2202896"/>
            <a:ext cx="2331024" cy="26481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3923BD-993A-FE71-F4C6-B6A4A94BB7A6}"/>
              </a:ext>
            </a:extLst>
          </p:cNvPr>
          <p:cNvSpPr txBox="1">
            <a:spLocks/>
          </p:cNvSpPr>
          <p:nvPr/>
        </p:nvSpPr>
        <p:spPr>
          <a:xfrm>
            <a:off x="5311420" y="2708688"/>
            <a:ext cx="2922302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>
                <a:latin typeface="Courier Std" panose="020704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Gain index</a:t>
            </a:r>
            <a:endParaRPr lang="en-US" sz="11500" dirty="0">
              <a:latin typeface="Courier Std" panose="02070409020205020404" pitchFamily="49" charset="0"/>
              <a:ea typeface="Open Sans" panose="020B0606030504020204" pitchFamily="34" charset="0"/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9F4C5B-DED7-B0E2-528B-78142B7051DE}"/>
              </a:ext>
            </a:extLst>
          </p:cNvPr>
          <p:cNvSpPr txBox="1">
            <a:spLocks/>
          </p:cNvSpPr>
          <p:nvPr/>
        </p:nvSpPr>
        <p:spPr>
          <a:xfrm>
            <a:off x="5126338" y="3696601"/>
            <a:ext cx="2922302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>
                <a:latin typeface="Courier Std" panose="020704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Phase index</a:t>
            </a:r>
            <a:endParaRPr lang="en-US" sz="11500" dirty="0">
              <a:latin typeface="Courier Std" panose="02070409020205020404" pitchFamily="49" charset="0"/>
              <a:ea typeface="Open Sans" panose="020B0606030504020204" pitchFamily="34" charset="0"/>
              <a:cs typeface="Courier New" panose="02070309020205020404" pitchFamily="49" charset="0"/>
            </a:endParaRPr>
          </a:p>
        </p:txBody>
      </p:sp>
      <p:sp>
        <p:nvSpPr>
          <p:cNvPr id="7" name="Flowchart: Extract 6">
            <a:extLst>
              <a:ext uri="{FF2B5EF4-FFF2-40B4-BE49-F238E27FC236}">
                <a16:creationId xmlns:a16="http://schemas.microsoft.com/office/drawing/2014/main" id="{24422756-F061-61D7-B1E2-89EDFC43F5D2}"/>
              </a:ext>
            </a:extLst>
          </p:cNvPr>
          <p:cNvSpPr/>
          <p:nvPr/>
        </p:nvSpPr>
        <p:spPr>
          <a:xfrm>
            <a:off x="7417434" y="2898248"/>
            <a:ext cx="296384" cy="296384"/>
          </a:xfrm>
          <a:prstGeom prst="flowChartExtract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D044F9D-152A-88E4-D67B-AFB9E2A75454}"/>
              </a:ext>
            </a:extLst>
          </p:cNvPr>
          <p:cNvSpPr/>
          <p:nvPr/>
        </p:nvSpPr>
        <p:spPr>
          <a:xfrm>
            <a:off x="2292350" y="2628900"/>
            <a:ext cx="1854200" cy="927100"/>
          </a:xfrm>
          <a:custGeom>
            <a:avLst/>
            <a:gdLst>
              <a:gd name="connsiteX0" fmla="*/ 0 w 1854200"/>
              <a:gd name="connsiteY0" fmla="*/ 927100 h 927100"/>
              <a:gd name="connsiteX1" fmla="*/ 444500 w 1854200"/>
              <a:gd name="connsiteY1" fmla="*/ 844550 h 927100"/>
              <a:gd name="connsiteX2" fmla="*/ 603250 w 1854200"/>
              <a:gd name="connsiteY2" fmla="*/ 781050 h 927100"/>
              <a:gd name="connsiteX3" fmla="*/ 774700 w 1854200"/>
              <a:gd name="connsiteY3" fmla="*/ 717550 h 927100"/>
              <a:gd name="connsiteX4" fmla="*/ 939800 w 1854200"/>
              <a:gd name="connsiteY4" fmla="*/ 647700 h 927100"/>
              <a:gd name="connsiteX5" fmla="*/ 1092200 w 1854200"/>
              <a:gd name="connsiteY5" fmla="*/ 565150 h 927100"/>
              <a:gd name="connsiteX6" fmla="*/ 1238250 w 1854200"/>
              <a:gd name="connsiteY6" fmla="*/ 495300 h 927100"/>
              <a:gd name="connsiteX7" fmla="*/ 1428750 w 1854200"/>
              <a:gd name="connsiteY7" fmla="*/ 361950 h 927100"/>
              <a:gd name="connsiteX8" fmla="*/ 1631950 w 1854200"/>
              <a:gd name="connsiteY8" fmla="*/ 196850 h 927100"/>
              <a:gd name="connsiteX9" fmla="*/ 1854200 w 1854200"/>
              <a:gd name="connsiteY9" fmla="*/ 0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54200" h="927100">
                <a:moveTo>
                  <a:pt x="0" y="927100"/>
                </a:moveTo>
                <a:cubicBezTo>
                  <a:pt x="171979" y="897996"/>
                  <a:pt x="343958" y="868892"/>
                  <a:pt x="444500" y="844550"/>
                </a:cubicBezTo>
                <a:cubicBezTo>
                  <a:pt x="545042" y="820208"/>
                  <a:pt x="548217" y="802217"/>
                  <a:pt x="603250" y="781050"/>
                </a:cubicBezTo>
                <a:cubicBezTo>
                  <a:pt x="658283" y="759883"/>
                  <a:pt x="718608" y="739775"/>
                  <a:pt x="774700" y="717550"/>
                </a:cubicBezTo>
                <a:cubicBezTo>
                  <a:pt x="830792" y="695325"/>
                  <a:pt x="886883" y="673100"/>
                  <a:pt x="939800" y="647700"/>
                </a:cubicBezTo>
                <a:cubicBezTo>
                  <a:pt x="992717" y="622300"/>
                  <a:pt x="1042458" y="590550"/>
                  <a:pt x="1092200" y="565150"/>
                </a:cubicBezTo>
                <a:cubicBezTo>
                  <a:pt x="1141942" y="539750"/>
                  <a:pt x="1182158" y="529167"/>
                  <a:pt x="1238250" y="495300"/>
                </a:cubicBezTo>
                <a:cubicBezTo>
                  <a:pt x="1294342" y="461433"/>
                  <a:pt x="1363133" y="411692"/>
                  <a:pt x="1428750" y="361950"/>
                </a:cubicBezTo>
                <a:cubicBezTo>
                  <a:pt x="1494367" y="312208"/>
                  <a:pt x="1561042" y="257175"/>
                  <a:pt x="1631950" y="196850"/>
                </a:cubicBezTo>
                <a:cubicBezTo>
                  <a:pt x="1702858" y="136525"/>
                  <a:pt x="1778529" y="68262"/>
                  <a:pt x="1854200" y="0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837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1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1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1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1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2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2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2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31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3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47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5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54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50"/>
                            </p:stCondLst>
                            <p:childTnLst>
                              <p:par>
                                <p:cTn id="56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5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61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65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6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250"/>
                            </p:stCondLst>
                            <p:childTnLst>
                              <p:par>
                                <p:cTn id="70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72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7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8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750"/>
                            </p:stCondLst>
                            <p:childTnLst>
                              <p:par>
                                <p:cTn id="84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86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89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9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96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250"/>
                            </p:stCondLst>
                            <p:childTnLst>
                              <p:par>
                                <p:cTn id="98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100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1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2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5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 animBg="1"/>
      <p:bldP spid="7" grpId="1" animBg="1"/>
      <p:bldP spid="13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222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469642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</a:t>
            </a:r>
            <a:endParaRPr lang="en-US" sz="199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43773CD-D88E-8D80-8493-B5727070FA17}"/>
              </a:ext>
            </a:extLst>
          </p:cNvPr>
          <p:cNvSpPr/>
          <p:nvPr/>
        </p:nvSpPr>
        <p:spPr>
          <a:xfrm rot="1749035">
            <a:off x="1429751" y="2574430"/>
            <a:ext cx="1727199" cy="196214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CCAE293-DDE1-C644-4B1A-387F49522222}"/>
              </a:ext>
            </a:extLst>
          </p:cNvPr>
          <p:cNvSpPr/>
          <p:nvPr/>
        </p:nvSpPr>
        <p:spPr>
          <a:xfrm rot="1839228">
            <a:off x="1531365" y="2694701"/>
            <a:ext cx="1515456" cy="172160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E548EAF-8593-2B12-CE5E-36936C100925}"/>
              </a:ext>
            </a:extLst>
          </p:cNvPr>
          <p:cNvSpPr/>
          <p:nvPr/>
        </p:nvSpPr>
        <p:spPr>
          <a:xfrm rot="1901717">
            <a:off x="1643614" y="2831711"/>
            <a:ext cx="1290957" cy="146656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26D17F8-92CC-B591-8ECA-756E7C2EBF04}"/>
              </a:ext>
            </a:extLst>
          </p:cNvPr>
          <p:cNvSpPr/>
          <p:nvPr/>
        </p:nvSpPr>
        <p:spPr>
          <a:xfrm rot="1976367">
            <a:off x="1780872" y="2964824"/>
            <a:ext cx="1039895" cy="118135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C626224-BB13-9134-B91B-C29916CD20BB}"/>
              </a:ext>
            </a:extLst>
          </p:cNvPr>
          <p:cNvSpPr/>
          <p:nvPr/>
        </p:nvSpPr>
        <p:spPr>
          <a:xfrm rot="2066528">
            <a:off x="1896443" y="3103028"/>
            <a:ext cx="808753" cy="91876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74CAFF7-3572-931C-5DA5-2832D871BAE2}"/>
              </a:ext>
            </a:extLst>
          </p:cNvPr>
          <p:cNvSpPr/>
          <p:nvPr/>
        </p:nvSpPr>
        <p:spPr>
          <a:xfrm rot="2188185">
            <a:off x="2006057" y="3227555"/>
            <a:ext cx="589522" cy="66971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3C89064-7FC1-8574-642C-49E428E4268D}"/>
              </a:ext>
            </a:extLst>
          </p:cNvPr>
          <p:cNvSpPr/>
          <p:nvPr/>
        </p:nvSpPr>
        <p:spPr>
          <a:xfrm rot="1623152">
            <a:off x="1279012" y="2408020"/>
            <a:ext cx="2020158" cy="229495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9F5755F-B42B-7E68-0403-36DA732BE5B1}"/>
              </a:ext>
            </a:extLst>
          </p:cNvPr>
          <p:cNvSpPr/>
          <p:nvPr/>
        </p:nvSpPr>
        <p:spPr>
          <a:xfrm rot="1505607">
            <a:off x="1135307" y="2202896"/>
            <a:ext cx="2331024" cy="26481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3923BD-993A-FE71-F4C6-B6A4A94BB7A6}"/>
              </a:ext>
            </a:extLst>
          </p:cNvPr>
          <p:cNvSpPr txBox="1">
            <a:spLocks/>
          </p:cNvSpPr>
          <p:nvPr/>
        </p:nvSpPr>
        <p:spPr>
          <a:xfrm>
            <a:off x="5311420" y="2708688"/>
            <a:ext cx="2922302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>
                <a:latin typeface="Courier Std" panose="020704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Gain index</a:t>
            </a:r>
            <a:endParaRPr lang="en-US" sz="11500" dirty="0">
              <a:latin typeface="Courier Std" panose="02070409020205020404" pitchFamily="49" charset="0"/>
              <a:ea typeface="Open Sans" panose="020B0606030504020204" pitchFamily="34" charset="0"/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9F4C5B-DED7-B0E2-528B-78142B7051DE}"/>
              </a:ext>
            </a:extLst>
          </p:cNvPr>
          <p:cNvSpPr txBox="1">
            <a:spLocks/>
          </p:cNvSpPr>
          <p:nvPr/>
        </p:nvSpPr>
        <p:spPr>
          <a:xfrm>
            <a:off x="5126338" y="3696601"/>
            <a:ext cx="2922302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>
                <a:latin typeface="Courier Std" panose="020704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Phase index</a:t>
            </a:r>
            <a:endParaRPr lang="en-US" sz="11500" dirty="0">
              <a:latin typeface="Courier Std" panose="02070409020205020404" pitchFamily="49" charset="0"/>
              <a:ea typeface="Open Sans" panose="020B0606030504020204" pitchFamily="34" charset="0"/>
              <a:cs typeface="Courier New" panose="02070309020205020404" pitchFamily="49" charset="0"/>
            </a:endParaRPr>
          </a:p>
        </p:txBody>
      </p:sp>
      <p:sp>
        <p:nvSpPr>
          <p:cNvPr id="7" name="Flowchart: Extract 6">
            <a:extLst>
              <a:ext uri="{FF2B5EF4-FFF2-40B4-BE49-F238E27FC236}">
                <a16:creationId xmlns:a16="http://schemas.microsoft.com/office/drawing/2014/main" id="{24422756-F061-61D7-B1E2-89EDFC43F5D2}"/>
              </a:ext>
            </a:extLst>
          </p:cNvPr>
          <p:cNvSpPr/>
          <p:nvPr/>
        </p:nvSpPr>
        <p:spPr>
          <a:xfrm>
            <a:off x="7417434" y="3907898"/>
            <a:ext cx="296384" cy="296384"/>
          </a:xfrm>
          <a:prstGeom prst="flowChartExtract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D044F9D-152A-88E4-D67B-AFB9E2A75454}"/>
              </a:ext>
            </a:extLst>
          </p:cNvPr>
          <p:cNvSpPr/>
          <p:nvPr/>
        </p:nvSpPr>
        <p:spPr>
          <a:xfrm rot="19377443">
            <a:off x="1837013" y="2163455"/>
            <a:ext cx="1854200" cy="927100"/>
          </a:xfrm>
          <a:custGeom>
            <a:avLst/>
            <a:gdLst>
              <a:gd name="connsiteX0" fmla="*/ 0 w 1854200"/>
              <a:gd name="connsiteY0" fmla="*/ 927100 h 927100"/>
              <a:gd name="connsiteX1" fmla="*/ 444500 w 1854200"/>
              <a:gd name="connsiteY1" fmla="*/ 844550 h 927100"/>
              <a:gd name="connsiteX2" fmla="*/ 603250 w 1854200"/>
              <a:gd name="connsiteY2" fmla="*/ 781050 h 927100"/>
              <a:gd name="connsiteX3" fmla="*/ 774700 w 1854200"/>
              <a:gd name="connsiteY3" fmla="*/ 717550 h 927100"/>
              <a:gd name="connsiteX4" fmla="*/ 939800 w 1854200"/>
              <a:gd name="connsiteY4" fmla="*/ 647700 h 927100"/>
              <a:gd name="connsiteX5" fmla="*/ 1092200 w 1854200"/>
              <a:gd name="connsiteY5" fmla="*/ 565150 h 927100"/>
              <a:gd name="connsiteX6" fmla="*/ 1238250 w 1854200"/>
              <a:gd name="connsiteY6" fmla="*/ 495300 h 927100"/>
              <a:gd name="connsiteX7" fmla="*/ 1428750 w 1854200"/>
              <a:gd name="connsiteY7" fmla="*/ 361950 h 927100"/>
              <a:gd name="connsiteX8" fmla="*/ 1631950 w 1854200"/>
              <a:gd name="connsiteY8" fmla="*/ 196850 h 927100"/>
              <a:gd name="connsiteX9" fmla="*/ 1854200 w 1854200"/>
              <a:gd name="connsiteY9" fmla="*/ 0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54200" h="927100">
                <a:moveTo>
                  <a:pt x="0" y="927100"/>
                </a:moveTo>
                <a:cubicBezTo>
                  <a:pt x="171979" y="897996"/>
                  <a:pt x="343958" y="868892"/>
                  <a:pt x="444500" y="844550"/>
                </a:cubicBezTo>
                <a:cubicBezTo>
                  <a:pt x="545042" y="820208"/>
                  <a:pt x="548217" y="802217"/>
                  <a:pt x="603250" y="781050"/>
                </a:cubicBezTo>
                <a:cubicBezTo>
                  <a:pt x="658283" y="759883"/>
                  <a:pt x="718608" y="739775"/>
                  <a:pt x="774700" y="717550"/>
                </a:cubicBezTo>
                <a:cubicBezTo>
                  <a:pt x="830792" y="695325"/>
                  <a:pt x="886883" y="673100"/>
                  <a:pt x="939800" y="647700"/>
                </a:cubicBezTo>
                <a:cubicBezTo>
                  <a:pt x="992717" y="622300"/>
                  <a:pt x="1042458" y="590550"/>
                  <a:pt x="1092200" y="565150"/>
                </a:cubicBezTo>
                <a:cubicBezTo>
                  <a:pt x="1141942" y="539750"/>
                  <a:pt x="1182158" y="529167"/>
                  <a:pt x="1238250" y="495300"/>
                </a:cubicBezTo>
                <a:cubicBezTo>
                  <a:pt x="1294342" y="461433"/>
                  <a:pt x="1363133" y="411692"/>
                  <a:pt x="1428750" y="361950"/>
                </a:cubicBezTo>
                <a:cubicBezTo>
                  <a:pt x="1494367" y="312208"/>
                  <a:pt x="1561042" y="257175"/>
                  <a:pt x="1631950" y="196850"/>
                </a:cubicBezTo>
                <a:cubicBezTo>
                  <a:pt x="1702858" y="136525"/>
                  <a:pt x="1778529" y="68262"/>
                  <a:pt x="1854200" y="0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535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223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469642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</a:t>
            </a:r>
            <a:endParaRPr lang="en-US" sz="199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4142B618-0438-5B54-6830-68594E160508}"/>
              </a:ext>
            </a:extLst>
          </p:cNvPr>
          <p:cNvGrpSpPr/>
          <p:nvPr/>
        </p:nvGrpSpPr>
        <p:grpSpPr>
          <a:xfrm>
            <a:off x="1135307" y="2202896"/>
            <a:ext cx="2331024" cy="2648108"/>
            <a:chOff x="1135307" y="2202896"/>
            <a:chExt cx="2331024" cy="2648108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E43773CD-D88E-8D80-8493-B5727070FA17}"/>
                </a:ext>
              </a:extLst>
            </p:cNvPr>
            <p:cNvSpPr/>
            <p:nvPr/>
          </p:nvSpPr>
          <p:spPr>
            <a:xfrm rot="1749035">
              <a:off x="1429751" y="2574430"/>
              <a:ext cx="1727199" cy="1962147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ECCAE293-DDE1-C644-4B1A-387F49522222}"/>
                </a:ext>
              </a:extLst>
            </p:cNvPr>
            <p:cNvSpPr/>
            <p:nvPr/>
          </p:nvSpPr>
          <p:spPr>
            <a:xfrm rot="1839228">
              <a:off x="1531365" y="2694701"/>
              <a:ext cx="1515456" cy="1721601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9E548EAF-8593-2B12-CE5E-36936C100925}"/>
                </a:ext>
              </a:extLst>
            </p:cNvPr>
            <p:cNvSpPr/>
            <p:nvPr/>
          </p:nvSpPr>
          <p:spPr>
            <a:xfrm rot="1901717">
              <a:off x="1643614" y="2831711"/>
              <a:ext cx="1290957" cy="1466564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226D17F8-92CC-B591-8ECA-756E7C2EBF04}"/>
                </a:ext>
              </a:extLst>
            </p:cNvPr>
            <p:cNvSpPr/>
            <p:nvPr/>
          </p:nvSpPr>
          <p:spPr>
            <a:xfrm rot="1976367">
              <a:off x="1780872" y="2964824"/>
              <a:ext cx="1039895" cy="118135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CC626224-BB13-9134-B91B-C29916CD20BB}"/>
                </a:ext>
              </a:extLst>
            </p:cNvPr>
            <p:cNvSpPr/>
            <p:nvPr/>
          </p:nvSpPr>
          <p:spPr>
            <a:xfrm rot="2066528">
              <a:off x="1896443" y="3103028"/>
              <a:ext cx="808753" cy="918766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74CAFF7-3572-931C-5DA5-2832D871BAE2}"/>
                </a:ext>
              </a:extLst>
            </p:cNvPr>
            <p:cNvSpPr/>
            <p:nvPr/>
          </p:nvSpPr>
          <p:spPr>
            <a:xfrm rot="2188185">
              <a:off x="2006057" y="3227555"/>
              <a:ext cx="589522" cy="669713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3C89064-7FC1-8574-642C-49E428E4268D}"/>
                </a:ext>
              </a:extLst>
            </p:cNvPr>
            <p:cNvSpPr/>
            <p:nvPr/>
          </p:nvSpPr>
          <p:spPr>
            <a:xfrm rot="1623152">
              <a:off x="1279012" y="2408020"/>
              <a:ext cx="2020158" cy="2294956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D9F5755F-B42B-7E68-0403-36DA732BE5B1}"/>
                </a:ext>
              </a:extLst>
            </p:cNvPr>
            <p:cNvSpPr/>
            <p:nvPr/>
          </p:nvSpPr>
          <p:spPr>
            <a:xfrm rot="1505607">
              <a:off x="1135307" y="2202896"/>
              <a:ext cx="2331024" cy="2648108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890955E-1E0B-98DB-5CCC-24875FC1BD0C}"/>
              </a:ext>
            </a:extLst>
          </p:cNvPr>
          <p:cNvSpPr txBox="1"/>
          <p:nvPr/>
        </p:nvSpPr>
        <p:spPr>
          <a:xfrm>
            <a:off x="5252448" y="1357372"/>
            <a:ext cx="3626019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Pre-Characterization:</a:t>
            </a:r>
            <a:endParaRPr lang="en-CA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to measure the phase offset.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to measure the gain and phase profiles so we can predict accurately the index needed to go to a certain gain and phase.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Ignore DC offset as DC offset for this type of variable-gain phase shifter is small.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effect of DC offset will by captured by the profiles as long as the DC offset doesn’t exceed the smallest gain circle.</a:t>
            </a:r>
          </a:p>
        </p:txBody>
      </p:sp>
    </p:spTree>
    <p:extLst>
      <p:ext uri="{BB962C8B-B14F-4D97-AF65-F5344CB8AC3E}">
        <p14:creationId xmlns:p14="http://schemas.microsoft.com/office/powerpoint/2010/main" val="330631658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224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469642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</a:t>
            </a:r>
            <a:endParaRPr lang="en-US" sz="199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DCB4AA82-4F52-22A1-27B5-D0CD1FCCD6B2}"/>
              </a:ext>
            </a:extLst>
          </p:cNvPr>
          <p:cNvGrpSpPr/>
          <p:nvPr/>
        </p:nvGrpSpPr>
        <p:grpSpPr>
          <a:xfrm>
            <a:off x="1135307" y="2202896"/>
            <a:ext cx="2331024" cy="2648108"/>
            <a:chOff x="1135307" y="2202896"/>
            <a:chExt cx="2331024" cy="2648108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E43773CD-D88E-8D80-8493-B5727070FA17}"/>
                </a:ext>
              </a:extLst>
            </p:cNvPr>
            <p:cNvSpPr/>
            <p:nvPr/>
          </p:nvSpPr>
          <p:spPr>
            <a:xfrm rot="1749035">
              <a:off x="1429751" y="2574430"/>
              <a:ext cx="1727199" cy="1962147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ECCAE293-DDE1-C644-4B1A-387F49522222}"/>
                </a:ext>
              </a:extLst>
            </p:cNvPr>
            <p:cNvSpPr/>
            <p:nvPr/>
          </p:nvSpPr>
          <p:spPr>
            <a:xfrm rot="1839228">
              <a:off x="1531365" y="2694701"/>
              <a:ext cx="1515456" cy="1721601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9E548EAF-8593-2B12-CE5E-36936C100925}"/>
                </a:ext>
              </a:extLst>
            </p:cNvPr>
            <p:cNvSpPr/>
            <p:nvPr/>
          </p:nvSpPr>
          <p:spPr>
            <a:xfrm rot="1901717">
              <a:off x="1643614" y="2831711"/>
              <a:ext cx="1290957" cy="1466564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226D17F8-92CC-B591-8ECA-756E7C2EBF04}"/>
                </a:ext>
              </a:extLst>
            </p:cNvPr>
            <p:cNvSpPr/>
            <p:nvPr/>
          </p:nvSpPr>
          <p:spPr>
            <a:xfrm rot="1976367">
              <a:off x="1780872" y="2964824"/>
              <a:ext cx="1039895" cy="118135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CC626224-BB13-9134-B91B-C29916CD20BB}"/>
                </a:ext>
              </a:extLst>
            </p:cNvPr>
            <p:cNvSpPr/>
            <p:nvPr/>
          </p:nvSpPr>
          <p:spPr>
            <a:xfrm rot="2066528">
              <a:off x="1896443" y="3103028"/>
              <a:ext cx="808753" cy="918766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74CAFF7-3572-931C-5DA5-2832D871BAE2}"/>
                </a:ext>
              </a:extLst>
            </p:cNvPr>
            <p:cNvSpPr/>
            <p:nvPr/>
          </p:nvSpPr>
          <p:spPr>
            <a:xfrm rot="2188185">
              <a:off x="2006057" y="3227555"/>
              <a:ext cx="589522" cy="669713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rgbClr val="FFC000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3C89064-7FC1-8574-642C-49E428E4268D}"/>
                </a:ext>
              </a:extLst>
            </p:cNvPr>
            <p:cNvSpPr/>
            <p:nvPr/>
          </p:nvSpPr>
          <p:spPr>
            <a:xfrm rot="1623152">
              <a:off x="1279012" y="2408020"/>
              <a:ext cx="2020158" cy="2294956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D9F5755F-B42B-7E68-0403-36DA732BE5B1}"/>
                </a:ext>
              </a:extLst>
            </p:cNvPr>
            <p:cNvSpPr/>
            <p:nvPr/>
          </p:nvSpPr>
          <p:spPr>
            <a:xfrm rot="1505607">
              <a:off x="1135307" y="2202896"/>
              <a:ext cx="2331024" cy="2648108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890955E-1E0B-98DB-5CCC-24875FC1BD0C}"/>
              </a:ext>
            </a:extLst>
          </p:cNvPr>
          <p:cNvSpPr txBox="1"/>
          <p:nvPr/>
        </p:nvSpPr>
        <p:spPr>
          <a:xfrm>
            <a:off x="5252448" y="1357372"/>
            <a:ext cx="3626019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Pre-Characterization:</a:t>
            </a:r>
            <a:endParaRPr lang="en-CA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to measure the phase offset.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to measure the gain and phase profiles so we can predict accurately the index needed to go to a certain gain and phase.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Ignore DC offset as DC offset for this type of variable-gain phase shifter is small.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effect of DC offset will by captured by the profiles as long as the DC offset doesn’t exceed the smallest gain circle.</a:t>
            </a:r>
          </a:p>
        </p:txBody>
      </p:sp>
    </p:spTree>
    <p:extLst>
      <p:ext uri="{BB962C8B-B14F-4D97-AF65-F5344CB8AC3E}">
        <p14:creationId xmlns:p14="http://schemas.microsoft.com/office/powerpoint/2010/main" val="125080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7 L 0.03715 -0.00903 L 0.00052 -0.04028 L -0.0309 0.01065 L 0.01441 0.03194 L -1.66667E-6 -3.7037E-7 Z " pathEditMode="relative" rAng="0" ptsTypes="A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00" y="-41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225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84156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Phase Index-Mapping</a:t>
            </a:r>
            <a:endParaRPr lang="en-US" sz="199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43773CD-D88E-8D80-8493-B5727070FA17}"/>
              </a:ext>
            </a:extLst>
          </p:cNvPr>
          <p:cNvSpPr/>
          <p:nvPr/>
        </p:nvSpPr>
        <p:spPr>
          <a:xfrm rot="1749035">
            <a:off x="1429751" y="2574430"/>
            <a:ext cx="1727199" cy="196214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CCAE293-DDE1-C644-4B1A-387F49522222}"/>
              </a:ext>
            </a:extLst>
          </p:cNvPr>
          <p:cNvSpPr/>
          <p:nvPr/>
        </p:nvSpPr>
        <p:spPr>
          <a:xfrm rot="1839228">
            <a:off x="1531365" y="2694701"/>
            <a:ext cx="1515456" cy="172160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E548EAF-8593-2B12-CE5E-36936C100925}"/>
              </a:ext>
            </a:extLst>
          </p:cNvPr>
          <p:cNvSpPr/>
          <p:nvPr/>
        </p:nvSpPr>
        <p:spPr>
          <a:xfrm rot="1901717">
            <a:off x="1643614" y="2831711"/>
            <a:ext cx="1290957" cy="146656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26D17F8-92CC-B591-8ECA-756E7C2EBF04}"/>
              </a:ext>
            </a:extLst>
          </p:cNvPr>
          <p:cNvSpPr/>
          <p:nvPr/>
        </p:nvSpPr>
        <p:spPr>
          <a:xfrm rot="1976367">
            <a:off x="1780872" y="2964824"/>
            <a:ext cx="1039895" cy="118135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C626224-BB13-9134-B91B-C29916CD20BB}"/>
              </a:ext>
            </a:extLst>
          </p:cNvPr>
          <p:cNvSpPr/>
          <p:nvPr/>
        </p:nvSpPr>
        <p:spPr>
          <a:xfrm rot="2066528">
            <a:off x="1896443" y="3103028"/>
            <a:ext cx="808753" cy="91876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74CAFF7-3572-931C-5DA5-2832D871BAE2}"/>
              </a:ext>
            </a:extLst>
          </p:cNvPr>
          <p:cNvSpPr/>
          <p:nvPr/>
        </p:nvSpPr>
        <p:spPr>
          <a:xfrm rot="2188185">
            <a:off x="2006057" y="3227555"/>
            <a:ext cx="589522" cy="66971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3C89064-7FC1-8574-642C-49E428E4268D}"/>
              </a:ext>
            </a:extLst>
          </p:cNvPr>
          <p:cNvSpPr/>
          <p:nvPr/>
        </p:nvSpPr>
        <p:spPr>
          <a:xfrm rot="1623152">
            <a:off x="1279012" y="2408020"/>
            <a:ext cx="2020158" cy="229495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9F5755F-B42B-7E68-0403-36DA732BE5B1}"/>
              </a:ext>
            </a:extLst>
          </p:cNvPr>
          <p:cNvSpPr/>
          <p:nvPr/>
        </p:nvSpPr>
        <p:spPr>
          <a:xfrm rot="1505607">
            <a:off x="1135307" y="2202896"/>
            <a:ext cx="2331024" cy="26481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3EBCD8-F02D-E1C7-DD39-8A08D920E6F3}"/>
              </a:ext>
            </a:extLst>
          </p:cNvPr>
          <p:cNvSpPr txBox="1"/>
          <p:nvPr/>
        </p:nvSpPr>
        <p:spPr>
          <a:xfrm>
            <a:off x="4572000" y="1760792"/>
            <a:ext cx="34814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</a:rPr>
              <a:t>Gain index: </a:t>
            </a:r>
            <a:r>
              <a:rPr lang="en-CA" sz="1400" dirty="0" err="1">
                <a:solidFill>
                  <a:schemeClr val="bg1"/>
                </a:solidFill>
              </a:rPr>
              <a:t>i</a:t>
            </a:r>
            <a:r>
              <a:rPr lang="en-CA" sz="1400" dirty="0">
                <a:solidFill>
                  <a:schemeClr val="bg1"/>
                </a:solidFill>
              </a:rPr>
              <a:t>                Phase index: j</a:t>
            </a:r>
            <a:endParaRPr lang="en-CA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2ED4C2-FE78-474F-01BD-772BB49C50A6}"/>
                  </a:ext>
                </a:extLst>
              </p:cNvPr>
              <p:cNvSpPr txBox="1"/>
              <p:nvPr/>
            </p:nvSpPr>
            <p:spPr>
              <a:xfrm>
                <a:off x="4738353" y="3029275"/>
                <a:ext cx="3720827" cy="699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sz="1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𝑟𝑜𝑢𝑛𝑑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𝑝h𝑎𝑠𝑒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# 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𝑝h𝑎𝑠𝑒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𝑠𝑡𝑎𝑡𝑒𝑠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−1</m:t>
                              </m:r>
                            </m:num>
                            <m:den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</m:e>
                      </m:d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2ED4C2-FE78-474F-01BD-772BB49C5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353" y="3029275"/>
                <a:ext cx="3720827" cy="6994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355294-96A3-61B6-9510-8C8BF2E2501A}"/>
                  </a:ext>
                </a:extLst>
              </p:cNvPr>
              <p:cNvSpPr txBox="1"/>
              <p:nvPr/>
            </p:nvSpPr>
            <p:spPr>
              <a:xfrm>
                <a:off x="4712953" y="2785254"/>
                <a:ext cx="329991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𝑝h𝑎𝑠𝑒</m:t>
                          </m:r>
                        </m:e>
                      </m:d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355294-96A3-61B6-9510-8C8BF2E25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2953" y="2785254"/>
                <a:ext cx="3299919" cy="307777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0A3967-BC74-6E70-00B3-4DF870ABFBF7}"/>
                  </a:ext>
                </a:extLst>
              </p:cNvPr>
              <p:cNvSpPr txBox="1"/>
              <p:nvPr/>
            </p:nvSpPr>
            <p:spPr>
              <a:xfrm>
                <a:off x="4571999" y="4528045"/>
                <a:ext cx="3481421" cy="540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A" sz="1400" dirty="0"/>
                  <a:t> </a:t>
                </a:r>
                <a:r>
                  <a:rPr lang="en-CA" sz="1400" dirty="0">
                    <a:solidFill>
                      <a:schemeClr val="bg1"/>
                    </a:solidFill>
                  </a:rPr>
                  <a:t>cartesian point from measuring gain and phase index of </a:t>
                </a:r>
                <a:r>
                  <a:rPr lang="en-CA" sz="1400" i="1" dirty="0" err="1">
                    <a:solidFill>
                      <a:schemeClr val="bg1"/>
                    </a:solidFill>
                  </a:rPr>
                  <a:t>i</a:t>
                </a:r>
                <a:r>
                  <a:rPr lang="en-CA" sz="1400" dirty="0">
                    <a:solidFill>
                      <a:schemeClr val="bg1"/>
                    </a:solidFill>
                  </a:rPr>
                  <a:t> and </a:t>
                </a:r>
                <a:r>
                  <a:rPr lang="en-CA" sz="1400" i="1" dirty="0">
                    <a:solidFill>
                      <a:schemeClr val="bg1"/>
                    </a:solidFill>
                  </a:rPr>
                  <a:t>j</a:t>
                </a:r>
                <a:endParaRPr lang="en-CA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0A3967-BC74-6E70-00B3-4DF870ABF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9" y="4528045"/>
                <a:ext cx="3481421" cy="540533"/>
              </a:xfrm>
              <a:prstGeom prst="rect">
                <a:avLst/>
              </a:prstGeom>
              <a:blipFill>
                <a:blip r:embed="rId4"/>
                <a:stretch>
                  <a:fillRect l="-525" t="-3409" b="-102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139837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226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43773CD-D88E-8D80-8493-B5727070FA17}"/>
              </a:ext>
            </a:extLst>
          </p:cNvPr>
          <p:cNvSpPr/>
          <p:nvPr/>
        </p:nvSpPr>
        <p:spPr>
          <a:xfrm rot="1749035">
            <a:off x="1429751" y="2574430"/>
            <a:ext cx="1727199" cy="196214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CCAE293-DDE1-C644-4B1A-387F49522222}"/>
              </a:ext>
            </a:extLst>
          </p:cNvPr>
          <p:cNvSpPr/>
          <p:nvPr/>
        </p:nvSpPr>
        <p:spPr>
          <a:xfrm rot="1839228">
            <a:off x="1531365" y="2694701"/>
            <a:ext cx="1515456" cy="172160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E548EAF-8593-2B12-CE5E-36936C100925}"/>
              </a:ext>
            </a:extLst>
          </p:cNvPr>
          <p:cNvSpPr/>
          <p:nvPr/>
        </p:nvSpPr>
        <p:spPr>
          <a:xfrm rot="1901717">
            <a:off x="1643614" y="2831711"/>
            <a:ext cx="1290957" cy="146656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26D17F8-92CC-B591-8ECA-756E7C2EBF04}"/>
              </a:ext>
            </a:extLst>
          </p:cNvPr>
          <p:cNvSpPr/>
          <p:nvPr/>
        </p:nvSpPr>
        <p:spPr>
          <a:xfrm rot="1976367">
            <a:off x="1780872" y="2964824"/>
            <a:ext cx="1039895" cy="118135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C626224-BB13-9134-B91B-C29916CD20BB}"/>
              </a:ext>
            </a:extLst>
          </p:cNvPr>
          <p:cNvSpPr/>
          <p:nvPr/>
        </p:nvSpPr>
        <p:spPr>
          <a:xfrm rot="2066528">
            <a:off x="1896443" y="3103028"/>
            <a:ext cx="808753" cy="91876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74CAFF7-3572-931C-5DA5-2832D871BAE2}"/>
              </a:ext>
            </a:extLst>
          </p:cNvPr>
          <p:cNvSpPr/>
          <p:nvPr/>
        </p:nvSpPr>
        <p:spPr>
          <a:xfrm rot="2188185">
            <a:off x="2006057" y="3227555"/>
            <a:ext cx="589522" cy="66971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3C89064-7FC1-8574-642C-49E428E4268D}"/>
              </a:ext>
            </a:extLst>
          </p:cNvPr>
          <p:cNvSpPr/>
          <p:nvPr/>
        </p:nvSpPr>
        <p:spPr>
          <a:xfrm rot="1623152">
            <a:off x="1279012" y="2408020"/>
            <a:ext cx="2020158" cy="229495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9F5755F-B42B-7E68-0403-36DA732BE5B1}"/>
              </a:ext>
            </a:extLst>
          </p:cNvPr>
          <p:cNvSpPr/>
          <p:nvPr/>
        </p:nvSpPr>
        <p:spPr>
          <a:xfrm rot="1505607">
            <a:off x="1135307" y="2202896"/>
            <a:ext cx="2331024" cy="26481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CEFD94-D74E-33A4-6463-15866C69A047}"/>
              </a:ext>
            </a:extLst>
          </p:cNvPr>
          <p:cNvSpPr txBox="1"/>
          <p:nvPr/>
        </p:nvSpPr>
        <p:spPr>
          <a:xfrm>
            <a:off x="5135025" y="1582459"/>
            <a:ext cx="357717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reference is set to the phase of the measurement injection signal.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delay from the injection signal to the measurement instrument causes global phase offset.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636067E-EDE7-B780-CEF0-8654FBDCA3FE}"/>
              </a:ext>
            </a:extLst>
          </p:cNvPr>
          <p:cNvSpPr/>
          <p:nvPr/>
        </p:nvSpPr>
        <p:spPr>
          <a:xfrm>
            <a:off x="2292350" y="2628900"/>
            <a:ext cx="1854200" cy="927100"/>
          </a:xfrm>
          <a:custGeom>
            <a:avLst/>
            <a:gdLst>
              <a:gd name="connsiteX0" fmla="*/ 0 w 1854200"/>
              <a:gd name="connsiteY0" fmla="*/ 927100 h 927100"/>
              <a:gd name="connsiteX1" fmla="*/ 444500 w 1854200"/>
              <a:gd name="connsiteY1" fmla="*/ 844550 h 927100"/>
              <a:gd name="connsiteX2" fmla="*/ 603250 w 1854200"/>
              <a:gd name="connsiteY2" fmla="*/ 781050 h 927100"/>
              <a:gd name="connsiteX3" fmla="*/ 774700 w 1854200"/>
              <a:gd name="connsiteY3" fmla="*/ 717550 h 927100"/>
              <a:gd name="connsiteX4" fmla="*/ 939800 w 1854200"/>
              <a:gd name="connsiteY4" fmla="*/ 647700 h 927100"/>
              <a:gd name="connsiteX5" fmla="*/ 1092200 w 1854200"/>
              <a:gd name="connsiteY5" fmla="*/ 565150 h 927100"/>
              <a:gd name="connsiteX6" fmla="*/ 1238250 w 1854200"/>
              <a:gd name="connsiteY6" fmla="*/ 495300 h 927100"/>
              <a:gd name="connsiteX7" fmla="*/ 1428750 w 1854200"/>
              <a:gd name="connsiteY7" fmla="*/ 361950 h 927100"/>
              <a:gd name="connsiteX8" fmla="*/ 1631950 w 1854200"/>
              <a:gd name="connsiteY8" fmla="*/ 196850 h 927100"/>
              <a:gd name="connsiteX9" fmla="*/ 1854200 w 1854200"/>
              <a:gd name="connsiteY9" fmla="*/ 0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54200" h="927100">
                <a:moveTo>
                  <a:pt x="0" y="927100"/>
                </a:moveTo>
                <a:cubicBezTo>
                  <a:pt x="171979" y="897996"/>
                  <a:pt x="343958" y="868892"/>
                  <a:pt x="444500" y="844550"/>
                </a:cubicBezTo>
                <a:cubicBezTo>
                  <a:pt x="545042" y="820208"/>
                  <a:pt x="548217" y="802217"/>
                  <a:pt x="603250" y="781050"/>
                </a:cubicBezTo>
                <a:cubicBezTo>
                  <a:pt x="658283" y="759883"/>
                  <a:pt x="718608" y="739775"/>
                  <a:pt x="774700" y="717550"/>
                </a:cubicBezTo>
                <a:cubicBezTo>
                  <a:pt x="830792" y="695325"/>
                  <a:pt x="886883" y="673100"/>
                  <a:pt x="939800" y="647700"/>
                </a:cubicBezTo>
                <a:cubicBezTo>
                  <a:pt x="992717" y="622300"/>
                  <a:pt x="1042458" y="590550"/>
                  <a:pt x="1092200" y="565150"/>
                </a:cubicBezTo>
                <a:cubicBezTo>
                  <a:pt x="1141942" y="539750"/>
                  <a:pt x="1182158" y="529167"/>
                  <a:pt x="1238250" y="495300"/>
                </a:cubicBezTo>
                <a:cubicBezTo>
                  <a:pt x="1294342" y="461433"/>
                  <a:pt x="1363133" y="411692"/>
                  <a:pt x="1428750" y="361950"/>
                </a:cubicBezTo>
                <a:cubicBezTo>
                  <a:pt x="1494367" y="312208"/>
                  <a:pt x="1561042" y="257175"/>
                  <a:pt x="1631950" y="196850"/>
                </a:cubicBezTo>
                <a:cubicBezTo>
                  <a:pt x="1702858" y="136525"/>
                  <a:pt x="1778529" y="68262"/>
                  <a:pt x="1854200" y="0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36415C-23EE-9413-DB64-625321180F08}"/>
              </a:ext>
            </a:extLst>
          </p:cNvPr>
          <p:cNvSpPr txBox="1"/>
          <p:nvPr/>
        </p:nvSpPr>
        <p:spPr>
          <a:xfrm>
            <a:off x="3866787" y="2307643"/>
            <a:ext cx="788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 = 0</a:t>
            </a:r>
            <a:endParaRPr lang="en-CA" sz="140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6997F4E-5D29-CB91-439B-4A1FD4D7FD6C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84156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Phase Index-Mapping</a:t>
            </a:r>
            <a:endParaRPr lang="en-US" sz="19900" dirty="0"/>
          </a:p>
        </p:txBody>
      </p:sp>
    </p:spTree>
    <p:extLst>
      <p:ext uri="{BB962C8B-B14F-4D97-AF65-F5344CB8AC3E}">
        <p14:creationId xmlns:p14="http://schemas.microsoft.com/office/powerpoint/2010/main" val="342363224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227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CCEFD94-D74E-33A4-6463-15866C69A047}"/>
              </a:ext>
            </a:extLst>
          </p:cNvPr>
          <p:cNvSpPr txBox="1"/>
          <p:nvPr/>
        </p:nvSpPr>
        <p:spPr>
          <a:xfrm>
            <a:off x="4860310" y="1402852"/>
            <a:ext cx="398524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 of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phase is smaller than the actual phase resolution.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6997F4E-5D29-CB91-439B-4A1FD4D7FD6C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84156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Phase Index-Mapping</a:t>
            </a:r>
            <a:endParaRPr lang="en-US" sz="199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8038000-1EDE-B35D-561C-8ED90A6CA6E9}"/>
              </a:ext>
            </a:extLst>
          </p:cNvPr>
          <p:cNvSpPr/>
          <p:nvPr/>
        </p:nvSpPr>
        <p:spPr>
          <a:xfrm>
            <a:off x="1156799" y="2394658"/>
            <a:ext cx="2264584" cy="226458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31521A8-D70F-4C60-7DE0-DDD0316A5CF5}"/>
              </a:ext>
            </a:extLst>
          </p:cNvPr>
          <p:cNvSpPr/>
          <p:nvPr/>
        </p:nvSpPr>
        <p:spPr>
          <a:xfrm>
            <a:off x="3350532" y="3488178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4E25C8-824C-3AD3-4CD0-3D823CCED134}"/>
              </a:ext>
            </a:extLst>
          </p:cNvPr>
          <p:cNvSpPr/>
          <p:nvPr/>
        </p:nvSpPr>
        <p:spPr>
          <a:xfrm>
            <a:off x="3244901" y="2740368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6A31CD-DB9E-D0BB-31D5-A00347964EBF}"/>
                  </a:ext>
                </a:extLst>
              </p:cNvPr>
              <p:cNvSpPr txBox="1"/>
              <p:nvPr/>
            </p:nvSpPr>
            <p:spPr>
              <a:xfrm>
                <a:off x="4860310" y="5553701"/>
                <a:ext cx="434250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6A31CD-DB9E-D0BB-31D5-A00347964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5553701"/>
                <a:ext cx="4342506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DF57FA-A5C4-A625-B7DF-987E90708C7A}"/>
                  </a:ext>
                </a:extLst>
              </p:cNvPr>
              <p:cNvSpPr txBox="1"/>
              <p:nvPr/>
            </p:nvSpPr>
            <p:spPr>
              <a:xfrm>
                <a:off x="4860310" y="5951746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DF57FA-A5C4-A625-B7DF-987E90708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5951746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874DE0-4FC0-8DE1-7871-47780B3AB361}"/>
                  </a:ext>
                </a:extLst>
              </p:cNvPr>
              <p:cNvSpPr txBox="1"/>
              <p:nvPr/>
            </p:nvSpPr>
            <p:spPr>
              <a:xfrm>
                <a:off x="4860310" y="3907489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874DE0-4FC0-8DE1-7871-47780B3AB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3907489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7B8EF7C-9EAF-2B49-ACFB-02C92ED90A3B}"/>
                  </a:ext>
                </a:extLst>
              </p:cNvPr>
              <p:cNvSpPr txBox="1"/>
              <p:nvPr/>
            </p:nvSpPr>
            <p:spPr>
              <a:xfrm>
                <a:off x="4860310" y="5138344"/>
                <a:ext cx="5683572" cy="3250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𝑎𝑛𝑔𝑙𝑒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7B8EF7C-9EAF-2B49-ACFB-02C92ED90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5138344"/>
                <a:ext cx="5683572" cy="325089"/>
              </a:xfrm>
              <a:prstGeom prst="rect">
                <a:avLst/>
              </a:prstGeom>
              <a:blipFill>
                <a:blip r:embed="rId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895250-BF9C-6E2E-3978-5188C915A0BC}"/>
                  </a:ext>
                </a:extLst>
              </p:cNvPr>
              <p:cNvSpPr txBox="1"/>
              <p:nvPr/>
            </p:nvSpPr>
            <p:spPr>
              <a:xfrm>
                <a:off x="4860310" y="4325647"/>
                <a:ext cx="4342506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𝑐𝑜𝑚𝑝𝑒𝑛𝑠𝑎𝑡𝑒𝑑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895250-BF9C-6E2E-3978-5188C915A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4325647"/>
                <a:ext cx="4342506" cy="324384"/>
              </a:xfrm>
              <a:prstGeom prst="rect">
                <a:avLst/>
              </a:prstGeom>
              <a:blipFill>
                <a:blip r:embed="rId6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4342BE-5823-B7C3-D093-7B77957BBF2E}"/>
                  </a:ext>
                </a:extLst>
              </p:cNvPr>
              <p:cNvSpPr txBox="1"/>
              <p:nvPr/>
            </p:nvSpPr>
            <p:spPr>
              <a:xfrm>
                <a:off x="4860310" y="3555503"/>
                <a:ext cx="4342506" cy="325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4342BE-5823-B7C3-D093-7B77957BB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3555503"/>
                <a:ext cx="4342506" cy="325025"/>
              </a:xfrm>
              <a:prstGeom prst="rect">
                <a:avLst/>
              </a:prstGeom>
              <a:blipFill>
                <a:blip r:embed="rId7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AB5EA3-227D-0C7A-F788-9DD958F4C9B6}"/>
                  </a:ext>
                </a:extLst>
              </p:cNvPr>
              <p:cNvSpPr txBox="1"/>
              <p:nvPr/>
            </p:nvSpPr>
            <p:spPr>
              <a:xfrm>
                <a:off x="4860310" y="4740299"/>
                <a:ext cx="434250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AB5EA3-227D-0C7A-F788-9DD958F4C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4740299"/>
                <a:ext cx="4342506" cy="307777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002E29F-E6A5-14D2-EB36-DED457B6D1D7}"/>
                  </a:ext>
                </a:extLst>
              </p:cNvPr>
              <p:cNvSpPr txBox="1"/>
              <p:nvPr/>
            </p:nvSpPr>
            <p:spPr>
              <a:xfrm>
                <a:off x="3061789" y="2346596"/>
                <a:ext cx="1044573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002E29F-E6A5-14D2-EB36-DED457B6D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789" y="2346596"/>
                <a:ext cx="1044573" cy="3916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c 19">
            <a:extLst>
              <a:ext uri="{FF2B5EF4-FFF2-40B4-BE49-F238E27FC236}">
                <a16:creationId xmlns:a16="http://schemas.microsoft.com/office/drawing/2014/main" id="{6F92847A-DD20-D641-F82E-A5277AC296F1}"/>
              </a:ext>
            </a:extLst>
          </p:cNvPr>
          <p:cNvSpPr/>
          <p:nvPr/>
        </p:nvSpPr>
        <p:spPr>
          <a:xfrm>
            <a:off x="2471535" y="3385879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32A63F-E735-329F-5D0E-88BAAF330AAF}"/>
                  </a:ext>
                </a:extLst>
              </p:cNvPr>
              <p:cNvSpPr txBox="1"/>
              <p:nvPr/>
            </p:nvSpPr>
            <p:spPr>
              <a:xfrm>
                <a:off x="2837410" y="3142204"/>
                <a:ext cx="102624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32A63F-E735-329F-5D0E-88BAAF330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410" y="3142204"/>
                <a:ext cx="1026243" cy="276999"/>
              </a:xfrm>
              <a:prstGeom prst="rect">
                <a:avLst/>
              </a:prstGeom>
              <a:blipFill>
                <a:blip r:embed="rId10"/>
                <a:stretch>
                  <a:fillRect l="-4734" r="-1775" b="-173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87C6ED7-1924-BC93-F766-AC2BAB539BB7}"/>
              </a:ext>
            </a:extLst>
          </p:cNvPr>
          <p:cNvCxnSpPr>
            <a:cxnSpLocks/>
          </p:cNvCxnSpPr>
          <p:nvPr/>
        </p:nvCxnSpPr>
        <p:spPr>
          <a:xfrm flipV="1">
            <a:off x="2293352" y="2235200"/>
            <a:ext cx="1813010" cy="1320303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8D1B9A9D-7CC1-DF05-E32A-0B386E6CA366}"/>
              </a:ext>
            </a:extLst>
          </p:cNvPr>
          <p:cNvSpPr/>
          <p:nvPr/>
        </p:nvSpPr>
        <p:spPr>
          <a:xfrm>
            <a:off x="3120484" y="4133926"/>
            <a:ext cx="158747" cy="15874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7FEA03-89ED-2DB2-7FD7-1AD9975440A4}"/>
              </a:ext>
            </a:extLst>
          </p:cNvPr>
          <p:cNvCxnSpPr>
            <a:cxnSpLocks/>
          </p:cNvCxnSpPr>
          <p:nvPr/>
        </p:nvCxnSpPr>
        <p:spPr>
          <a:xfrm>
            <a:off x="2290303" y="3567846"/>
            <a:ext cx="1519697" cy="1082185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Arc 31">
            <a:extLst>
              <a:ext uri="{FF2B5EF4-FFF2-40B4-BE49-F238E27FC236}">
                <a16:creationId xmlns:a16="http://schemas.microsoft.com/office/drawing/2014/main" id="{9845A99B-C46E-5BEF-3EBA-5A1CCE88ED59}"/>
              </a:ext>
            </a:extLst>
          </p:cNvPr>
          <p:cNvSpPr/>
          <p:nvPr/>
        </p:nvSpPr>
        <p:spPr>
          <a:xfrm rot="2537045">
            <a:off x="2460465" y="3555229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17531CD-55B4-EC82-EE71-8A5318E6679E}"/>
                  </a:ext>
                </a:extLst>
              </p:cNvPr>
              <p:cNvSpPr txBox="1"/>
              <p:nvPr/>
            </p:nvSpPr>
            <p:spPr>
              <a:xfrm>
                <a:off x="2847335" y="3666690"/>
                <a:ext cx="1473480" cy="2984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𝑐𝑜𝑚𝑝𝑒𝑛𝑠𝑎𝑡𝑒𝑑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17531CD-55B4-EC82-EE71-8A5318E66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335" y="3666690"/>
                <a:ext cx="1473480" cy="298415"/>
              </a:xfrm>
              <a:prstGeom prst="rect">
                <a:avLst/>
              </a:prstGeom>
              <a:blipFill>
                <a:blip r:embed="rId11"/>
                <a:stretch>
                  <a:fillRect r="-2479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row: Curved Right 33">
            <a:extLst>
              <a:ext uri="{FF2B5EF4-FFF2-40B4-BE49-F238E27FC236}">
                <a16:creationId xmlns:a16="http://schemas.microsoft.com/office/drawing/2014/main" id="{12B205F3-9752-501B-34BB-36EB7BFA665C}"/>
              </a:ext>
            </a:extLst>
          </p:cNvPr>
          <p:cNvSpPr/>
          <p:nvPr/>
        </p:nvSpPr>
        <p:spPr>
          <a:xfrm flipH="1" flipV="1">
            <a:off x="7702096" y="4061410"/>
            <a:ext cx="415419" cy="2153868"/>
          </a:xfrm>
          <a:prstGeom prst="curved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22578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228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CCEFD94-D74E-33A4-6463-15866C69A047}"/>
              </a:ext>
            </a:extLst>
          </p:cNvPr>
          <p:cNvSpPr txBox="1"/>
          <p:nvPr/>
        </p:nvSpPr>
        <p:spPr>
          <a:xfrm>
            <a:off x="4860310" y="1402852"/>
            <a:ext cx="398524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Compensation: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Subtract the targeting phase by the phase offset.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6997F4E-5D29-CB91-439B-4A1FD4D7FD6C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84156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Phase Index-Mapping</a:t>
            </a:r>
            <a:endParaRPr lang="en-US" sz="199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8038000-1EDE-B35D-561C-8ED90A6CA6E9}"/>
              </a:ext>
            </a:extLst>
          </p:cNvPr>
          <p:cNvSpPr/>
          <p:nvPr/>
        </p:nvSpPr>
        <p:spPr>
          <a:xfrm>
            <a:off x="1156799" y="2394658"/>
            <a:ext cx="2264584" cy="226458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31521A8-D70F-4C60-7DE0-DDD0316A5CF5}"/>
              </a:ext>
            </a:extLst>
          </p:cNvPr>
          <p:cNvSpPr/>
          <p:nvPr/>
        </p:nvSpPr>
        <p:spPr>
          <a:xfrm>
            <a:off x="2627493" y="2393646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874DE0-4FC0-8DE1-7871-47780B3AB361}"/>
                  </a:ext>
                </a:extLst>
              </p:cNvPr>
              <p:cNvSpPr txBox="1"/>
              <p:nvPr/>
            </p:nvSpPr>
            <p:spPr>
              <a:xfrm>
                <a:off x="4860310" y="3907489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874DE0-4FC0-8DE1-7871-47780B3AB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3907489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895250-BF9C-6E2E-3978-5188C915A0BC}"/>
                  </a:ext>
                </a:extLst>
              </p:cNvPr>
              <p:cNvSpPr txBox="1"/>
              <p:nvPr/>
            </p:nvSpPr>
            <p:spPr>
              <a:xfrm>
                <a:off x="4860310" y="4325647"/>
                <a:ext cx="4342506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𝑐𝑜𝑚𝑝𝑒𝑛𝑠𝑎𝑡𝑒𝑑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895250-BF9C-6E2E-3978-5188C915A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4325647"/>
                <a:ext cx="4342506" cy="324384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AB5EA3-227D-0C7A-F788-9DD958F4C9B6}"/>
                  </a:ext>
                </a:extLst>
              </p:cNvPr>
              <p:cNvSpPr txBox="1"/>
              <p:nvPr/>
            </p:nvSpPr>
            <p:spPr>
              <a:xfrm>
                <a:off x="4860310" y="4740299"/>
                <a:ext cx="434250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AB5EA3-227D-0C7A-F788-9DD958F4C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4740299"/>
                <a:ext cx="4342506" cy="307777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8D1B9A9D-7CC1-DF05-E32A-0B386E6CA366}"/>
              </a:ext>
            </a:extLst>
          </p:cNvPr>
          <p:cNvSpPr/>
          <p:nvPr/>
        </p:nvSpPr>
        <p:spPr>
          <a:xfrm>
            <a:off x="3186831" y="2859227"/>
            <a:ext cx="158747" cy="15874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7FEA03-89ED-2DB2-7FD7-1AD9975440A4}"/>
              </a:ext>
            </a:extLst>
          </p:cNvPr>
          <p:cNvCxnSpPr>
            <a:cxnSpLocks/>
          </p:cNvCxnSpPr>
          <p:nvPr/>
        </p:nvCxnSpPr>
        <p:spPr>
          <a:xfrm flipV="1">
            <a:off x="2290303" y="1659067"/>
            <a:ext cx="732558" cy="1908779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Arc 31">
            <a:extLst>
              <a:ext uri="{FF2B5EF4-FFF2-40B4-BE49-F238E27FC236}">
                <a16:creationId xmlns:a16="http://schemas.microsoft.com/office/drawing/2014/main" id="{9845A99B-C46E-5BEF-3EBA-5A1CCE88ED59}"/>
              </a:ext>
            </a:extLst>
          </p:cNvPr>
          <p:cNvSpPr/>
          <p:nvPr/>
        </p:nvSpPr>
        <p:spPr>
          <a:xfrm rot="20991639">
            <a:off x="2288644" y="3271369"/>
            <a:ext cx="316518" cy="388688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D1F6A6-C83B-671D-FFA1-0B73A1DD074E}"/>
              </a:ext>
            </a:extLst>
          </p:cNvPr>
          <p:cNvCxnSpPr>
            <a:cxnSpLocks/>
          </p:cNvCxnSpPr>
          <p:nvPr/>
        </p:nvCxnSpPr>
        <p:spPr>
          <a:xfrm flipV="1">
            <a:off x="2289091" y="2480446"/>
            <a:ext cx="1698709" cy="1075057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AF95C7AA-01DF-EAD7-41E8-AE7F0E7C3613}"/>
              </a:ext>
            </a:extLst>
          </p:cNvPr>
          <p:cNvSpPr/>
          <p:nvPr/>
        </p:nvSpPr>
        <p:spPr>
          <a:xfrm>
            <a:off x="2635882" y="3294553"/>
            <a:ext cx="199343" cy="331811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FB61F55-50E8-3C64-3CC6-4BA861305318}"/>
                  </a:ext>
                </a:extLst>
              </p:cNvPr>
              <p:cNvSpPr txBox="1"/>
              <p:nvPr/>
            </p:nvSpPr>
            <p:spPr>
              <a:xfrm>
                <a:off x="2856009" y="2086751"/>
                <a:ext cx="736868" cy="299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FB61F55-50E8-3C64-3CC6-4BA861305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6009" y="2086751"/>
                <a:ext cx="736868" cy="299569"/>
              </a:xfrm>
              <a:prstGeom prst="rect">
                <a:avLst/>
              </a:prstGeom>
              <a:blipFill>
                <a:blip r:embed="rId5"/>
                <a:stretch>
                  <a:fillRect l="-7500" r="-5000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17531CD-55B4-EC82-EE71-8A5318E6679E}"/>
                  </a:ext>
                </a:extLst>
              </p:cNvPr>
              <p:cNvSpPr txBox="1"/>
              <p:nvPr/>
            </p:nvSpPr>
            <p:spPr>
              <a:xfrm>
                <a:off x="2968772" y="3141897"/>
                <a:ext cx="1300356" cy="2984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𝑐𝑜𝑚𝑝𝑒𝑛𝑠𝑎𝑡𝑒𝑑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17531CD-55B4-EC82-EE71-8A5318E66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772" y="3141897"/>
                <a:ext cx="1300356" cy="298415"/>
              </a:xfrm>
              <a:prstGeom prst="rect">
                <a:avLst/>
              </a:prstGeom>
              <a:blipFill>
                <a:blip r:embed="rId6"/>
                <a:stretch>
                  <a:fillRect l="-3286" r="-2817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436339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229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469642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</a:t>
            </a:r>
            <a:endParaRPr lang="en-US" sz="199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43773CD-D88E-8D80-8493-B5727070FA17}"/>
              </a:ext>
            </a:extLst>
          </p:cNvPr>
          <p:cNvSpPr/>
          <p:nvPr/>
        </p:nvSpPr>
        <p:spPr>
          <a:xfrm rot="1749035">
            <a:off x="1429751" y="2574430"/>
            <a:ext cx="1727199" cy="196214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CCAE293-DDE1-C644-4B1A-387F49522222}"/>
              </a:ext>
            </a:extLst>
          </p:cNvPr>
          <p:cNvSpPr/>
          <p:nvPr/>
        </p:nvSpPr>
        <p:spPr>
          <a:xfrm rot="1839228">
            <a:off x="1531365" y="2694701"/>
            <a:ext cx="1515456" cy="172160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E548EAF-8593-2B12-CE5E-36936C100925}"/>
              </a:ext>
            </a:extLst>
          </p:cNvPr>
          <p:cNvSpPr/>
          <p:nvPr/>
        </p:nvSpPr>
        <p:spPr>
          <a:xfrm rot="1901717">
            <a:off x="1643614" y="2831711"/>
            <a:ext cx="1290957" cy="146656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26D17F8-92CC-B591-8ECA-756E7C2EBF04}"/>
              </a:ext>
            </a:extLst>
          </p:cNvPr>
          <p:cNvSpPr/>
          <p:nvPr/>
        </p:nvSpPr>
        <p:spPr>
          <a:xfrm rot="1976367">
            <a:off x="1780872" y="2964824"/>
            <a:ext cx="1039895" cy="118135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C626224-BB13-9134-B91B-C29916CD20BB}"/>
              </a:ext>
            </a:extLst>
          </p:cNvPr>
          <p:cNvSpPr/>
          <p:nvPr/>
        </p:nvSpPr>
        <p:spPr>
          <a:xfrm rot="2066528">
            <a:off x="1896443" y="3103028"/>
            <a:ext cx="808753" cy="91876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74CAFF7-3572-931C-5DA5-2832D871BAE2}"/>
              </a:ext>
            </a:extLst>
          </p:cNvPr>
          <p:cNvSpPr/>
          <p:nvPr/>
        </p:nvSpPr>
        <p:spPr>
          <a:xfrm rot="2188185">
            <a:off x="2006057" y="3227555"/>
            <a:ext cx="589522" cy="66971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3C89064-7FC1-8574-642C-49E428E4268D}"/>
              </a:ext>
            </a:extLst>
          </p:cNvPr>
          <p:cNvSpPr/>
          <p:nvPr/>
        </p:nvSpPr>
        <p:spPr>
          <a:xfrm rot="1623152">
            <a:off x="1279012" y="2408020"/>
            <a:ext cx="2020158" cy="229495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9F5755F-B42B-7E68-0403-36DA732BE5B1}"/>
              </a:ext>
            </a:extLst>
          </p:cNvPr>
          <p:cNvSpPr/>
          <p:nvPr/>
        </p:nvSpPr>
        <p:spPr>
          <a:xfrm rot="1505607">
            <a:off x="1135307" y="2202896"/>
            <a:ext cx="2331024" cy="26481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E71627-0265-AFA7-2F82-9D288387B046}"/>
              </a:ext>
            </a:extLst>
          </p:cNvPr>
          <p:cNvSpPr txBox="1"/>
          <p:nvPr/>
        </p:nvSpPr>
        <p:spPr>
          <a:xfrm>
            <a:off x="4630430" y="1494134"/>
            <a:ext cx="3829785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Gain profile and phase profile: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pre-characterization to build an index-to-gain/phase profile to accurately model the relationship between gain/phase and index variation.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reducing the number of measurement in pre-characterization, the profile needs to be based on general phenomena thus it could be applied in different occasions.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profile doesn’t have to be precise, but it need to put the measurement point in the vicinity of the kernel search area of the ideal point thus a solution can converge quickly.</a:t>
            </a:r>
          </a:p>
        </p:txBody>
      </p:sp>
    </p:spTree>
    <p:extLst>
      <p:ext uri="{BB962C8B-B14F-4D97-AF65-F5344CB8AC3E}">
        <p14:creationId xmlns:p14="http://schemas.microsoft.com/office/powerpoint/2010/main" val="269102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473BEBF-9A82-4EC5-3806-4A742101034A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194912" y="1345888"/>
            <a:ext cx="3850038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  <a:endParaRPr lang="en-CA" sz="11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7770658" y="2702422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0922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230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22CD99A-4935-7140-1191-DD46F247916D}"/>
              </a:ext>
            </a:extLst>
          </p:cNvPr>
          <p:cNvSpPr/>
          <p:nvPr/>
        </p:nvSpPr>
        <p:spPr>
          <a:xfrm>
            <a:off x="2559886" y="3223123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5ECAA4-FF23-DE44-1923-8538765E7F55}"/>
              </a:ext>
            </a:extLst>
          </p:cNvPr>
          <p:cNvSpPr/>
          <p:nvPr/>
        </p:nvSpPr>
        <p:spPr>
          <a:xfrm>
            <a:off x="2837146" y="3094872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DDB194-42F3-42F4-E719-60A95779C85B}"/>
              </a:ext>
            </a:extLst>
          </p:cNvPr>
          <p:cNvSpPr/>
          <p:nvPr/>
        </p:nvSpPr>
        <p:spPr>
          <a:xfrm>
            <a:off x="3082116" y="2908759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2EE324A-8CBC-118F-5D88-DFEC457E250B}"/>
              </a:ext>
            </a:extLst>
          </p:cNvPr>
          <p:cNvSpPr/>
          <p:nvPr/>
        </p:nvSpPr>
        <p:spPr>
          <a:xfrm>
            <a:off x="3307156" y="2670506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24C7A2B-B9F4-8423-D46C-18C41F461109}"/>
              </a:ext>
            </a:extLst>
          </p:cNvPr>
          <p:cNvSpPr/>
          <p:nvPr/>
        </p:nvSpPr>
        <p:spPr>
          <a:xfrm>
            <a:off x="3484953" y="2408062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435DB2D-39D2-DD7A-2ACA-0E5ADEAA23CC}"/>
              </a:ext>
            </a:extLst>
          </p:cNvPr>
          <p:cNvSpPr/>
          <p:nvPr/>
        </p:nvSpPr>
        <p:spPr>
          <a:xfrm>
            <a:off x="3643700" y="2098373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8BC055-06BF-AFBB-1D87-E190DC4E0F1E}"/>
              </a:ext>
            </a:extLst>
          </p:cNvPr>
          <p:cNvSpPr txBox="1"/>
          <p:nvPr/>
        </p:nvSpPr>
        <p:spPr>
          <a:xfrm>
            <a:off x="4271462" y="4118470"/>
            <a:ext cx="43581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expect some phase offset and it will be compensated at every targeting gain circle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251F098-887B-7677-DF52-13AD06C3E012}"/>
              </a:ext>
            </a:extLst>
          </p:cNvPr>
          <p:cNvSpPr txBox="1">
            <a:spLocks/>
          </p:cNvSpPr>
          <p:nvPr/>
        </p:nvSpPr>
        <p:spPr>
          <a:xfrm>
            <a:off x="4572000" y="2268598"/>
            <a:ext cx="4872538" cy="30188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Sampling Gain index: {round(</a:t>
            </a:r>
            <a:r>
              <a:rPr lang="en-US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linspace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(1,end,steps))}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5E6A8CF-BFBF-11B6-05B0-A4ACF719A2F7}"/>
              </a:ext>
            </a:extLst>
          </p:cNvPr>
          <p:cNvSpPr txBox="1">
            <a:spLocks/>
          </p:cNvSpPr>
          <p:nvPr/>
        </p:nvSpPr>
        <p:spPr>
          <a:xfrm>
            <a:off x="4563562" y="1564567"/>
            <a:ext cx="35898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Sampling Phase index: {1} (arbitrary)</a:t>
            </a:r>
            <a:endParaRPr lang="en-US" sz="6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43284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231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288593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9ED67380-3170-B41A-DDD2-AB9F02A0B0E1}"/>
              </a:ext>
            </a:extLst>
          </p:cNvPr>
          <p:cNvSpPr txBox="1">
            <a:spLocks/>
          </p:cNvSpPr>
          <p:nvPr/>
        </p:nvSpPr>
        <p:spPr>
          <a:xfrm>
            <a:off x="4572000" y="2268598"/>
            <a:ext cx="4872538" cy="30188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Sampling Gain index: {round(</a:t>
            </a:r>
            <a:r>
              <a:rPr lang="en-US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linspace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(1,end,steps))}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22CD99A-4935-7140-1191-DD46F247916D}"/>
              </a:ext>
            </a:extLst>
          </p:cNvPr>
          <p:cNvSpPr/>
          <p:nvPr/>
        </p:nvSpPr>
        <p:spPr>
          <a:xfrm>
            <a:off x="2559886" y="3223123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5ECAA4-FF23-DE44-1923-8538765E7F55}"/>
              </a:ext>
            </a:extLst>
          </p:cNvPr>
          <p:cNvSpPr/>
          <p:nvPr/>
        </p:nvSpPr>
        <p:spPr>
          <a:xfrm>
            <a:off x="2837146" y="3094872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DDB194-42F3-42F4-E719-60A95779C85B}"/>
              </a:ext>
            </a:extLst>
          </p:cNvPr>
          <p:cNvSpPr/>
          <p:nvPr/>
        </p:nvSpPr>
        <p:spPr>
          <a:xfrm>
            <a:off x="3082116" y="2908759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2EE324A-8CBC-118F-5D88-DFEC457E250B}"/>
              </a:ext>
            </a:extLst>
          </p:cNvPr>
          <p:cNvSpPr/>
          <p:nvPr/>
        </p:nvSpPr>
        <p:spPr>
          <a:xfrm>
            <a:off x="3307156" y="2670506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24C7A2B-B9F4-8423-D46C-18C41F461109}"/>
              </a:ext>
            </a:extLst>
          </p:cNvPr>
          <p:cNvSpPr/>
          <p:nvPr/>
        </p:nvSpPr>
        <p:spPr>
          <a:xfrm>
            <a:off x="3484953" y="2408062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435DB2D-39D2-DD7A-2ACA-0E5ADEAA23CC}"/>
              </a:ext>
            </a:extLst>
          </p:cNvPr>
          <p:cNvSpPr/>
          <p:nvPr/>
        </p:nvSpPr>
        <p:spPr>
          <a:xfrm>
            <a:off x="3643700" y="2098373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6BBA8B-CD8A-D35E-61CF-7776C7182773}"/>
                  </a:ext>
                </a:extLst>
              </p:cNvPr>
              <p:cNvSpPr txBox="1"/>
              <p:nvPr/>
            </p:nvSpPr>
            <p:spPr>
              <a:xfrm>
                <a:off x="480342" y="5167650"/>
                <a:ext cx="8590493" cy="36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𝑔𝑎𝑖𝑛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𝑟𝑜𝑢𝑛𝑑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𝑖𝑛𝑡𝑒𝑟𝑝𝑜𝑙𝑎𝑡𝑒</m:t>
                          </m:r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𝐺𝑎𝑖𝑛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𝑃𝑟𝑜𝑓𝑖𝑙𝑒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𝑔𝑎𝑖𝑛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, 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6BBA8B-CD8A-D35E-61CF-7776C7182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42" y="5167650"/>
                <a:ext cx="8590493" cy="368499"/>
              </a:xfrm>
              <a:prstGeom prst="rect">
                <a:avLst/>
              </a:prstGeom>
              <a:blipFill>
                <a:blip r:embed="rId2"/>
                <a:stretch>
                  <a:fillRect l="-355"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BB60D4D-C56F-9828-699D-21AD3D1F5385}"/>
                  </a:ext>
                </a:extLst>
              </p:cNvPr>
              <p:cNvSpPr txBox="1"/>
              <p:nvPr/>
            </p:nvSpPr>
            <p:spPr>
              <a:xfrm>
                <a:off x="4371031" y="3764828"/>
                <a:ext cx="3481421" cy="540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A" sz="1400" dirty="0"/>
                  <a:t> </a:t>
                </a:r>
                <a:r>
                  <a:rPr lang="en-CA" sz="1400" dirty="0">
                    <a:solidFill>
                      <a:schemeClr val="bg1"/>
                    </a:solidFill>
                  </a:rPr>
                  <a:t>cartesian point from measuring gain and phase index of </a:t>
                </a:r>
                <a:r>
                  <a:rPr lang="en-CA" sz="1400" i="1" dirty="0" err="1">
                    <a:solidFill>
                      <a:schemeClr val="bg1"/>
                    </a:solidFill>
                  </a:rPr>
                  <a:t>i</a:t>
                </a:r>
                <a:r>
                  <a:rPr lang="en-CA" sz="1400" dirty="0">
                    <a:solidFill>
                      <a:schemeClr val="bg1"/>
                    </a:solidFill>
                  </a:rPr>
                  <a:t> and </a:t>
                </a:r>
                <a:r>
                  <a:rPr lang="en-CA" sz="1400" i="1" dirty="0">
                    <a:solidFill>
                      <a:schemeClr val="bg1"/>
                    </a:solidFill>
                  </a:rPr>
                  <a:t>j</a:t>
                </a:r>
                <a:endParaRPr lang="en-CA" i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BB60D4D-C56F-9828-699D-21AD3D1F5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031" y="3764828"/>
                <a:ext cx="3481421" cy="540533"/>
              </a:xfrm>
              <a:prstGeom prst="rect">
                <a:avLst/>
              </a:prstGeom>
              <a:blipFill>
                <a:blip r:embed="rId3"/>
                <a:stretch>
                  <a:fillRect l="-525" t="-3409" b="-102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40F3FE-7E79-BF0B-E6DD-23B2D7FC5AAC}"/>
                  </a:ext>
                </a:extLst>
              </p:cNvPr>
              <p:cNvSpPr txBox="1"/>
              <p:nvPr/>
            </p:nvSpPr>
            <p:spPr>
              <a:xfrm>
                <a:off x="2034992" y="2829253"/>
                <a:ext cx="1044573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40F3FE-7E79-BF0B-E6DD-23B2D7FC5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992" y="2829253"/>
                <a:ext cx="1044573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048D65-31FA-92B8-ECFA-99F4A47C9246}"/>
                  </a:ext>
                </a:extLst>
              </p:cNvPr>
              <p:cNvSpPr txBox="1"/>
              <p:nvPr/>
            </p:nvSpPr>
            <p:spPr>
              <a:xfrm>
                <a:off x="3061789" y="1669395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048D65-31FA-92B8-ECFA-99F4A47C9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789" y="1669395"/>
                <a:ext cx="1044573" cy="3907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itle 1">
            <a:extLst>
              <a:ext uri="{FF2B5EF4-FFF2-40B4-BE49-F238E27FC236}">
                <a16:creationId xmlns:a16="http://schemas.microsoft.com/office/drawing/2014/main" id="{0968DBC8-1C26-2FF1-CF3D-961229614037}"/>
              </a:ext>
            </a:extLst>
          </p:cNvPr>
          <p:cNvSpPr txBox="1">
            <a:spLocks/>
          </p:cNvSpPr>
          <p:nvPr/>
        </p:nvSpPr>
        <p:spPr>
          <a:xfrm>
            <a:off x="4563562" y="1564567"/>
            <a:ext cx="35898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Sampling Phase index: {1} (arbitrary)</a:t>
            </a:r>
            <a:endParaRPr lang="en-US" sz="6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FF11108-AF7F-8C98-2341-3F35C92BBCD7}"/>
                  </a:ext>
                </a:extLst>
              </p:cNvPr>
              <p:cNvSpPr txBox="1"/>
              <p:nvPr/>
            </p:nvSpPr>
            <p:spPr>
              <a:xfrm>
                <a:off x="2888594" y="4579452"/>
                <a:ext cx="6446294" cy="3702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𝑃𝑟𝑜𝑓𝑖𝑙𝑒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𝑆𝑎𝑚𝑝𝑙𝑖𝑛𝑔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𝐺𝑎𝑖𝑛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𝑖𝑛𝑑𝑒𝑥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FF11108-AF7F-8C98-2341-3F35C92BB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594" y="4579452"/>
                <a:ext cx="6446294" cy="370294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180542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232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p:pic>
        <p:nvPicPr>
          <p:cNvPr id="2" name="Picture 1" descr="A graph with a line">
            <a:extLst>
              <a:ext uri="{FF2B5EF4-FFF2-40B4-BE49-F238E27FC236}">
                <a16:creationId xmlns:a16="http://schemas.microsoft.com/office/drawing/2014/main" id="{8F14A1DA-F06D-7A13-F6E6-399AEBE91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994" y="2361931"/>
            <a:ext cx="3742094" cy="27815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51CB57E-476E-F073-8ACD-020089C13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12" y="1714500"/>
            <a:ext cx="3976884" cy="3429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D7C1894-B5FF-7D85-885F-855D10109225}"/>
                  </a:ext>
                </a:extLst>
              </p:cNvPr>
              <p:cNvSpPr txBox="1"/>
              <p:nvPr/>
            </p:nvSpPr>
            <p:spPr>
              <a:xfrm>
                <a:off x="4940905" y="1822450"/>
                <a:ext cx="38042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𝑔𝑎𝑖𝑛</m:t>
                          </m:r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D7C1894-B5FF-7D85-885F-855D10109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905" y="1822450"/>
                <a:ext cx="3804271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836838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233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p:pic>
        <p:nvPicPr>
          <p:cNvPr id="2" name="Picture 1" descr="A graph with a line">
            <a:extLst>
              <a:ext uri="{FF2B5EF4-FFF2-40B4-BE49-F238E27FC236}">
                <a16:creationId xmlns:a16="http://schemas.microsoft.com/office/drawing/2014/main" id="{8F14A1DA-F06D-7A13-F6E6-399AEBE91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994" y="2361931"/>
            <a:ext cx="3742094" cy="27815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51CB57E-476E-F073-8ACD-020089C13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12" y="1714500"/>
            <a:ext cx="3976884" cy="3429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D3485E-3D38-F5E8-EBDA-4944EC761AC8}"/>
              </a:ext>
            </a:extLst>
          </p:cNvPr>
          <p:cNvCxnSpPr>
            <a:cxnSpLocks/>
          </p:cNvCxnSpPr>
          <p:nvPr/>
        </p:nvCxnSpPr>
        <p:spPr>
          <a:xfrm>
            <a:off x="2438400" y="3429000"/>
            <a:ext cx="38100" cy="13144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6015C64-91CB-2EBE-7C4C-0AB385ECCD49}"/>
              </a:ext>
            </a:extLst>
          </p:cNvPr>
          <p:cNvCxnSpPr>
            <a:cxnSpLocks/>
          </p:cNvCxnSpPr>
          <p:nvPr/>
        </p:nvCxnSpPr>
        <p:spPr>
          <a:xfrm>
            <a:off x="8393062" y="2846232"/>
            <a:ext cx="0" cy="253221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E1A0CF-A988-B260-6E64-407A9FA5D288}"/>
                  </a:ext>
                </a:extLst>
              </p:cNvPr>
              <p:cNvSpPr txBox="1"/>
              <p:nvPr/>
            </p:nvSpPr>
            <p:spPr>
              <a:xfrm>
                <a:off x="7783462" y="5404766"/>
                <a:ext cx="12192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E1A0CF-A988-B260-6E64-407A9FA5D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462" y="5404766"/>
                <a:ext cx="1219200" cy="381515"/>
              </a:xfrm>
              <a:prstGeom prst="rect">
                <a:avLst/>
              </a:prstGeom>
              <a:blipFill>
                <a:blip r:embed="rId5"/>
                <a:stretch>
                  <a:fillRect b="-112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6EF8BC-FA3A-F2D5-14F5-1F3DDF2BB0FB}"/>
                  </a:ext>
                </a:extLst>
              </p:cNvPr>
              <p:cNvSpPr txBox="1"/>
              <p:nvPr/>
            </p:nvSpPr>
            <p:spPr>
              <a:xfrm>
                <a:off x="1386899" y="3816751"/>
                <a:ext cx="12192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6EF8BC-FA3A-F2D5-14F5-1F3DDF2BB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899" y="3816751"/>
                <a:ext cx="1219200" cy="381515"/>
              </a:xfrm>
              <a:prstGeom prst="rect">
                <a:avLst/>
              </a:prstGeom>
              <a:blipFill>
                <a:blip r:embed="rId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3FD839-9794-ECFF-E522-BF48A8311AEB}"/>
                  </a:ext>
                </a:extLst>
              </p:cNvPr>
              <p:cNvSpPr txBox="1"/>
              <p:nvPr/>
            </p:nvSpPr>
            <p:spPr>
              <a:xfrm>
                <a:off x="4940905" y="1822450"/>
                <a:ext cx="38042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𝑔𝑎𝑖𝑛</m:t>
                          </m:r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3FD839-9794-ECFF-E522-BF48A8311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905" y="1822450"/>
                <a:ext cx="3804271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958121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234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p:pic>
        <p:nvPicPr>
          <p:cNvPr id="2" name="Picture 1" descr="A graph with a line">
            <a:extLst>
              <a:ext uri="{FF2B5EF4-FFF2-40B4-BE49-F238E27FC236}">
                <a16:creationId xmlns:a16="http://schemas.microsoft.com/office/drawing/2014/main" id="{8F14A1DA-F06D-7A13-F6E6-399AEBE91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994" y="2361931"/>
            <a:ext cx="3742094" cy="27815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51CB57E-476E-F073-8ACD-020089C13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12" y="1714500"/>
            <a:ext cx="3976884" cy="3429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D7C1894-B5FF-7D85-885F-855D10109225}"/>
                  </a:ext>
                </a:extLst>
              </p:cNvPr>
              <p:cNvSpPr txBox="1"/>
              <p:nvPr/>
            </p:nvSpPr>
            <p:spPr>
              <a:xfrm>
                <a:off x="4940905" y="1556128"/>
                <a:ext cx="3804271" cy="616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𝑔𝑎𝑖𝑛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𝑖𝑛𝑑𝑒𝑥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𝑔𝑎𝑖𝑛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D7C1894-B5FF-7D85-885F-855D10109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905" y="1556128"/>
                <a:ext cx="3804271" cy="616515"/>
              </a:xfrm>
              <a:prstGeom prst="rect">
                <a:avLst/>
              </a:prstGeom>
              <a:blipFill>
                <a:blip r:embed="rId4"/>
                <a:stretch>
                  <a:fillRect b="-396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D3485E-3D38-F5E8-EBDA-4944EC761AC8}"/>
              </a:ext>
            </a:extLst>
          </p:cNvPr>
          <p:cNvCxnSpPr>
            <a:cxnSpLocks/>
          </p:cNvCxnSpPr>
          <p:nvPr/>
        </p:nvCxnSpPr>
        <p:spPr>
          <a:xfrm>
            <a:off x="2462284" y="3416300"/>
            <a:ext cx="1403350" cy="241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6015C64-91CB-2EBE-7C4C-0AB385ECCD49}"/>
              </a:ext>
            </a:extLst>
          </p:cNvPr>
          <p:cNvCxnSpPr>
            <a:cxnSpLocks/>
          </p:cNvCxnSpPr>
          <p:nvPr/>
        </p:nvCxnSpPr>
        <p:spPr>
          <a:xfrm>
            <a:off x="8393062" y="2846232"/>
            <a:ext cx="0" cy="253221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E1A0CF-A988-B260-6E64-407A9FA5D288}"/>
                  </a:ext>
                </a:extLst>
              </p:cNvPr>
              <p:cNvSpPr txBox="1"/>
              <p:nvPr/>
            </p:nvSpPr>
            <p:spPr>
              <a:xfrm>
                <a:off x="7783462" y="5404766"/>
                <a:ext cx="12192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E1A0CF-A988-B260-6E64-407A9FA5D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462" y="5404766"/>
                <a:ext cx="1219200" cy="381515"/>
              </a:xfrm>
              <a:prstGeom prst="rect">
                <a:avLst/>
              </a:prstGeom>
              <a:blipFill>
                <a:blip r:embed="rId5"/>
                <a:stretch>
                  <a:fillRect b="-112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6EF8BC-FA3A-F2D5-14F5-1F3DDF2BB0FB}"/>
                  </a:ext>
                </a:extLst>
              </p:cNvPr>
              <p:cNvSpPr txBox="1"/>
              <p:nvPr/>
            </p:nvSpPr>
            <p:spPr>
              <a:xfrm>
                <a:off x="2554359" y="3047485"/>
                <a:ext cx="12192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6EF8BC-FA3A-F2D5-14F5-1F3DDF2BB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359" y="3047485"/>
                <a:ext cx="1219200" cy="381515"/>
              </a:xfrm>
              <a:prstGeom prst="rect">
                <a:avLst/>
              </a:prstGeom>
              <a:blipFill>
                <a:blip r:embed="rId6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323100-8ED8-76BD-1B84-9CEE0D4933EC}"/>
                  </a:ext>
                </a:extLst>
              </p:cNvPr>
              <p:cNvSpPr txBox="1"/>
              <p:nvPr/>
            </p:nvSpPr>
            <p:spPr>
              <a:xfrm>
                <a:off x="3427362" y="5398673"/>
                <a:ext cx="2186038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𝑒𝑛𝑑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𝑒𝑛𝑑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e>
                    </m:d>
                  </m:oMath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323100-8ED8-76BD-1B84-9CEE0D493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362" y="5398673"/>
                <a:ext cx="2186038" cy="4049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13F291-FF8C-FD66-FC4E-AF3D075C4F4B}"/>
                  </a:ext>
                </a:extLst>
              </p:cNvPr>
              <p:cNvSpPr txBox="1"/>
              <p:nvPr/>
            </p:nvSpPr>
            <p:spPr>
              <a:xfrm>
                <a:off x="3427362" y="5972249"/>
                <a:ext cx="3804271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𝑒𝑛𝑑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1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𝑢𝑛𝑑𝑒𝑓𝑖𝑛𝑒𝑑</m:t>
                      </m:r>
                    </m:oMath>
                  </m:oMathPara>
                </a14:m>
                <a:endParaRPr lang="en-CA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13F291-FF8C-FD66-FC4E-AF3D075C4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362" y="5972249"/>
                <a:ext cx="3804271" cy="404983"/>
              </a:xfrm>
              <a:prstGeom prst="rect">
                <a:avLst/>
              </a:prstGeom>
              <a:blipFill>
                <a:blip r:embed="rId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86368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235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43773CD-D88E-8D80-8493-B5727070FA17}"/>
              </a:ext>
            </a:extLst>
          </p:cNvPr>
          <p:cNvSpPr/>
          <p:nvPr/>
        </p:nvSpPr>
        <p:spPr>
          <a:xfrm rot="1749035">
            <a:off x="1429751" y="2574430"/>
            <a:ext cx="1727199" cy="196214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CCAE293-DDE1-C644-4B1A-387F49522222}"/>
              </a:ext>
            </a:extLst>
          </p:cNvPr>
          <p:cNvSpPr/>
          <p:nvPr/>
        </p:nvSpPr>
        <p:spPr>
          <a:xfrm rot="1839228">
            <a:off x="1531365" y="2694701"/>
            <a:ext cx="1515456" cy="172160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E548EAF-8593-2B12-CE5E-36936C100925}"/>
              </a:ext>
            </a:extLst>
          </p:cNvPr>
          <p:cNvSpPr/>
          <p:nvPr/>
        </p:nvSpPr>
        <p:spPr>
          <a:xfrm rot="1901717">
            <a:off x="1643614" y="2831711"/>
            <a:ext cx="1290957" cy="146656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26D17F8-92CC-B591-8ECA-756E7C2EBF04}"/>
              </a:ext>
            </a:extLst>
          </p:cNvPr>
          <p:cNvSpPr/>
          <p:nvPr/>
        </p:nvSpPr>
        <p:spPr>
          <a:xfrm rot="1976367">
            <a:off x="1780872" y="2964824"/>
            <a:ext cx="1039895" cy="118135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C626224-BB13-9134-B91B-C29916CD20BB}"/>
              </a:ext>
            </a:extLst>
          </p:cNvPr>
          <p:cNvSpPr/>
          <p:nvPr/>
        </p:nvSpPr>
        <p:spPr>
          <a:xfrm rot="2066528">
            <a:off x="1896443" y="3103028"/>
            <a:ext cx="808753" cy="91876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74CAFF7-3572-931C-5DA5-2832D871BAE2}"/>
              </a:ext>
            </a:extLst>
          </p:cNvPr>
          <p:cNvSpPr/>
          <p:nvPr/>
        </p:nvSpPr>
        <p:spPr>
          <a:xfrm rot="2188185">
            <a:off x="2006057" y="3227555"/>
            <a:ext cx="589522" cy="66971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3C89064-7FC1-8574-642C-49E428E4268D}"/>
              </a:ext>
            </a:extLst>
          </p:cNvPr>
          <p:cNvSpPr/>
          <p:nvPr/>
        </p:nvSpPr>
        <p:spPr>
          <a:xfrm rot="1623152">
            <a:off x="1279012" y="2408020"/>
            <a:ext cx="2020158" cy="229495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9F5755F-B42B-7E68-0403-36DA732BE5B1}"/>
              </a:ext>
            </a:extLst>
          </p:cNvPr>
          <p:cNvSpPr/>
          <p:nvPr/>
        </p:nvSpPr>
        <p:spPr>
          <a:xfrm rot="1505607">
            <a:off x="1135307" y="2202896"/>
            <a:ext cx="2331024" cy="26481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B57FA8-B4D9-51D4-ED7A-BF57FBD33AAB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512F566-3F8D-B953-DE1A-A81B19C73D47}"/>
              </a:ext>
            </a:extLst>
          </p:cNvPr>
          <p:cNvSpPr txBox="1">
            <a:spLocks/>
          </p:cNvSpPr>
          <p:nvPr/>
        </p:nvSpPr>
        <p:spPr>
          <a:xfrm>
            <a:off x="4572000" y="2268598"/>
            <a:ext cx="4872538" cy="30188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Sampling Gain index: {end}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F7911D7-41FE-D351-B50C-4512CABB210B}"/>
              </a:ext>
            </a:extLst>
          </p:cNvPr>
          <p:cNvSpPr txBox="1">
            <a:spLocks/>
          </p:cNvSpPr>
          <p:nvPr/>
        </p:nvSpPr>
        <p:spPr>
          <a:xfrm>
            <a:off x="4563562" y="1564567"/>
            <a:ext cx="470108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Sampling Phase index: {round(</a:t>
            </a:r>
            <a:r>
              <a:rPr lang="en-US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linspace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(1,end,steps))}</a:t>
            </a:r>
            <a:endParaRPr lang="en-US" sz="6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B575EA7-3D45-376F-469A-6EF09EC43E40}"/>
              </a:ext>
            </a:extLst>
          </p:cNvPr>
          <p:cNvSpPr/>
          <p:nvPr/>
        </p:nvSpPr>
        <p:spPr>
          <a:xfrm>
            <a:off x="2496604" y="329654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F755742-A0A0-41F1-FCA8-DBF1291B707A}"/>
              </a:ext>
            </a:extLst>
          </p:cNvPr>
          <p:cNvSpPr/>
          <p:nvPr/>
        </p:nvSpPr>
        <p:spPr>
          <a:xfrm>
            <a:off x="2669366" y="32485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FD2CC72-7981-A251-5835-C544A918558B}"/>
              </a:ext>
            </a:extLst>
          </p:cNvPr>
          <p:cNvSpPr/>
          <p:nvPr/>
        </p:nvSpPr>
        <p:spPr>
          <a:xfrm>
            <a:off x="2836738" y="318373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F451E58-AE5D-393D-F1F4-55F6F7C00BE6}"/>
              </a:ext>
            </a:extLst>
          </p:cNvPr>
          <p:cNvSpPr/>
          <p:nvPr/>
        </p:nvSpPr>
        <p:spPr>
          <a:xfrm>
            <a:off x="2996118" y="310552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D2146D3-65A4-506A-0488-DAA6B779ED2C}"/>
              </a:ext>
            </a:extLst>
          </p:cNvPr>
          <p:cNvSpPr/>
          <p:nvPr/>
        </p:nvSpPr>
        <p:spPr>
          <a:xfrm>
            <a:off x="3126892" y="302231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89D9E1A-4732-CEA7-B8B6-2DE5E3DA3EC5}"/>
              </a:ext>
            </a:extLst>
          </p:cNvPr>
          <p:cNvSpPr/>
          <p:nvPr/>
        </p:nvSpPr>
        <p:spPr>
          <a:xfrm>
            <a:off x="3265102" y="293567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82E549-8180-A161-6DB6-24225ED236C0}"/>
              </a:ext>
            </a:extLst>
          </p:cNvPr>
          <p:cNvSpPr/>
          <p:nvPr/>
        </p:nvSpPr>
        <p:spPr>
          <a:xfrm>
            <a:off x="3388337" y="281016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BF57D61-D97D-250F-4BE1-3B9548A004A3}"/>
              </a:ext>
            </a:extLst>
          </p:cNvPr>
          <p:cNvSpPr/>
          <p:nvPr/>
        </p:nvSpPr>
        <p:spPr>
          <a:xfrm>
            <a:off x="3526856" y="261435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790D542-D207-E516-CF53-DDDB56551FB7}"/>
              </a:ext>
            </a:extLst>
          </p:cNvPr>
          <p:cNvSpPr/>
          <p:nvPr/>
        </p:nvSpPr>
        <p:spPr>
          <a:xfrm>
            <a:off x="3343173" y="2529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D9E91F2-FAB8-6E8A-0545-0C8429DC5A01}"/>
              </a:ext>
            </a:extLst>
          </p:cNvPr>
          <p:cNvSpPr/>
          <p:nvPr/>
        </p:nvSpPr>
        <p:spPr>
          <a:xfrm>
            <a:off x="3170561" y="244027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9462BE-0AFA-F724-A0B9-790C4AB65BF7}"/>
              </a:ext>
            </a:extLst>
          </p:cNvPr>
          <p:cNvSpPr/>
          <p:nvPr/>
        </p:nvSpPr>
        <p:spPr>
          <a:xfrm>
            <a:off x="2999348" y="235965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0CE593-A16A-BF6D-09C3-B05A2D237019}"/>
              </a:ext>
            </a:extLst>
          </p:cNvPr>
          <p:cNvSpPr/>
          <p:nvPr/>
        </p:nvSpPr>
        <p:spPr>
          <a:xfrm>
            <a:off x="2812786" y="227258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EA07748-B478-BFC7-A664-4359919152CC}"/>
              </a:ext>
            </a:extLst>
          </p:cNvPr>
          <p:cNvSpPr/>
          <p:nvPr/>
        </p:nvSpPr>
        <p:spPr>
          <a:xfrm>
            <a:off x="2628453" y="219066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AF8DBE5-C46F-A898-FD23-D54DD8205843}"/>
              </a:ext>
            </a:extLst>
          </p:cNvPr>
          <p:cNvSpPr/>
          <p:nvPr/>
        </p:nvSpPr>
        <p:spPr>
          <a:xfrm>
            <a:off x="2446992" y="210746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1830DAE-AEBA-18EC-B261-E875175BDF12}"/>
              </a:ext>
            </a:extLst>
          </p:cNvPr>
          <p:cNvSpPr/>
          <p:nvPr/>
        </p:nvSpPr>
        <p:spPr>
          <a:xfrm>
            <a:off x="2239678" y="200394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5FE3162-4BE5-00D0-69E9-4FC1B1F190C5}"/>
              </a:ext>
            </a:extLst>
          </p:cNvPr>
          <p:cNvSpPr/>
          <p:nvPr/>
        </p:nvSpPr>
        <p:spPr>
          <a:xfrm>
            <a:off x="1994764" y="192085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7BD2141-B693-C746-3CDC-C21595B2DB9F}"/>
              </a:ext>
            </a:extLst>
          </p:cNvPr>
          <p:cNvSpPr/>
          <p:nvPr/>
        </p:nvSpPr>
        <p:spPr>
          <a:xfrm>
            <a:off x="1725802" y="196637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DF06258-9967-8FAA-5F3F-DD03A893B684}"/>
              </a:ext>
            </a:extLst>
          </p:cNvPr>
          <p:cNvSpPr/>
          <p:nvPr/>
        </p:nvSpPr>
        <p:spPr>
          <a:xfrm>
            <a:off x="1564488" y="213750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916CA54-CEF1-1251-9FCA-9BB503EE7CBE}"/>
              </a:ext>
            </a:extLst>
          </p:cNvPr>
          <p:cNvSpPr/>
          <p:nvPr/>
        </p:nvSpPr>
        <p:spPr>
          <a:xfrm>
            <a:off x="1474547" y="235965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7487AB2-8D22-EAB4-5719-DBF655B2AE5E}"/>
              </a:ext>
            </a:extLst>
          </p:cNvPr>
          <p:cNvSpPr/>
          <p:nvPr/>
        </p:nvSpPr>
        <p:spPr>
          <a:xfrm>
            <a:off x="1370384" y="255795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16D21446-569A-BC33-70FF-C0340313F3B3}"/>
              </a:ext>
            </a:extLst>
          </p:cNvPr>
          <p:cNvSpPr txBox="1">
            <a:spLocks/>
          </p:cNvSpPr>
          <p:nvPr/>
        </p:nvSpPr>
        <p:spPr>
          <a:xfrm rot="17790944">
            <a:off x="1036786" y="2586504"/>
            <a:ext cx="563024" cy="30188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91702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236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279068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7B57FA8-B4D9-51D4-ED7A-BF57FBD33AAB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512F566-3F8D-B953-DE1A-A81B19C73D47}"/>
              </a:ext>
            </a:extLst>
          </p:cNvPr>
          <p:cNvSpPr txBox="1">
            <a:spLocks/>
          </p:cNvSpPr>
          <p:nvPr/>
        </p:nvSpPr>
        <p:spPr>
          <a:xfrm>
            <a:off x="4572000" y="2268598"/>
            <a:ext cx="4872538" cy="30188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Sampling Gain index: {end}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F7911D7-41FE-D351-B50C-4512CABB210B}"/>
              </a:ext>
            </a:extLst>
          </p:cNvPr>
          <p:cNvSpPr txBox="1">
            <a:spLocks/>
          </p:cNvSpPr>
          <p:nvPr/>
        </p:nvSpPr>
        <p:spPr>
          <a:xfrm>
            <a:off x="4563562" y="1564567"/>
            <a:ext cx="470108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Sampling Phase index: {round(</a:t>
            </a:r>
            <a:r>
              <a:rPr lang="en-US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linspace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(1,end,end))}</a:t>
            </a:r>
            <a:endParaRPr lang="en-US" sz="6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B575EA7-3D45-376F-469A-6EF09EC43E40}"/>
              </a:ext>
            </a:extLst>
          </p:cNvPr>
          <p:cNvSpPr/>
          <p:nvPr/>
        </p:nvSpPr>
        <p:spPr>
          <a:xfrm>
            <a:off x="2496604" y="329654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F755742-A0A0-41F1-FCA8-DBF1291B707A}"/>
              </a:ext>
            </a:extLst>
          </p:cNvPr>
          <p:cNvSpPr/>
          <p:nvPr/>
        </p:nvSpPr>
        <p:spPr>
          <a:xfrm>
            <a:off x="2669366" y="32485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FD2CC72-7981-A251-5835-C544A918558B}"/>
              </a:ext>
            </a:extLst>
          </p:cNvPr>
          <p:cNvSpPr/>
          <p:nvPr/>
        </p:nvSpPr>
        <p:spPr>
          <a:xfrm>
            <a:off x="2836738" y="318373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F451E58-AE5D-393D-F1F4-55F6F7C00BE6}"/>
              </a:ext>
            </a:extLst>
          </p:cNvPr>
          <p:cNvSpPr/>
          <p:nvPr/>
        </p:nvSpPr>
        <p:spPr>
          <a:xfrm>
            <a:off x="2996118" y="310552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D2146D3-65A4-506A-0488-DAA6B779ED2C}"/>
              </a:ext>
            </a:extLst>
          </p:cNvPr>
          <p:cNvSpPr/>
          <p:nvPr/>
        </p:nvSpPr>
        <p:spPr>
          <a:xfrm>
            <a:off x="3126892" y="302231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89D9E1A-4732-CEA7-B8B6-2DE5E3DA3EC5}"/>
              </a:ext>
            </a:extLst>
          </p:cNvPr>
          <p:cNvSpPr/>
          <p:nvPr/>
        </p:nvSpPr>
        <p:spPr>
          <a:xfrm>
            <a:off x="3265102" y="293567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82E549-8180-A161-6DB6-24225ED236C0}"/>
              </a:ext>
            </a:extLst>
          </p:cNvPr>
          <p:cNvSpPr/>
          <p:nvPr/>
        </p:nvSpPr>
        <p:spPr>
          <a:xfrm>
            <a:off x="3388337" y="281016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BF57D61-D97D-250F-4BE1-3B9548A004A3}"/>
              </a:ext>
            </a:extLst>
          </p:cNvPr>
          <p:cNvSpPr/>
          <p:nvPr/>
        </p:nvSpPr>
        <p:spPr>
          <a:xfrm>
            <a:off x="3526856" y="261435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790D542-D207-E516-CF53-DDDB56551FB7}"/>
              </a:ext>
            </a:extLst>
          </p:cNvPr>
          <p:cNvSpPr/>
          <p:nvPr/>
        </p:nvSpPr>
        <p:spPr>
          <a:xfrm>
            <a:off x="3343173" y="2529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D9E91F2-FAB8-6E8A-0545-0C8429DC5A01}"/>
              </a:ext>
            </a:extLst>
          </p:cNvPr>
          <p:cNvSpPr/>
          <p:nvPr/>
        </p:nvSpPr>
        <p:spPr>
          <a:xfrm>
            <a:off x="3170561" y="244027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9462BE-0AFA-F724-A0B9-790C4AB65BF7}"/>
              </a:ext>
            </a:extLst>
          </p:cNvPr>
          <p:cNvSpPr/>
          <p:nvPr/>
        </p:nvSpPr>
        <p:spPr>
          <a:xfrm>
            <a:off x="2999348" y="235965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0CE593-A16A-BF6D-09C3-B05A2D237019}"/>
              </a:ext>
            </a:extLst>
          </p:cNvPr>
          <p:cNvSpPr/>
          <p:nvPr/>
        </p:nvSpPr>
        <p:spPr>
          <a:xfrm>
            <a:off x="2812786" y="227258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EA07748-B478-BFC7-A664-4359919152CC}"/>
              </a:ext>
            </a:extLst>
          </p:cNvPr>
          <p:cNvSpPr/>
          <p:nvPr/>
        </p:nvSpPr>
        <p:spPr>
          <a:xfrm>
            <a:off x="2628453" y="219066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AF8DBE5-C46F-A898-FD23-D54DD8205843}"/>
              </a:ext>
            </a:extLst>
          </p:cNvPr>
          <p:cNvSpPr/>
          <p:nvPr/>
        </p:nvSpPr>
        <p:spPr>
          <a:xfrm>
            <a:off x="2446992" y="210746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1830DAE-AEBA-18EC-B261-E875175BDF12}"/>
              </a:ext>
            </a:extLst>
          </p:cNvPr>
          <p:cNvSpPr/>
          <p:nvPr/>
        </p:nvSpPr>
        <p:spPr>
          <a:xfrm>
            <a:off x="2239678" y="200394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5FE3162-4BE5-00D0-69E9-4FC1B1F190C5}"/>
              </a:ext>
            </a:extLst>
          </p:cNvPr>
          <p:cNvSpPr/>
          <p:nvPr/>
        </p:nvSpPr>
        <p:spPr>
          <a:xfrm>
            <a:off x="1994764" y="192085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7BD2141-B693-C746-3CDC-C21595B2DB9F}"/>
              </a:ext>
            </a:extLst>
          </p:cNvPr>
          <p:cNvSpPr/>
          <p:nvPr/>
        </p:nvSpPr>
        <p:spPr>
          <a:xfrm>
            <a:off x="1725802" y="196637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DF06258-9967-8FAA-5F3F-DD03A893B684}"/>
              </a:ext>
            </a:extLst>
          </p:cNvPr>
          <p:cNvSpPr/>
          <p:nvPr/>
        </p:nvSpPr>
        <p:spPr>
          <a:xfrm>
            <a:off x="1564488" y="213750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916CA54-CEF1-1251-9FCA-9BB503EE7CBE}"/>
              </a:ext>
            </a:extLst>
          </p:cNvPr>
          <p:cNvSpPr/>
          <p:nvPr/>
        </p:nvSpPr>
        <p:spPr>
          <a:xfrm>
            <a:off x="1474547" y="235965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7487AB2-8D22-EAB4-5719-DBF655B2AE5E}"/>
              </a:ext>
            </a:extLst>
          </p:cNvPr>
          <p:cNvSpPr/>
          <p:nvPr/>
        </p:nvSpPr>
        <p:spPr>
          <a:xfrm>
            <a:off x="1370384" y="255795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16D21446-569A-BC33-70FF-C0340313F3B3}"/>
              </a:ext>
            </a:extLst>
          </p:cNvPr>
          <p:cNvSpPr txBox="1">
            <a:spLocks/>
          </p:cNvSpPr>
          <p:nvPr/>
        </p:nvSpPr>
        <p:spPr>
          <a:xfrm rot="17790944">
            <a:off x="1036786" y="2586504"/>
            <a:ext cx="563024" cy="30188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FD8CA9-7048-7FAD-0753-E2531AE887F7}"/>
                  </a:ext>
                </a:extLst>
              </p:cNvPr>
              <p:cNvSpPr txBox="1"/>
              <p:nvPr/>
            </p:nvSpPr>
            <p:spPr>
              <a:xfrm>
                <a:off x="3409370" y="2268598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FD8CA9-7048-7FAD-0753-E2531AE88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370" y="2268598"/>
                <a:ext cx="1044573" cy="3907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4DC742-9F40-2374-FD1C-E9C290B4B1EB}"/>
                  </a:ext>
                </a:extLst>
              </p:cNvPr>
              <p:cNvSpPr txBox="1"/>
              <p:nvPr/>
            </p:nvSpPr>
            <p:spPr>
              <a:xfrm>
                <a:off x="2329075" y="1690546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4DC742-9F40-2374-FD1C-E9C290B4B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075" y="1690546"/>
                <a:ext cx="1044573" cy="390748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8E989A-1204-7192-B243-48950227022E}"/>
                  </a:ext>
                </a:extLst>
              </p:cNvPr>
              <p:cNvSpPr txBox="1"/>
              <p:nvPr/>
            </p:nvSpPr>
            <p:spPr>
              <a:xfrm>
                <a:off x="752754" y="5059583"/>
                <a:ext cx="8143191" cy="3223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𝑔𝑎𝑖𝑛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𝑟𝑜𝑢𝑛𝑑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𝑖𝑛𝑡𝑒𝑟𝑝𝑜𝑙𝑎𝑡𝑒</m:t>
                          </m:r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𝑆𝑐𝑎𝑙𝑒𝑑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𝐺𝑎𝑖𝑛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𝑃𝑟𝑜𝑓𝑖𝑙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𝑔𝑎𝑖𝑛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8E989A-1204-7192-B243-489502270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54" y="5059583"/>
                <a:ext cx="8143191" cy="322396"/>
              </a:xfrm>
              <a:prstGeom prst="rect">
                <a:avLst/>
              </a:prstGeom>
              <a:blipFill>
                <a:blip r:embed="rId4"/>
                <a:stretch>
                  <a:fillRect b="-566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4E1795-0EC3-2DE8-0983-564AA97D2266}"/>
                  </a:ext>
                </a:extLst>
              </p:cNvPr>
              <p:cNvSpPr txBox="1"/>
              <p:nvPr/>
            </p:nvSpPr>
            <p:spPr>
              <a:xfrm>
                <a:off x="2851361" y="4088327"/>
                <a:ext cx="6446294" cy="5604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𝑆𝑐𝑎𝑙𝑒𝑑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𝑃𝑟𝑜𝑓𝑖𝑙𝑒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𝑆𝑎𝑚𝑝𝑙𝑖𝑛𝑔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𝐺𝑎𝑖𝑛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𝑖𝑛𝑑𝑒𝑥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4E1795-0EC3-2DE8-0983-564AA97D2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1361" y="4088327"/>
                <a:ext cx="6446294" cy="560410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7788497E-C0A8-6096-F75E-1EA78560893D}"/>
              </a:ext>
            </a:extLst>
          </p:cNvPr>
          <p:cNvSpPr txBox="1">
            <a:spLocks/>
          </p:cNvSpPr>
          <p:nvPr/>
        </p:nvSpPr>
        <p:spPr>
          <a:xfrm>
            <a:off x="1064878" y="5547431"/>
            <a:ext cx="4872538" cy="30188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 that the phase index “j” is treated as a constant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056893-3401-84B4-954E-34893246EE8B}"/>
                  </a:ext>
                </a:extLst>
              </p:cNvPr>
              <p:cNvSpPr txBox="1"/>
              <p:nvPr/>
            </p:nvSpPr>
            <p:spPr>
              <a:xfrm>
                <a:off x="5493554" y="4537140"/>
                <a:ext cx="472122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𝑆𝑎𝑚𝑝𝑙𝑖𝑛𝑔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𝑃h𝑎𝑠𝑒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𝑖𝑛𝑑𝑒𝑥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056893-3401-84B4-954E-34893246E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554" y="4537140"/>
                <a:ext cx="4721224" cy="307777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195131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237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B57FA8-B4D9-51D4-ED7A-BF57FBD33AAB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184C24C-7255-C893-C347-51DE566AE382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5CB6E16-6398-0A4E-4AC7-21C3DD9FC176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18714B9-57B6-C5D9-3E3B-C94625983A4F}"/>
              </a:ext>
            </a:extLst>
          </p:cNvPr>
          <p:cNvSpPr/>
          <p:nvPr/>
        </p:nvSpPr>
        <p:spPr>
          <a:xfrm rot="1749035">
            <a:off x="1429751" y="2574430"/>
            <a:ext cx="1727199" cy="196214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91BA309-B644-6D35-3A4B-17DDBB34D4E4}"/>
              </a:ext>
            </a:extLst>
          </p:cNvPr>
          <p:cNvSpPr/>
          <p:nvPr/>
        </p:nvSpPr>
        <p:spPr>
          <a:xfrm rot="1839228">
            <a:off x="1531365" y="2694701"/>
            <a:ext cx="1515456" cy="172160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6F8E99F-3D4A-8436-685A-7F41D773E0F9}"/>
              </a:ext>
            </a:extLst>
          </p:cNvPr>
          <p:cNvSpPr/>
          <p:nvPr/>
        </p:nvSpPr>
        <p:spPr>
          <a:xfrm rot="1901717">
            <a:off x="1643614" y="2831711"/>
            <a:ext cx="1290957" cy="146656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DE40066-53A3-EBC9-6F6F-DF1428200511}"/>
              </a:ext>
            </a:extLst>
          </p:cNvPr>
          <p:cNvSpPr/>
          <p:nvPr/>
        </p:nvSpPr>
        <p:spPr>
          <a:xfrm rot="1976367">
            <a:off x="1780872" y="2964824"/>
            <a:ext cx="1039895" cy="118135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1E533A9-00B8-9F75-BD61-99F0434127C7}"/>
              </a:ext>
            </a:extLst>
          </p:cNvPr>
          <p:cNvSpPr/>
          <p:nvPr/>
        </p:nvSpPr>
        <p:spPr>
          <a:xfrm rot="2066528">
            <a:off x="1896443" y="3103028"/>
            <a:ext cx="808753" cy="91876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A34EA44-E694-11FB-29AE-E243BCFB776F}"/>
              </a:ext>
            </a:extLst>
          </p:cNvPr>
          <p:cNvSpPr/>
          <p:nvPr/>
        </p:nvSpPr>
        <p:spPr>
          <a:xfrm rot="2188185">
            <a:off x="2006057" y="3227555"/>
            <a:ext cx="589522" cy="66971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A6B2873-8E9D-422C-57B7-2E311956F933}"/>
              </a:ext>
            </a:extLst>
          </p:cNvPr>
          <p:cNvSpPr/>
          <p:nvPr/>
        </p:nvSpPr>
        <p:spPr>
          <a:xfrm rot="1623152">
            <a:off x="1279012" y="2408020"/>
            <a:ext cx="2020158" cy="229495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8D279C3-B5FC-51E2-F07E-6DB8725745E6}"/>
              </a:ext>
            </a:extLst>
          </p:cNvPr>
          <p:cNvSpPr/>
          <p:nvPr/>
        </p:nvSpPr>
        <p:spPr>
          <a:xfrm rot="1505607">
            <a:off x="1135307" y="2202896"/>
            <a:ext cx="2331024" cy="26481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6EC5B5F-4408-1E78-9C7E-F290318356BD}"/>
              </a:ext>
            </a:extLst>
          </p:cNvPr>
          <p:cNvSpPr txBox="1"/>
          <p:nvPr/>
        </p:nvSpPr>
        <p:spPr>
          <a:xfrm>
            <a:off x="4534973" y="1656765"/>
            <a:ext cx="4264137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***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gain profile assumes the lowest gain circle follows the footprint of the largest gain circle. 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larger the phase variation with gain, the less linearly-scalable the gain profile is.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More complicated gain profile translation technique is needed if the phase variation is large and you intent to calibrate for gain circles very close to the lowest available gain.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6E2B0B1-3CB7-8413-C8BB-2BEEC217B2C5}"/>
              </a:ext>
            </a:extLst>
          </p:cNvPr>
          <p:cNvCxnSpPr>
            <a:cxnSpLocks/>
          </p:cNvCxnSpPr>
          <p:nvPr/>
        </p:nvCxnSpPr>
        <p:spPr>
          <a:xfrm flipV="1">
            <a:off x="2293352" y="3117924"/>
            <a:ext cx="1980198" cy="437579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7F0F7C1-BADD-80AF-E70A-CD841E0219D5}"/>
              </a:ext>
            </a:extLst>
          </p:cNvPr>
          <p:cNvCxnSpPr>
            <a:cxnSpLocks/>
          </p:cNvCxnSpPr>
          <p:nvPr/>
        </p:nvCxnSpPr>
        <p:spPr>
          <a:xfrm flipV="1">
            <a:off x="2293350" y="2688179"/>
            <a:ext cx="2016455" cy="867319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D13B6A-90D9-B5C7-58E0-ED2B9624C9AD}"/>
                  </a:ext>
                </a:extLst>
              </p:cNvPr>
              <p:cNvSpPr txBox="1"/>
              <p:nvPr/>
            </p:nvSpPr>
            <p:spPr>
              <a:xfrm flipH="1">
                <a:off x="3719765" y="2870032"/>
                <a:ext cx="624614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CA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CA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D13B6A-90D9-B5C7-58E0-ED2B9624C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719765" y="2870032"/>
                <a:ext cx="624614" cy="246221"/>
              </a:xfrm>
              <a:prstGeom prst="rect">
                <a:avLst/>
              </a:prstGeom>
              <a:blipFill>
                <a:blip r:embed="rId2"/>
                <a:stretch>
                  <a:fillRect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489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9" grpId="0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238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B57FA8-B4D9-51D4-ED7A-BF57FBD33AAB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184C24C-7255-C893-C347-51DE566AE382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5CB6E16-6398-0A4E-4AC7-21C3DD9FC176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8D279C3-B5FC-51E2-F07E-6DB8725745E6}"/>
              </a:ext>
            </a:extLst>
          </p:cNvPr>
          <p:cNvSpPr/>
          <p:nvPr/>
        </p:nvSpPr>
        <p:spPr>
          <a:xfrm rot="1505607">
            <a:off x="1135307" y="2202896"/>
            <a:ext cx="2331024" cy="26481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E5FAF0-6E8C-1C0F-BF58-40F2B335F60D}"/>
              </a:ext>
            </a:extLst>
          </p:cNvPr>
          <p:cNvSpPr txBox="1"/>
          <p:nvPr/>
        </p:nvSpPr>
        <p:spPr>
          <a:xfrm>
            <a:off x="4534973" y="1656765"/>
            <a:ext cx="4264137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***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gain profile assumes the lowest gain circle follows the footprint of the largest gain circle. 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larger the phase variation with gain, the less linearly-scalable the gain profile is.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More complicated gain profile translation technique is needed if the phase variation is large and you intent to calibrate for gain circles very close to the lowest available gain.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effect can be ignored if the lowest gain circle is very small.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07A3F03-0ABA-1924-7A4F-6E1F8A5473E7}"/>
              </a:ext>
            </a:extLst>
          </p:cNvPr>
          <p:cNvSpPr/>
          <p:nvPr/>
        </p:nvSpPr>
        <p:spPr>
          <a:xfrm rot="2188185">
            <a:off x="2006057" y="3227555"/>
            <a:ext cx="589522" cy="66971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1474037-2532-9E57-E2CB-32EB64064C86}"/>
              </a:ext>
            </a:extLst>
          </p:cNvPr>
          <p:cNvCxnSpPr>
            <a:cxnSpLocks/>
          </p:cNvCxnSpPr>
          <p:nvPr/>
        </p:nvCxnSpPr>
        <p:spPr>
          <a:xfrm flipV="1">
            <a:off x="2293352" y="3117924"/>
            <a:ext cx="1980198" cy="437579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E75070D-4E7C-63AA-3CEC-B504498D9420}"/>
              </a:ext>
            </a:extLst>
          </p:cNvPr>
          <p:cNvCxnSpPr>
            <a:cxnSpLocks/>
          </p:cNvCxnSpPr>
          <p:nvPr/>
        </p:nvCxnSpPr>
        <p:spPr>
          <a:xfrm flipV="1">
            <a:off x="2293350" y="2688179"/>
            <a:ext cx="2016455" cy="867319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F85126-5049-991C-7FC7-CB487B8E0578}"/>
                  </a:ext>
                </a:extLst>
              </p:cNvPr>
              <p:cNvSpPr txBox="1"/>
              <p:nvPr/>
            </p:nvSpPr>
            <p:spPr>
              <a:xfrm flipH="1">
                <a:off x="3719765" y="2870032"/>
                <a:ext cx="624614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CA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CA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F85126-5049-991C-7FC7-CB487B8E0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719765" y="2870032"/>
                <a:ext cx="624614" cy="246221"/>
              </a:xfrm>
              <a:prstGeom prst="rect">
                <a:avLst/>
              </a:prstGeom>
              <a:blipFill>
                <a:blip r:embed="rId2"/>
                <a:stretch>
                  <a:fillRect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188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239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70991CB-B193-67AF-FE51-EBDB13D56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86" y="2563962"/>
            <a:ext cx="3627494" cy="332520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6DE492A-6195-08B3-5798-668D82E64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254" y="2563962"/>
            <a:ext cx="3585058" cy="33252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9165D29-4B41-2CF9-B6B0-2A289F8791C1}"/>
              </a:ext>
            </a:extLst>
          </p:cNvPr>
          <p:cNvSpPr txBox="1"/>
          <p:nvPr/>
        </p:nvSpPr>
        <p:spPr>
          <a:xfrm>
            <a:off x="986974" y="2211020"/>
            <a:ext cx="31191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Constant phase lines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82E932-39A1-02AF-64FC-F72E90747030}"/>
              </a:ext>
            </a:extLst>
          </p:cNvPr>
          <p:cNvSpPr txBox="1"/>
          <p:nvPr/>
        </p:nvSpPr>
        <p:spPr>
          <a:xfrm>
            <a:off x="5226373" y="2211020"/>
            <a:ext cx="2684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Constant gain circles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25C28E-A93A-EAE3-D2A5-1BE74CCE70E0}"/>
              </a:ext>
            </a:extLst>
          </p:cNvPr>
          <p:cNvSpPr txBox="1"/>
          <p:nvPr/>
        </p:nvSpPr>
        <p:spPr>
          <a:xfrm>
            <a:off x="777236" y="1245702"/>
            <a:ext cx="707136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about phase profile?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profile often changes with phase, which makes it unscalable.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454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E1F6832-8117-FEB3-3CE5-5EFCBB78BA97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473BEBF-9A82-4EC5-3806-4A742101034A}"/>
              </a:ext>
            </a:extLst>
          </p:cNvPr>
          <p:cNvSpPr/>
          <p:nvPr/>
        </p:nvSpPr>
        <p:spPr>
          <a:xfrm>
            <a:off x="8327432" y="342900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194912" y="1345888"/>
            <a:ext cx="3850038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1493466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240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7619A7-3A6D-00D8-DD5C-EEAB8915E6E3}"/>
                  </a:ext>
                </a:extLst>
              </p:cNvPr>
              <p:cNvSpPr txBox="1"/>
              <p:nvPr/>
            </p:nvSpPr>
            <p:spPr>
              <a:xfrm>
                <a:off x="531512" y="4068698"/>
                <a:ext cx="1436988" cy="5598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𝑑𝑖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7619A7-3A6D-00D8-DD5C-EEAB8915E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12" y="4068698"/>
                <a:ext cx="1436988" cy="5598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F3727770-AA0C-CF19-2DAF-F54D58251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107" y="3318232"/>
            <a:ext cx="6134917" cy="20607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83E0B31-955A-B581-254A-D3F86D882595}"/>
              </a:ext>
            </a:extLst>
          </p:cNvPr>
          <p:cNvSpPr txBox="1"/>
          <p:nvPr/>
        </p:nvSpPr>
        <p:spPr>
          <a:xfrm>
            <a:off x="777236" y="1245702"/>
            <a:ext cx="70713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about phase profile?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profile often changes with phase, which makes it unscalable.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maximum phase variation in between gain indexes are less than the targeting phase resolution (small enough for kernel search), then phase profile is unnecessary.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60713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241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7619A7-3A6D-00D8-DD5C-EEAB8915E6E3}"/>
                  </a:ext>
                </a:extLst>
              </p:cNvPr>
              <p:cNvSpPr txBox="1"/>
              <p:nvPr/>
            </p:nvSpPr>
            <p:spPr>
              <a:xfrm>
                <a:off x="531512" y="4068698"/>
                <a:ext cx="1436988" cy="5598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𝑑𝑖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7619A7-3A6D-00D8-DD5C-EEAB8915E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12" y="4068698"/>
                <a:ext cx="1436988" cy="5598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F3727770-AA0C-CF19-2DAF-F54D58251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107" y="3318232"/>
            <a:ext cx="6134917" cy="20607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83E0B31-955A-B581-254A-D3F86D882595}"/>
              </a:ext>
            </a:extLst>
          </p:cNvPr>
          <p:cNvSpPr txBox="1"/>
          <p:nvPr/>
        </p:nvSpPr>
        <p:spPr>
          <a:xfrm>
            <a:off x="777236" y="1245702"/>
            <a:ext cx="70713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about phase profile?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profile often changes with phase, which makes it unscalable.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maximum phase variation in between gain indexes are less than the targeting phase resolution (small enough for kernel search), then phase profile is unnecessary.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Leave phase variation to kernel search or use machine learning.</a:t>
            </a:r>
          </a:p>
        </p:txBody>
      </p:sp>
    </p:spTree>
    <p:extLst>
      <p:ext uri="{BB962C8B-B14F-4D97-AF65-F5344CB8AC3E}">
        <p14:creationId xmlns:p14="http://schemas.microsoft.com/office/powerpoint/2010/main" val="3740235462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242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Machine Learning</a:t>
            </a:r>
            <a:endParaRPr lang="en-US" sz="199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3E0B31-955A-B581-254A-D3F86D882595}"/>
              </a:ext>
            </a:extLst>
          </p:cNvPr>
          <p:cNvSpPr txBox="1"/>
          <p:nvPr/>
        </p:nvSpPr>
        <p:spPr>
          <a:xfrm>
            <a:off x="777236" y="1245702"/>
            <a:ext cx="75349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machine learning as another way of translating targeting position to index.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Machine learning model, if properly trained, can accurately model non-idealities that would otherwise be difficult to model by pre-characterization.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machine learning model should be trained on a general dataset of a type of variable-gain phase-shifters that all exhibit similar behaviors so the model could quickly adapt to a specific device.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FAD0BB-84FF-83C0-DFDC-F41331E2B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136" y="2962910"/>
            <a:ext cx="2890242" cy="2649388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2F68209C-82D3-16AA-6B69-F550BC69EF66}"/>
              </a:ext>
            </a:extLst>
          </p:cNvPr>
          <p:cNvSpPr/>
          <p:nvPr/>
        </p:nvSpPr>
        <p:spPr>
          <a:xfrm>
            <a:off x="4168775" y="4011379"/>
            <a:ext cx="806450" cy="55245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293A07-9772-83B6-D71C-5D70BB2905E5}"/>
                  </a:ext>
                </a:extLst>
              </p:cNvPr>
              <p:cNvSpPr txBox="1"/>
              <p:nvPr/>
            </p:nvSpPr>
            <p:spPr>
              <a:xfrm>
                <a:off x="5387622" y="3777368"/>
                <a:ext cx="1250920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256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293A07-9772-83B6-D71C-5D70BB290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622" y="3777368"/>
                <a:ext cx="1250920" cy="10204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9097715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243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Machine Learning</a:t>
            </a:r>
            <a:endParaRPr lang="en-US" sz="199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3E0B31-955A-B581-254A-D3F86D882595}"/>
              </a:ext>
            </a:extLst>
          </p:cNvPr>
          <p:cNvSpPr txBox="1"/>
          <p:nvPr/>
        </p:nvSpPr>
        <p:spPr>
          <a:xfrm>
            <a:off x="777236" y="1245702"/>
            <a:ext cx="753491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machine learning as another way of translating targeting position to index.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Machine learning model, if properly trained, can accurately model non-idealities that would otherwise be difficult to model by pre-characterization.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machine learning model should be trained on a general dataset of a type of variable-gain phase-shifters that all exhibit similar behaviors so the model could quickly adapt to a specific device.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normalized values for training so that the model can be easily applied to different devices.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F68209C-82D3-16AA-6B69-F550BC69EF66}"/>
              </a:ext>
            </a:extLst>
          </p:cNvPr>
          <p:cNvSpPr/>
          <p:nvPr/>
        </p:nvSpPr>
        <p:spPr>
          <a:xfrm>
            <a:off x="4168775" y="3395429"/>
            <a:ext cx="806450" cy="55245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293A07-9772-83B6-D71C-5D70BB2905E5}"/>
                  </a:ext>
                </a:extLst>
              </p:cNvPr>
              <p:cNvSpPr txBox="1"/>
              <p:nvPr/>
            </p:nvSpPr>
            <p:spPr>
              <a:xfrm>
                <a:off x="6035322" y="3522990"/>
                <a:ext cx="482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acc>
                        <m:accPr>
                          <m:chr m:val="̂"/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293A07-9772-83B6-D71C-5D70BB290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322" y="3522990"/>
                <a:ext cx="482696" cy="276999"/>
              </a:xfrm>
              <a:prstGeom prst="rect">
                <a:avLst/>
              </a:prstGeom>
              <a:blipFill>
                <a:blip r:embed="rId2"/>
                <a:stretch>
                  <a:fillRect l="-16456" t="-24444" r="-50633" b="-4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55D75F-9C00-B8D4-7097-8F8D363A976A}"/>
                  </a:ext>
                </a:extLst>
              </p:cNvPr>
              <p:cNvSpPr txBox="1"/>
              <p:nvPr/>
            </p:nvSpPr>
            <p:spPr>
              <a:xfrm>
                <a:off x="1230535" y="3522990"/>
                <a:ext cx="1878143" cy="322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𝑎𝑛𝑔𝑙𝑒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55D75F-9C00-B8D4-7097-8F8D363A9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535" y="3522990"/>
                <a:ext cx="1878143" cy="322139"/>
              </a:xfrm>
              <a:prstGeom prst="rect">
                <a:avLst/>
              </a:prstGeom>
              <a:blipFill>
                <a:blip r:embed="rId3"/>
                <a:stretch>
                  <a:fillRect l="-4221" t="-15094" r="-46104" b="-2452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4ECCFB1-BCA8-936F-4649-650B1A4FD26B}"/>
              </a:ext>
            </a:extLst>
          </p:cNvPr>
          <p:cNvSpPr txBox="1"/>
          <p:nvPr/>
        </p:nvSpPr>
        <p:spPr>
          <a:xfrm>
            <a:off x="594806" y="4061745"/>
            <a:ext cx="341830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Normalized Phase-Corrected Measurement Polar Coordinates</a:t>
            </a:r>
            <a:endParaRPr lang="en-CA" i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79257B-158F-4586-13EE-A7B050E9A5F9}"/>
                  </a:ext>
                </a:extLst>
              </p:cNvPr>
              <p:cNvSpPr txBox="1"/>
              <p:nvPr/>
            </p:nvSpPr>
            <p:spPr>
              <a:xfrm>
                <a:off x="5307944" y="4061745"/>
                <a:ext cx="1926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𝑁𝑜𝑟𝑚𝑎𝑙𝑖𝑧𝑒𝑑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79257B-158F-4586-13EE-A7B050E9A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944" y="4061745"/>
                <a:ext cx="1926681" cy="276999"/>
              </a:xfrm>
              <a:prstGeom prst="rect">
                <a:avLst/>
              </a:prstGeom>
              <a:blipFill>
                <a:blip r:embed="rId4"/>
                <a:stretch>
                  <a:fillRect l="-2532" r="-2532" b="-869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89BCAA-6D92-21F6-CB96-DACE90323F47}"/>
                  </a:ext>
                </a:extLst>
              </p:cNvPr>
              <p:cNvSpPr txBox="1"/>
              <p:nvPr/>
            </p:nvSpPr>
            <p:spPr>
              <a:xfrm>
                <a:off x="1058356" y="4844767"/>
                <a:ext cx="2222500" cy="411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89BCAA-6D92-21F6-CB96-DACE90323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56" y="4844767"/>
                <a:ext cx="2222500" cy="411395"/>
              </a:xfrm>
              <a:prstGeom prst="rect">
                <a:avLst/>
              </a:prstGeom>
              <a:blipFill>
                <a:blip r:embed="rId5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11F4A6-0BB3-315C-BAFB-A241DE273BA3}"/>
                  </a:ext>
                </a:extLst>
              </p:cNvPr>
              <p:cNvSpPr txBox="1"/>
              <p:nvPr/>
            </p:nvSpPr>
            <p:spPr>
              <a:xfrm>
                <a:off x="1058356" y="5367256"/>
                <a:ext cx="2222500" cy="411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𝑎𝑛𝑔𝑙𝑒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acc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11F4A6-0BB3-315C-BAFB-A241DE273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56" y="5367256"/>
                <a:ext cx="2222500" cy="411395"/>
              </a:xfrm>
              <a:prstGeom prst="rect">
                <a:avLst/>
              </a:prstGeom>
              <a:blipFill>
                <a:blip r:embed="rId6"/>
                <a:stretch>
                  <a:fillRect r="-19231" b="-735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A84CEBD-E7A7-90A6-3F3F-7E92FE49280E}"/>
                  </a:ext>
                </a:extLst>
              </p:cNvPr>
              <p:cNvSpPr txBox="1"/>
              <p:nvPr/>
            </p:nvSpPr>
            <p:spPr>
              <a:xfrm>
                <a:off x="5166806" y="4844767"/>
                <a:ext cx="2222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A84CEBD-E7A7-90A6-3F3F-7E92FE492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806" y="4844767"/>
                <a:ext cx="22225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C19257-39E2-FB16-33B1-0DC44D038663}"/>
                  </a:ext>
                </a:extLst>
              </p:cNvPr>
              <p:cNvSpPr txBox="1"/>
              <p:nvPr/>
            </p:nvSpPr>
            <p:spPr>
              <a:xfrm>
                <a:off x="5166806" y="5367256"/>
                <a:ext cx="2222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C19257-39E2-FB16-33B1-0DC44D038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806" y="5367256"/>
                <a:ext cx="2222500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336780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244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Machine Learning</a:t>
            </a:r>
            <a:endParaRPr lang="en-US" sz="199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3E0B31-955A-B581-254A-D3F86D882595}"/>
              </a:ext>
            </a:extLst>
          </p:cNvPr>
          <p:cNvSpPr txBox="1"/>
          <p:nvPr/>
        </p:nvSpPr>
        <p:spPr>
          <a:xfrm>
            <a:off x="777236" y="1245702"/>
            <a:ext cx="75349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Why train on phase-corrected dataset?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model should be applicable no matter the device’s specific phase offset.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array level implementation, the phase offset need to be known for each gain circle.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58E07C-6817-C212-4D89-A67B8B21A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244" y="2895600"/>
            <a:ext cx="3265707" cy="2993564"/>
          </a:xfrm>
          <a:prstGeom prst="rect">
            <a:avLst/>
          </a:prstGeom>
        </p:spPr>
      </p:pic>
      <p:pic>
        <p:nvPicPr>
          <p:cNvPr id="9" name="Picture 8" descr="A colorful square with a number of lines&#10;&#10;Description automatically generated">
            <a:extLst>
              <a:ext uri="{FF2B5EF4-FFF2-40B4-BE49-F238E27FC236}">
                <a16:creationId xmlns:a16="http://schemas.microsoft.com/office/drawing/2014/main" id="{8F0C8DC1-8081-6696-EBE2-FDE0ACB14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50" y="2895600"/>
            <a:ext cx="3139430" cy="29935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B5F160-549B-38A2-5D6C-D3AE2057159A}"/>
              </a:ext>
            </a:extLst>
          </p:cNvPr>
          <p:cNvSpPr txBox="1"/>
          <p:nvPr/>
        </p:nvSpPr>
        <p:spPr>
          <a:xfrm>
            <a:off x="979538" y="2510292"/>
            <a:ext cx="31191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 Phase-corrected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45A870-C914-580E-F23E-9EB04BA06E6B}"/>
              </a:ext>
            </a:extLst>
          </p:cNvPr>
          <p:cNvSpPr txBox="1"/>
          <p:nvPr/>
        </p:nvSpPr>
        <p:spPr>
          <a:xfrm>
            <a:off x="4982206" y="2510291"/>
            <a:ext cx="31191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Phase-corrected</a:t>
            </a:r>
          </a:p>
        </p:txBody>
      </p:sp>
    </p:spTree>
    <p:extLst>
      <p:ext uri="{BB962C8B-B14F-4D97-AF65-F5344CB8AC3E}">
        <p14:creationId xmlns:p14="http://schemas.microsoft.com/office/powerpoint/2010/main" val="1384904348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245</a:t>
            </a:fld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8D279C3-B5FC-51E2-F07E-6DB8725745E6}"/>
              </a:ext>
            </a:extLst>
          </p:cNvPr>
          <p:cNvSpPr/>
          <p:nvPr/>
        </p:nvSpPr>
        <p:spPr>
          <a:xfrm rot="1505607">
            <a:off x="1135307" y="2202896"/>
            <a:ext cx="2331024" cy="26481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1474037-2532-9E57-E2CB-32EB64064C86}"/>
              </a:ext>
            </a:extLst>
          </p:cNvPr>
          <p:cNvCxnSpPr>
            <a:cxnSpLocks/>
          </p:cNvCxnSpPr>
          <p:nvPr/>
        </p:nvCxnSpPr>
        <p:spPr>
          <a:xfrm>
            <a:off x="2293352" y="3555503"/>
            <a:ext cx="2189524" cy="0"/>
          </a:xfrm>
          <a:prstGeom prst="line">
            <a:avLst/>
          </a:prstGeom>
          <a:ln>
            <a:solidFill>
              <a:srgbClr val="FFC000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E75070D-4E7C-63AA-3CEC-B504498D9420}"/>
              </a:ext>
            </a:extLst>
          </p:cNvPr>
          <p:cNvCxnSpPr>
            <a:cxnSpLocks/>
          </p:cNvCxnSpPr>
          <p:nvPr/>
        </p:nvCxnSpPr>
        <p:spPr>
          <a:xfrm flipV="1">
            <a:off x="2293350" y="2688179"/>
            <a:ext cx="2016455" cy="867319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Machine Learning</a:t>
            </a:r>
            <a:endParaRPr lang="en-US" sz="199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FEE3AEB-096B-B66E-A4D0-22617516B236}"/>
              </a:ext>
            </a:extLst>
          </p:cNvPr>
          <p:cNvSpPr/>
          <p:nvPr/>
        </p:nvSpPr>
        <p:spPr>
          <a:xfrm rot="2852247">
            <a:off x="1102933" y="2263219"/>
            <a:ext cx="2331024" cy="264810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21515E-D961-68C3-703B-127CC62180C3}"/>
                  </a:ext>
                </a:extLst>
              </p:cNvPr>
              <p:cNvSpPr txBox="1"/>
              <p:nvPr/>
            </p:nvSpPr>
            <p:spPr>
              <a:xfrm flipH="1">
                <a:off x="3987029" y="3226757"/>
                <a:ext cx="624614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16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21515E-D961-68C3-703B-127CC6218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987029" y="3226757"/>
                <a:ext cx="624614" cy="246221"/>
              </a:xfrm>
              <a:prstGeom prst="rect">
                <a:avLst/>
              </a:prstGeom>
              <a:blipFill>
                <a:blip r:embed="rId2"/>
                <a:stretch>
                  <a:fillRect l="-971" b="-317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879AC76-2DF8-C2F6-D095-1F0EFF583C09}"/>
                  </a:ext>
                </a:extLst>
              </p:cNvPr>
              <p:cNvSpPr txBox="1"/>
              <p:nvPr/>
            </p:nvSpPr>
            <p:spPr>
              <a:xfrm flipH="1">
                <a:off x="3746417" y="2407055"/>
                <a:ext cx="624614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879AC76-2DF8-C2F6-D095-1F0EFF583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746417" y="2407055"/>
                <a:ext cx="624614" cy="246221"/>
              </a:xfrm>
              <a:prstGeom prst="rect">
                <a:avLst/>
              </a:prstGeom>
              <a:blipFill>
                <a:blip r:embed="rId3"/>
                <a:stretch>
                  <a:fillRect l="-980" b="-3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c 16">
            <a:extLst>
              <a:ext uri="{FF2B5EF4-FFF2-40B4-BE49-F238E27FC236}">
                <a16:creationId xmlns:a16="http://schemas.microsoft.com/office/drawing/2014/main" id="{51F73408-89E5-9DFB-4C39-54C8EFFE406D}"/>
              </a:ext>
            </a:extLst>
          </p:cNvPr>
          <p:cNvSpPr/>
          <p:nvPr/>
        </p:nvSpPr>
        <p:spPr>
          <a:xfrm>
            <a:off x="2682418" y="3395242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440AEF-F370-B4D0-4338-41140B99ED96}"/>
                  </a:ext>
                </a:extLst>
              </p:cNvPr>
              <p:cNvSpPr txBox="1"/>
              <p:nvPr/>
            </p:nvSpPr>
            <p:spPr>
              <a:xfrm>
                <a:off x="3072880" y="3208632"/>
                <a:ext cx="740074" cy="2992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440AEF-F370-B4D0-4338-41140B99E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880" y="3208632"/>
                <a:ext cx="740074" cy="299249"/>
              </a:xfrm>
              <a:prstGeom prst="rect">
                <a:avLst/>
              </a:prstGeom>
              <a:blipFill>
                <a:blip r:embed="rId4"/>
                <a:stretch>
                  <a:fillRect l="-6612" r="-5785" b="-28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58E8900-463D-19C9-5DBD-5F38BB9C9769}"/>
              </a:ext>
            </a:extLst>
          </p:cNvPr>
          <p:cNvSpPr txBox="1"/>
          <p:nvPr/>
        </p:nvSpPr>
        <p:spPr>
          <a:xfrm>
            <a:off x="4860310" y="1402852"/>
            <a:ext cx="398524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Compensation: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Subtract the targeting phase by the phase offset.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56BC7F-66A3-2296-9E3F-4D14F6FF869A}"/>
                  </a:ext>
                </a:extLst>
              </p:cNvPr>
              <p:cNvSpPr txBox="1"/>
              <p:nvPr/>
            </p:nvSpPr>
            <p:spPr>
              <a:xfrm>
                <a:off x="4860310" y="4005456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56BC7F-66A3-2296-9E3F-4D14F6FF8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4005456"/>
                <a:ext cx="4342506" cy="325282"/>
              </a:xfrm>
              <a:prstGeom prst="rect">
                <a:avLst/>
              </a:prstGeom>
              <a:blipFill>
                <a:blip r:embed="rId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E6FF92-2060-FB2B-6318-AC53CD47D4B7}"/>
                  </a:ext>
                </a:extLst>
              </p:cNvPr>
              <p:cNvSpPr txBox="1"/>
              <p:nvPr/>
            </p:nvSpPr>
            <p:spPr>
              <a:xfrm>
                <a:off x="4860310" y="5324460"/>
                <a:ext cx="3257550" cy="3384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𝑔𝑎𝑖𝑛</m:t>
                          </m:r>
                        </m:e>
                      </m:acc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𝑐𝑜𝑚𝑝𝑒𝑛𝑠𝑎𝑡𝑒𝑑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E6FF92-2060-FB2B-6318-AC53CD47D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5324460"/>
                <a:ext cx="3257550" cy="338426"/>
              </a:xfrm>
              <a:prstGeom prst="rect">
                <a:avLst/>
              </a:prstGeom>
              <a:blipFill>
                <a:blip r:embed="rId6"/>
                <a:stretch>
                  <a:fillRect t="-1786" b="-35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A31521-DE61-4E2E-781B-578871249B08}"/>
                  </a:ext>
                </a:extLst>
              </p:cNvPr>
              <p:cNvSpPr txBox="1"/>
              <p:nvPr/>
            </p:nvSpPr>
            <p:spPr>
              <a:xfrm>
                <a:off x="4860310" y="4446153"/>
                <a:ext cx="4600574" cy="3384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𝑐𝑜𝑚𝑝𝑒𝑛𝑠𝑎𝑡𝑒𝑑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𝑐𝑜𝑚𝑝𝑒𝑛𝑠𝑎𝑡𝑒𝑑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</m:t>
                      </m:r>
                      <m:r>
                        <m:rPr>
                          <m:sty m:val="p"/>
                        </m:rPr>
                        <a:rPr lang="el-G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A31521-DE61-4E2E-781B-578871249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4446153"/>
                <a:ext cx="4600574" cy="338426"/>
              </a:xfrm>
              <a:prstGeom prst="rect">
                <a:avLst/>
              </a:prstGeom>
              <a:blipFill>
                <a:blip r:embed="rId7"/>
                <a:stretch>
                  <a:fillRect t="-1786"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A754A90-4A4A-925B-CFC4-9EDEDECA3DC0}"/>
                  </a:ext>
                </a:extLst>
              </p:cNvPr>
              <p:cNvSpPr txBox="1"/>
              <p:nvPr/>
            </p:nvSpPr>
            <p:spPr>
              <a:xfrm>
                <a:off x="4860310" y="4898451"/>
                <a:ext cx="4600574" cy="312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𝑔𝑎𝑖𝑛</m:t>
                          </m:r>
                        </m:e>
                      </m:acc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𝑎𝑖𝑛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max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⁡_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𝑔𝑎𝑖𝑛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A754A90-4A4A-925B-CFC4-9EDEDECA3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4898451"/>
                <a:ext cx="4600574" cy="312137"/>
              </a:xfrm>
              <a:prstGeom prst="rect">
                <a:avLst/>
              </a:prstGeom>
              <a:blipFill>
                <a:blip r:embed="rId8"/>
                <a:stretch>
                  <a:fillRect t="-3922" b="-98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820812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diagram of a network&#10;&#10;Description automatically generated">
            <a:extLst>
              <a:ext uri="{FF2B5EF4-FFF2-40B4-BE49-F238E27FC236}">
                <a16:creationId xmlns:a16="http://schemas.microsoft.com/office/drawing/2014/main" id="{59BEF2B3-D0FD-301F-2AAE-15B9C851A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85" y="1383379"/>
            <a:ext cx="5351670" cy="461102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246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Machine Learning</a:t>
            </a:r>
            <a:endParaRPr lang="en-US" sz="19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D29B0FE-13FC-AF62-FA05-2CEEBB7DEE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22553" y="3618789"/>
                <a:ext cx="4144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D29B0FE-13FC-AF62-FA05-2CEEBB7DE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553" y="3618789"/>
                <a:ext cx="414410" cy="369332"/>
              </a:xfrm>
              <a:prstGeom prst="rect">
                <a:avLst/>
              </a:prstGeom>
              <a:blipFill>
                <a:blip r:embed="rId3"/>
                <a:stretch>
                  <a:fillRect t="-5000" r="-36765" b="-8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D39964-A8AE-7A67-6325-6A6DAF93E9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22553" y="2930170"/>
                <a:ext cx="4144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D39964-A8AE-7A67-6325-6A6DAF93E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553" y="2930170"/>
                <a:ext cx="414410" cy="369332"/>
              </a:xfrm>
              <a:prstGeom prst="rect">
                <a:avLst/>
              </a:prstGeom>
              <a:blipFill>
                <a:blip r:embed="rId4"/>
                <a:stretch>
                  <a:fillRect t="-5000" r="-352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8FFC9B-CC3C-EE86-399C-9405697996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614" y="2909139"/>
                <a:ext cx="704850" cy="411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8FFC9B-CC3C-EE86-399C-940569799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14" y="2909139"/>
                <a:ext cx="704850" cy="411395"/>
              </a:xfrm>
              <a:prstGeom prst="rect">
                <a:avLst/>
              </a:prstGeom>
              <a:blipFill>
                <a:blip r:embed="rId5"/>
                <a:stretch>
                  <a:fillRect r="-17391" b="-735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B991A16-63FD-8D76-18B5-748962D417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596219"/>
                <a:ext cx="1441450" cy="4144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𝑎𝑛𝑔𝑙𝑒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acc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B991A16-63FD-8D76-18B5-748962D41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96219"/>
                <a:ext cx="1441450" cy="414472"/>
              </a:xfrm>
              <a:prstGeom prst="rect">
                <a:avLst/>
              </a:prstGeom>
              <a:blipFill>
                <a:blip r:embed="rId6"/>
                <a:stretch>
                  <a:fillRect r="-27119" b="-588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904D09CD-2167-CEED-61C5-9DDC8EA9CEF2}"/>
              </a:ext>
            </a:extLst>
          </p:cNvPr>
          <p:cNvSpPr>
            <a:spLocks/>
          </p:cNvSpPr>
          <p:nvPr/>
        </p:nvSpPr>
        <p:spPr>
          <a:xfrm>
            <a:off x="4859449" y="1803400"/>
            <a:ext cx="488950" cy="514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078AFC-E9E4-87E0-DE4B-2118EE13781F}"/>
              </a:ext>
            </a:extLst>
          </p:cNvPr>
          <p:cNvSpPr txBox="1"/>
          <p:nvPr/>
        </p:nvSpPr>
        <p:spPr>
          <a:xfrm>
            <a:off x="6119924" y="1588411"/>
            <a:ext cx="280817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Trained on 65536 data points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Randomly shuffled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0.7 train, 0.15 </a:t>
            </a:r>
            <a:r>
              <a:rPr lang="en-US" sz="12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</a:t>
            </a: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0.15 test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Trained on CPU using MATLAB </a:t>
            </a:r>
            <a:r>
              <a:rPr lang="en-US" sz="12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fitnet</a:t>
            </a: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default options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optimization function supported on GPU produce worse result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Hidden layer size of 15 is chosen for best observed performance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~ 88% first point accuracy</a:t>
            </a:r>
          </a:p>
        </p:txBody>
      </p:sp>
    </p:spTree>
    <p:extLst>
      <p:ext uri="{BB962C8B-B14F-4D97-AF65-F5344CB8AC3E}">
        <p14:creationId xmlns:p14="http://schemas.microsoft.com/office/powerpoint/2010/main" val="2653697400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D371E3D-0B8F-7786-85BB-3833D2EB4ED5}"/>
              </a:ext>
            </a:extLst>
          </p:cNvPr>
          <p:cNvSpPr txBox="1"/>
          <p:nvPr/>
        </p:nvSpPr>
        <p:spPr>
          <a:xfrm>
            <a:off x="-40891" y="2644170"/>
            <a:ext cx="9225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Point Translation</a:t>
            </a:r>
            <a:endParaRPr lang="en-US" sz="179500" dirty="0">
              <a:solidFill>
                <a:schemeClr val="tx1">
                  <a:lumMod val="85000"/>
                  <a:lumOff val="15000"/>
                </a:schemeClr>
              </a:solidFill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247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9DBE16-E18F-230D-BE90-2FE877AEFA16}"/>
              </a:ext>
            </a:extLst>
          </p:cNvPr>
          <p:cNvSpPr txBox="1"/>
          <p:nvPr/>
        </p:nvSpPr>
        <p:spPr>
          <a:xfrm>
            <a:off x="-2897187" y="3238209"/>
            <a:ext cx="27495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 err="1">
                <a:solidFill>
                  <a:schemeClr val="bg1"/>
                </a:solidFill>
                <a:latin typeface="+mj-lt"/>
              </a:rPr>
              <a:t>Outphasing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AC575-0674-EC42-6B92-A603B3567046}"/>
              </a:ext>
            </a:extLst>
          </p:cNvPr>
          <p:cNvSpPr txBox="1"/>
          <p:nvPr/>
        </p:nvSpPr>
        <p:spPr>
          <a:xfrm>
            <a:off x="2282825" y="3238210"/>
            <a:ext cx="4578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Separate-Indexing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2EE259-F15F-2D9D-F0D5-0B64D4461BEA}"/>
              </a:ext>
            </a:extLst>
          </p:cNvPr>
          <p:cNvSpPr txBox="1"/>
          <p:nvPr/>
        </p:nvSpPr>
        <p:spPr>
          <a:xfrm>
            <a:off x="9372600" y="3238209"/>
            <a:ext cx="3098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Vector-Sum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2668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D371E3D-0B8F-7786-85BB-3833D2EB4ED5}"/>
              </a:ext>
            </a:extLst>
          </p:cNvPr>
          <p:cNvSpPr txBox="1"/>
          <p:nvPr/>
        </p:nvSpPr>
        <p:spPr>
          <a:xfrm>
            <a:off x="-40891" y="2644170"/>
            <a:ext cx="9225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Point Translation</a:t>
            </a:r>
            <a:endParaRPr lang="en-US" sz="179500" dirty="0">
              <a:solidFill>
                <a:schemeClr val="tx1">
                  <a:lumMod val="85000"/>
                  <a:lumOff val="15000"/>
                </a:schemeClr>
              </a:solidFill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248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9DBE16-E18F-230D-BE90-2FE877AEFA16}"/>
              </a:ext>
            </a:extLst>
          </p:cNvPr>
          <p:cNvSpPr txBox="1"/>
          <p:nvPr/>
        </p:nvSpPr>
        <p:spPr>
          <a:xfrm>
            <a:off x="61913" y="3238210"/>
            <a:ext cx="27495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 err="1">
                <a:solidFill>
                  <a:schemeClr val="bg1"/>
                </a:solidFill>
                <a:latin typeface="+mj-lt"/>
              </a:rPr>
              <a:t>Outphasing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AC575-0674-EC42-6B92-A603B3567046}"/>
              </a:ext>
            </a:extLst>
          </p:cNvPr>
          <p:cNvSpPr txBox="1"/>
          <p:nvPr/>
        </p:nvSpPr>
        <p:spPr>
          <a:xfrm>
            <a:off x="2282825" y="3238210"/>
            <a:ext cx="4578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Separate-Indexing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2EE259-F15F-2D9D-F0D5-0B64D4461BEA}"/>
              </a:ext>
            </a:extLst>
          </p:cNvPr>
          <p:cNvSpPr txBox="1"/>
          <p:nvPr/>
        </p:nvSpPr>
        <p:spPr>
          <a:xfrm>
            <a:off x="6134100" y="3251195"/>
            <a:ext cx="3098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Vector-Sum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9384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D371E3D-0B8F-7786-85BB-3833D2EB4ED5}"/>
              </a:ext>
            </a:extLst>
          </p:cNvPr>
          <p:cNvSpPr txBox="1"/>
          <p:nvPr/>
        </p:nvSpPr>
        <p:spPr>
          <a:xfrm>
            <a:off x="-40891" y="2644170"/>
            <a:ext cx="9225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Point Translation</a:t>
            </a:r>
            <a:endParaRPr lang="en-US" sz="179500" dirty="0">
              <a:solidFill>
                <a:schemeClr val="tx1">
                  <a:lumMod val="85000"/>
                  <a:lumOff val="15000"/>
                </a:schemeClr>
              </a:solidFill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249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9DBE16-E18F-230D-BE90-2FE877AEFA16}"/>
              </a:ext>
            </a:extLst>
          </p:cNvPr>
          <p:cNvSpPr txBox="1"/>
          <p:nvPr/>
        </p:nvSpPr>
        <p:spPr>
          <a:xfrm>
            <a:off x="-10809287" y="3238210"/>
            <a:ext cx="27495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 err="1">
                <a:solidFill>
                  <a:schemeClr val="bg1"/>
                </a:solidFill>
                <a:latin typeface="+mj-lt"/>
              </a:rPr>
              <a:t>Outphasing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AC575-0674-EC42-6B92-A603B3567046}"/>
              </a:ext>
            </a:extLst>
          </p:cNvPr>
          <p:cNvSpPr txBox="1"/>
          <p:nvPr/>
        </p:nvSpPr>
        <p:spPr>
          <a:xfrm>
            <a:off x="-4956175" y="3238210"/>
            <a:ext cx="4578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Separate-Indexing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2EE259-F15F-2D9D-F0D5-0B64D4461BEA}"/>
              </a:ext>
            </a:extLst>
          </p:cNvPr>
          <p:cNvSpPr txBox="1"/>
          <p:nvPr/>
        </p:nvSpPr>
        <p:spPr>
          <a:xfrm>
            <a:off x="3022600" y="3238210"/>
            <a:ext cx="3098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Vector-Sum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76064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194912" y="1345888"/>
            <a:ext cx="3850038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  <a:endParaRPr lang="en-CA" sz="11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9605E65-2249-1C82-568F-513725B73242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25E842E-D767-C1E3-617C-E04B62E31AF7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6730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250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46980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251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0DDA1C3-19F8-A498-A1F0-03FDDEAAFA45}"/>
              </a:ext>
            </a:extLst>
          </p:cNvPr>
          <p:cNvSpPr/>
          <p:nvPr/>
        </p:nvSpPr>
        <p:spPr>
          <a:xfrm>
            <a:off x="813803" y="2075954"/>
            <a:ext cx="2959097" cy="29590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CA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deal case: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Constellation is square and is centered at 0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6301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252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0DDA1C3-19F8-A498-A1F0-03FDDEAAFA45}"/>
              </a:ext>
            </a:extLst>
          </p:cNvPr>
          <p:cNvSpPr/>
          <p:nvPr/>
        </p:nvSpPr>
        <p:spPr>
          <a:xfrm>
            <a:off x="813803" y="2075954"/>
            <a:ext cx="2959097" cy="29590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CA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deal case: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Constellation is square and is centered at 0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Two vectors are perpendicular to each other, and the origin is at 0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046621-126C-C7FD-7036-A385413108A4}"/>
              </a:ext>
            </a:extLst>
          </p:cNvPr>
          <p:cNvCxnSpPr>
            <a:cxnSpLocks/>
          </p:cNvCxnSpPr>
          <p:nvPr/>
        </p:nvCxnSpPr>
        <p:spPr>
          <a:xfrm flipV="1">
            <a:off x="2294354" y="3009900"/>
            <a:ext cx="0" cy="54560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53F056-274E-EF9F-DC25-33530F511391}"/>
              </a:ext>
            </a:extLst>
          </p:cNvPr>
          <p:cNvCxnSpPr>
            <a:cxnSpLocks/>
          </p:cNvCxnSpPr>
          <p:nvPr/>
        </p:nvCxnSpPr>
        <p:spPr>
          <a:xfrm>
            <a:off x="2293352" y="3555503"/>
            <a:ext cx="840373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142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253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0DDA1C3-19F8-A498-A1F0-03FDDEAAFA45}"/>
              </a:ext>
            </a:extLst>
          </p:cNvPr>
          <p:cNvSpPr/>
          <p:nvPr/>
        </p:nvSpPr>
        <p:spPr>
          <a:xfrm>
            <a:off x="813803" y="2075954"/>
            <a:ext cx="2959097" cy="29590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CA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deal case: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Constellation is square and is centered at 0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Two vectors are perpendicular to each other, and the origin is at 0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BEB302D-CE17-CC79-844D-580C8B1E76E2}"/>
              </a:ext>
            </a:extLst>
          </p:cNvPr>
          <p:cNvSpPr/>
          <p:nvPr/>
        </p:nvSpPr>
        <p:spPr>
          <a:xfrm>
            <a:off x="2954142" y="2578775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1D9D58-590F-A75F-C768-4BCD09760E1E}"/>
                  </a:ext>
                </a:extLst>
              </p:cNvPr>
              <p:cNvSpPr txBox="1"/>
              <p:nvPr/>
            </p:nvSpPr>
            <p:spPr>
              <a:xfrm>
                <a:off x="2738082" y="2157435"/>
                <a:ext cx="11534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1D9D58-590F-A75F-C768-4BCD09760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082" y="2157435"/>
                <a:ext cx="1153470" cy="369332"/>
              </a:xfrm>
              <a:prstGeom prst="rect">
                <a:avLst/>
              </a:prstGeom>
              <a:blipFill>
                <a:blip r:embed="rId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8058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254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0DDA1C3-19F8-A498-A1F0-03FDDEAAFA45}"/>
              </a:ext>
            </a:extLst>
          </p:cNvPr>
          <p:cNvSpPr/>
          <p:nvPr/>
        </p:nvSpPr>
        <p:spPr>
          <a:xfrm>
            <a:off x="813803" y="2075954"/>
            <a:ext cx="2959097" cy="29590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CA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deal case: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Constellation is square and is centered at 0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Two vectors are perpendicular to each other, and the origin is at 0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BEB302D-CE17-CC79-844D-580C8B1E76E2}"/>
              </a:ext>
            </a:extLst>
          </p:cNvPr>
          <p:cNvSpPr/>
          <p:nvPr/>
        </p:nvSpPr>
        <p:spPr>
          <a:xfrm>
            <a:off x="2954142" y="2578775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1D9D58-590F-A75F-C768-4BCD09760E1E}"/>
                  </a:ext>
                </a:extLst>
              </p:cNvPr>
              <p:cNvSpPr txBox="1"/>
              <p:nvPr/>
            </p:nvSpPr>
            <p:spPr>
              <a:xfrm>
                <a:off x="2738082" y="2157435"/>
                <a:ext cx="11534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1D9D58-590F-A75F-C768-4BCD09760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082" y="2157435"/>
                <a:ext cx="1153470" cy="369332"/>
              </a:xfrm>
              <a:prstGeom prst="rect">
                <a:avLst/>
              </a:prstGeom>
              <a:blipFill>
                <a:blip r:embed="rId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02AD4B-48B4-FF56-FA41-B61F620A76E9}"/>
              </a:ext>
            </a:extLst>
          </p:cNvPr>
          <p:cNvCxnSpPr>
            <a:cxnSpLocks/>
          </p:cNvCxnSpPr>
          <p:nvPr/>
        </p:nvCxnSpPr>
        <p:spPr>
          <a:xfrm flipV="1">
            <a:off x="3042084" y="2736744"/>
            <a:ext cx="0" cy="818758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7B0BB8-F82A-3F78-3203-47DF5995BF1A}"/>
              </a:ext>
            </a:extLst>
          </p:cNvPr>
          <p:cNvCxnSpPr>
            <a:cxnSpLocks/>
          </p:cNvCxnSpPr>
          <p:nvPr/>
        </p:nvCxnSpPr>
        <p:spPr>
          <a:xfrm>
            <a:off x="2293351" y="2657759"/>
            <a:ext cx="64793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750906-8DDD-295B-2AD5-07A564D4B50B}"/>
              </a:ext>
            </a:extLst>
          </p:cNvPr>
          <p:cNvCxnSpPr>
            <a:cxnSpLocks/>
          </p:cNvCxnSpPr>
          <p:nvPr/>
        </p:nvCxnSpPr>
        <p:spPr>
          <a:xfrm>
            <a:off x="2293352" y="3555503"/>
            <a:ext cx="748732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97D4406-BFCC-A812-8270-81A20FCD1F52}"/>
              </a:ext>
            </a:extLst>
          </p:cNvPr>
          <p:cNvCxnSpPr>
            <a:cxnSpLocks/>
          </p:cNvCxnSpPr>
          <p:nvPr/>
        </p:nvCxnSpPr>
        <p:spPr>
          <a:xfrm flipV="1">
            <a:off x="2294354" y="2657759"/>
            <a:ext cx="0" cy="89774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9983E07-6B6C-AE8D-D79E-29A879783124}"/>
                  </a:ext>
                </a:extLst>
              </p:cNvPr>
              <p:cNvSpPr txBox="1"/>
              <p:nvPr/>
            </p:nvSpPr>
            <p:spPr>
              <a:xfrm>
                <a:off x="2324188" y="3175457"/>
                <a:ext cx="6860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9983E07-6B6C-AE8D-D79E-29A879783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188" y="3175457"/>
                <a:ext cx="686058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6D825D-7D10-506C-9C46-1CEA757E86DF}"/>
                  </a:ext>
                </a:extLst>
              </p:cNvPr>
              <p:cNvSpPr txBox="1"/>
              <p:nvPr/>
            </p:nvSpPr>
            <p:spPr>
              <a:xfrm>
                <a:off x="1746338" y="2911807"/>
                <a:ext cx="6860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6D825D-7D10-506C-9C46-1CEA757E8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338" y="2911807"/>
                <a:ext cx="686058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1211EC-8858-D654-53A0-50FAE897885B}"/>
                  </a:ext>
                </a:extLst>
              </p:cNvPr>
              <p:cNvSpPr txBox="1"/>
              <p:nvPr/>
            </p:nvSpPr>
            <p:spPr>
              <a:xfrm>
                <a:off x="5252449" y="3722790"/>
                <a:ext cx="110072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1211EC-8858-D654-53A0-50FAE8978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449" y="3722790"/>
                <a:ext cx="1100726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4105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255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8EBB6F-6DFB-9E85-6CF1-B5AA64750256}"/>
              </a:ext>
            </a:extLst>
          </p:cNvPr>
          <p:cNvSpPr txBox="1"/>
          <p:nvPr/>
        </p:nvSpPr>
        <p:spPr>
          <a:xfrm>
            <a:off x="5252448" y="1357372"/>
            <a:ext cx="3626019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Realistic </a:t>
            </a:r>
            <a:r>
              <a:rPr lang="en-CA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case: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Constellation is not square and is not centered at 0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Two vectors are not perpendicular to each other, and the origin is not at 0</a:t>
            </a:r>
          </a:p>
        </p:txBody>
      </p:sp>
    </p:spTree>
    <p:extLst>
      <p:ext uri="{BB962C8B-B14F-4D97-AF65-F5344CB8AC3E}">
        <p14:creationId xmlns:p14="http://schemas.microsoft.com/office/powerpoint/2010/main" val="2683573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256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69051" y="1135167"/>
            <a:ext cx="82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888657" y="4418322"/>
            <a:ext cx="1153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438406" y="2041899"/>
            <a:ext cx="1254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8EBB6F-6DFB-9E85-6CF1-B5AA64750256}"/>
              </a:ext>
            </a:extLst>
          </p:cNvPr>
          <p:cNvSpPr txBox="1"/>
          <p:nvPr/>
        </p:nvSpPr>
        <p:spPr>
          <a:xfrm>
            <a:off x="5252448" y="1357372"/>
            <a:ext cx="362601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Realistic </a:t>
            </a:r>
            <a:r>
              <a:rPr lang="en-CA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case: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Constellation is not square and is not centered at 0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Two vectors are not perpendicular to each other, and the origin is not at 0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origin of the vectors is often at a corner of the constellation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906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257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69051" y="1135167"/>
            <a:ext cx="82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888657" y="4418322"/>
            <a:ext cx="1153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438406" y="2041899"/>
            <a:ext cx="1254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8EBB6F-6DFB-9E85-6CF1-B5AA64750256}"/>
              </a:ext>
            </a:extLst>
          </p:cNvPr>
          <p:cNvSpPr txBox="1"/>
          <p:nvPr/>
        </p:nvSpPr>
        <p:spPr>
          <a:xfrm>
            <a:off x="5252448" y="1357372"/>
            <a:ext cx="362601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Pre-Characterization:</a:t>
            </a:r>
            <a:endParaRPr lang="en-CA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a reference point as the origin of the two vectors.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to measure the direction of the two vectors.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information is embedded in the directions of the two vectors.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to measure the vector length profiles and the envelop profiles.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467225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258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69051" y="1135167"/>
            <a:ext cx="82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888657" y="4418322"/>
            <a:ext cx="1153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438406" y="2041899"/>
            <a:ext cx="1254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dirty="0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CA2FCC8-6EFF-BDD3-ACC7-4C233E7AB875}"/>
              </a:ext>
            </a:extLst>
          </p:cNvPr>
          <p:cNvSpPr/>
          <p:nvPr/>
        </p:nvSpPr>
        <p:spPr>
          <a:xfrm rot="16686607" flipH="1">
            <a:off x="2940715" y="1464975"/>
            <a:ext cx="4468901" cy="2139681"/>
          </a:xfrm>
          <a:prstGeom prst="arc">
            <a:avLst>
              <a:gd name="adj1" fmla="val 14913680"/>
              <a:gd name="adj2" fmla="val 20060366"/>
            </a:avLst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65F19B2A-25BC-B94C-20E1-E54C9EBB7120}"/>
              </a:ext>
            </a:extLst>
          </p:cNvPr>
          <p:cNvSpPr/>
          <p:nvPr/>
        </p:nvSpPr>
        <p:spPr>
          <a:xfrm rot="20179592" flipH="1" flipV="1">
            <a:off x="261064" y="-199150"/>
            <a:ext cx="4787622" cy="1983479"/>
          </a:xfrm>
          <a:prstGeom prst="arc">
            <a:avLst>
              <a:gd name="adj1" fmla="val 14790580"/>
              <a:gd name="adj2" fmla="val 19810112"/>
            </a:avLst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7DAA589-F96E-BDA7-7811-535129FCD81C}"/>
                  </a:ext>
                </a:extLst>
              </p:cNvPr>
              <p:cNvSpPr txBox="1"/>
              <p:nvPr/>
            </p:nvSpPr>
            <p:spPr>
              <a:xfrm>
                <a:off x="3831980" y="2698602"/>
                <a:ext cx="11534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0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7DAA589-F96E-BDA7-7811-535129FCD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980" y="2698602"/>
                <a:ext cx="1153470" cy="400110"/>
              </a:xfrm>
              <a:prstGeom prst="rect">
                <a:avLst/>
              </a:prstGeom>
              <a:blipFill>
                <a:blip r:embed="rId2"/>
                <a:stretch>
                  <a:fillRect t="-16923" b="-153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A1E217C-F3F0-97BE-D0EA-A7B97E6E67E9}"/>
                  </a:ext>
                </a:extLst>
              </p:cNvPr>
              <p:cNvSpPr txBox="1"/>
              <p:nvPr/>
            </p:nvSpPr>
            <p:spPr>
              <a:xfrm>
                <a:off x="1987729" y="1401609"/>
                <a:ext cx="11534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0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A1E217C-F3F0-97BE-D0EA-A7B97E6E6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729" y="1401609"/>
                <a:ext cx="1153470" cy="400110"/>
              </a:xfrm>
              <a:prstGeom prst="rect">
                <a:avLst/>
              </a:prstGeom>
              <a:blipFill>
                <a:blip r:embed="rId3"/>
                <a:stretch>
                  <a:fillRect t="-16667" b="-15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569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  <p:bldP spid="16" grpId="0"/>
      <p:bldP spid="19" grpId="0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259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69051" y="1135167"/>
            <a:ext cx="82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888657" y="4418322"/>
            <a:ext cx="1153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438406" y="2041899"/>
            <a:ext cx="1254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dirty="0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CA2FCC8-6EFF-BDD3-ACC7-4C233E7AB875}"/>
              </a:ext>
            </a:extLst>
          </p:cNvPr>
          <p:cNvSpPr/>
          <p:nvPr/>
        </p:nvSpPr>
        <p:spPr>
          <a:xfrm rot="16686607" flipH="1">
            <a:off x="2940715" y="1464975"/>
            <a:ext cx="4468901" cy="2139681"/>
          </a:xfrm>
          <a:prstGeom prst="arc">
            <a:avLst>
              <a:gd name="adj1" fmla="val 14913680"/>
              <a:gd name="adj2" fmla="val 20060366"/>
            </a:avLst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65F19B2A-25BC-B94C-20E1-E54C9EBB7120}"/>
              </a:ext>
            </a:extLst>
          </p:cNvPr>
          <p:cNvSpPr/>
          <p:nvPr/>
        </p:nvSpPr>
        <p:spPr>
          <a:xfrm rot="20179592" flipH="1" flipV="1">
            <a:off x="261064" y="-199150"/>
            <a:ext cx="4787622" cy="1983479"/>
          </a:xfrm>
          <a:prstGeom prst="arc">
            <a:avLst>
              <a:gd name="adj1" fmla="val 14790580"/>
              <a:gd name="adj2" fmla="val 19810112"/>
            </a:avLst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direction of the two vectors should be defined at where the constellation points are the densest.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3DA76-5AE2-5BBA-9D28-5D3E51B2A4BD}"/>
                  </a:ext>
                </a:extLst>
              </p:cNvPr>
              <p:cNvSpPr txBox="1"/>
              <p:nvPr/>
            </p:nvSpPr>
            <p:spPr>
              <a:xfrm>
                <a:off x="3831980" y="2698602"/>
                <a:ext cx="11534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0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3DA76-5AE2-5BBA-9D28-5D3E51B2A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980" y="2698602"/>
                <a:ext cx="1153470" cy="400110"/>
              </a:xfrm>
              <a:prstGeom prst="rect">
                <a:avLst/>
              </a:prstGeom>
              <a:blipFill>
                <a:blip r:embed="rId2"/>
                <a:stretch>
                  <a:fillRect t="-16923" b="-153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3AE26EF-929A-CAEA-E74D-9E5B197260B4}"/>
                  </a:ext>
                </a:extLst>
              </p:cNvPr>
              <p:cNvSpPr txBox="1"/>
              <p:nvPr/>
            </p:nvSpPr>
            <p:spPr>
              <a:xfrm>
                <a:off x="1987729" y="1401609"/>
                <a:ext cx="11534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0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3AE26EF-929A-CAEA-E74D-9E5B19726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729" y="1401609"/>
                <a:ext cx="1153470" cy="400110"/>
              </a:xfrm>
              <a:prstGeom prst="rect">
                <a:avLst/>
              </a:prstGeom>
              <a:blipFill>
                <a:blip r:embed="rId3"/>
                <a:stretch>
                  <a:fillRect t="-16667" b="-15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56208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194912" y="1345888"/>
            <a:ext cx="3850038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  <a:endParaRPr lang="en-CA" sz="11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9605E65-2249-1C82-568F-513725B73242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3C84783-E288-995C-9419-627C35C9458D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25E842E-D767-C1E3-617C-E04B62E31AF7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2026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260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69051" y="1135167"/>
            <a:ext cx="82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888657" y="4418322"/>
            <a:ext cx="1153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438406" y="2041899"/>
            <a:ext cx="1254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dirty="0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CA2FCC8-6EFF-BDD3-ACC7-4C233E7AB875}"/>
              </a:ext>
            </a:extLst>
          </p:cNvPr>
          <p:cNvSpPr/>
          <p:nvPr/>
        </p:nvSpPr>
        <p:spPr>
          <a:xfrm rot="16686607" flipH="1">
            <a:off x="2940715" y="1464975"/>
            <a:ext cx="4468901" cy="2139681"/>
          </a:xfrm>
          <a:prstGeom prst="arc">
            <a:avLst>
              <a:gd name="adj1" fmla="val 14913680"/>
              <a:gd name="adj2" fmla="val 20060366"/>
            </a:avLst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65F19B2A-25BC-B94C-20E1-E54C9EBB7120}"/>
              </a:ext>
            </a:extLst>
          </p:cNvPr>
          <p:cNvSpPr/>
          <p:nvPr/>
        </p:nvSpPr>
        <p:spPr>
          <a:xfrm rot="20179592" flipH="1" flipV="1">
            <a:off x="261064" y="-199150"/>
            <a:ext cx="4787622" cy="1983479"/>
          </a:xfrm>
          <a:prstGeom prst="arc">
            <a:avLst>
              <a:gd name="adj1" fmla="val 14790580"/>
              <a:gd name="adj2" fmla="val 19810112"/>
            </a:avLst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5D3FFE7-BAFC-83A1-5DE9-787C3650A47C}"/>
                  </a:ext>
                </a:extLst>
              </p:cNvPr>
              <p:cNvSpPr txBox="1"/>
              <p:nvPr/>
            </p:nvSpPr>
            <p:spPr>
              <a:xfrm>
                <a:off x="3831980" y="2698602"/>
                <a:ext cx="11534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0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5D3FFE7-BAFC-83A1-5DE9-787C3650A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980" y="2698602"/>
                <a:ext cx="1153470" cy="400110"/>
              </a:xfrm>
              <a:prstGeom prst="rect">
                <a:avLst/>
              </a:prstGeom>
              <a:blipFill>
                <a:blip r:embed="rId2"/>
                <a:stretch>
                  <a:fillRect t="-16923" b="-153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9A485C-4F71-C739-C575-3093024CAD48}"/>
                  </a:ext>
                </a:extLst>
              </p:cNvPr>
              <p:cNvSpPr txBox="1"/>
              <p:nvPr/>
            </p:nvSpPr>
            <p:spPr>
              <a:xfrm>
                <a:off x="1987729" y="1401609"/>
                <a:ext cx="11534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0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9A485C-4F71-C739-C575-3093024CA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729" y="1401609"/>
                <a:ext cx="1153470" cy="400110"/>
              </a:xfrm>
              <a:prstGeom prst="rect">
                <a:avLst/>
              </a:prstGeom>
              <a:blipFill>
                <a:blip r:embed="rId3"/>
                <a:stretch>
                  <a:fillRect t="-16667" b="-15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direction of the two vectors should be defined at where the constellation points are the densest.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Usually this is at the center of the constellation.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705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261</a:t>
            </a:fld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0DDA1C3-19F8-A498-A1F0-03FDDEAAFA45}"/>
              </a:ext>
            </a:extLst>
          </p:cNvPr>
          <p:cNvSpPr/>
          <p:nvPr/>
        </p:nvSpPr>
        <p:spPr>
          <a:xfrm>
            <a:off x="813803" y="2075954"/>
            <a:ext cx="2959097" cy="29590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en-CA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22A26-D845-A17B-C44F-801438D12ECF}"/>
              </a:ext>
            </a:extLst>
          </p:cNvPr>
          <p:cNvCxnSpPr/>
          <p:nvPr/>
        </p:nvCxnSpPr>
        <p:spPr>
          <a:xfrm>
            <a:off x="813802" y="23422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C2BC84-DE6D-FD1B-DAED-532DDB485FF0}"/>
              </a:ext>
            </a:extLst>
          </p:cNvPr>
          <p:cNvCxnSpPr/>
          <p:nvPr/>
        </p:nvCxnSpPr>
        <p:spPr>
          <a:xfrm>
            <a:off x="813802" y="25899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9094F6-0E32-44D9-FA1E-307302794B1A}"/>
              </a:ext>
            </a:extLst>
          </p:cNvPr>
          <p:cNvCxnSpPr/>
          <p:nvPr/>
        </p:nvCxnSpPr>
        <p:spPr>
          <a:xfrm>
            <a:off x="813801" y="28312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2BB68A-1946-548F-A700-61F44E75EEBA}"/>
              </a:ext>
            </a:extLst>
          </p:cNvPr>
          <p:cNvCxnSpPr/>
          <p:nvPr/>
        </p:nvCxnSpPr>
        <p:spPr>
          <a:xfrm>
            <a:off x="813799" y="30788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FC05C6C-E34B-ECEB-12B1-ACC657779F17}"/>
              </a:ext>
            </a:extLst>
          </p:cNvPr>
          <p:cNvCxnSpPr/>
          <p:nvPr/>
        </p:nvCxnSpPr>
        <p:spPr>
          <a:xfrm>
            <a:off x="813799" y="3327142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29082C2-0D05-9C94-2A8D-247D2EA3E1B9}"/>
              </a:ext>
            </a:extLst>
          </p:cNvPr>
          <p:cNvCxnSpPr/>
          <p:nvPr/>
        </p:nvCxnSpPr>
        <p:spPr>
          <a:xfrm>
            <a:off x="813802" y="38027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CDE611-CD0A-5390-40C4-B33AFE22C185}"/>
              </a:ext>
            </a:extLst>
          </p:cNvPr>
          <p:cNvCxnSpPr/>
          <p:nvPr/>
        </p:nvCxnSpPr>
        <p:spPr>
          <a:xfrm>
            <a:off x="813802" y="40504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07BF7A6-94DC-9733-4994-8912744E846C}"/>
              </a:ext>
            </a:extLst>
          </p:cNvPr>
          <p:cNvCxnSpPr/>
          <p:nvPr/>
        </p:nvCxnSpPr>
        <p:spPr>
          <a:xfrm>
            <a:off x="813801" y="42917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D4E617C-A990-E1F2-E845-CEAD6B500DD8}"/>
              </a:ext>
            </a:extLst>
          </p:cNvPr>
          <p:cNvCxnSpPr/>
          <p:nvPr/>
        </p:nvCxnSpPr>
        <p:spPr>
          <a:xfrm>
            <a:off x="813799" y="45393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9792DFF-1FF3-BBF4-B1A0-7D9A2845D622}"/>
              </a:ext>
            </a:extLst>
          </p:cNvPr>
          <p:cNvCxnSpPr/>
          <p:nvPr/>
        </p:nvCxnSpPr>
        <p:spPr>
          <a:xfrm>
            <a:off x="813799" y="4787642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0DD8BFB-A2AF-E521-A867-D2949C7D7716}"/>
              </a:ext>
            </a:extLst>
          </p:cNvPr>
          <p:cNvGrpSpPr/>
          <p:nvPr/>
        </p:nvGrpSpPr>
        <p:grpSpPr>
          <a:xfrm rot="5400000">
            <a:off x="74027" y="3063062"/>
            <a:ext cx="2959100" cy="984885"/>
            <a:chOff x="3150599" y="3637657"/>
            <a:chExt cx="2959100" cy="984885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1DE5A9-2955-95A1-5DA1-CF71F96B7404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C8F5A34-0979-71B2-BF3B-18C85287DD58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757C27E-038E-B757-B61D-34FE01C65C01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F9B5FD-0F9E-BFFC-B1BD-BF816D471346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6D89CFE-71A1-C6C9-700F-D9A50C911A87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0DCFA78-64E5-15D1-1131-9B8AAD56EA10}"/>
              </a:ext>
            </a:extLst>
          </p:cNvPr>
          <p:cNvGrpSpPr/>
          <p:nvPr/>
        </p:nvGrpSpPr>
        <p:grpSpPr>
          <a:xfrm rot="5400000">
            <a:off x="1557068" y="3057466"/>
            <a:ext cx="2959100" cy="984885"/>
            <a:chOff x="3150599" y="3637657"/>
            <a:chExt cx="2959100" cy="984885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B4817CE-8683-2900-E1E1-DE812C80B7DD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2ED0C53-FCE2-FF92-5D9A-5AD90B6273DB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53F8B63-143F-1212-AE69-B5F3D0BDEF1B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190BC2F-8478-BE58-66A3-756AB9110A2C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4D05B35-0725-01B3-754E-F6A4AD7A0E44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itle 1">
            <a:extLst>
              <a:ext uri="{FF2B5EF4-FFF2-40B4-BE49-F238E27FC236}">
                <a16:creationId xmlns:a16="http://schemas.microsoft.com/office/drawing/2014/main" id="{3B9A89A8-4898-AB61-1D72-13760F698086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65A06E1-4916-D135-5218-F7FE007BACB3}"/>
              </a:ext>
            </a:extLst>
          </p:cNvPr>
          <p:cNvSpPr txBox="1"/>
          <p:nvPr/>
        </p:nvSpPr>
        <p:spPr>
          <a:xfrm>
            <a:off x="4661968" y="1804353"/>
            <a:ext cx="398773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special property of a vector-sum constellation is that the constellation is periodic.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constellation looks the same locally wherever in the constellation.</a:t>
            </a:r>
          </a:p>
        </p:txBody>
      </p:sp>
    </p:spTree>
    <p:extLst>
      <p:ext uri="{BB962C8B-B14F-4D97-AF65-F5344CB8AC3E}">
        <p14:creationId xmlns:p14="http://schemas.microsoft.com/office/powerpoint/2010/main" val="3827270227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262</a:t>
            </a:fld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0DDA1C3-19F8-A498-A1F0-03FDDEAAFA45}"/>
              </a:ext>
            </a:extLst>
          </p:cNvPr>
          <p:cNvSpPr/>
          <p:nvPr/>
        </p:nvSpPr>
        <p:spPr>
          <a:xfrm>
            <a:off x="813803" y="2075954"/>
            <a:ext cx="2959097" cy="29590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en-CA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22A26-D845-A17B-C44F-801438D12ECF}"/>
              </a:ext>
            </a:extLst>
          </p:cNvPr>
          <p:cNvCxnSpPr/>
          <p:nvPr/>
        </p:nvCxnSpPr>
        <p:spPr>
          <a:xfrm>
            <a:off x="813802" y="23422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C2BC84-DE6D-FD1B-DAED-532DDB485FF0}"/>
              </a:ext>
            </a:extLst>
          </p:cNvPr>
          <p:cNvCxnSpPr/>
          <p:nvPr/>
        </p:nvCxnSpPr>
        <p:spPr>
          <a:xfrm>
            <a:off x="813802" y="25899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9094F6-0E32-44D9-FA1E-307302794B1A}"/>
              </a:ext>
            </a:extLst>
          </p:cNvPr>
          <p:cNvCxnSpPr/>
          <p:nvPr/>
        </p:nvCxnSpPr>
        <p:spPr>
          <a:xfrm>
            <a:off x="813801" y="28312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2BB68A-1946-548F-A700-61F44E75EEBA}"/>
              </a:ext>
            </a:extLst>
          </p:cNvPr>
          <p:cNvCxnSpPr/>
          <p:nvPr/>
        </p:nvCxnSpPr>
        <p:spPr>
          <a:xfrm>
            <a:off x="813799" y="30788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FC05C6C-E34B-ECEB-12B1-ACC657779F17}"/>
              </a:ext>
            </a:extLst>
          </p:cNvPr>
          <p:cNvCxnSpPr/>
          <p:nvPr/>
        </p:nvCxnSpPr>
        <p:spPr>
          <a:xfrm>
            <a:off x="813799" y="3327142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29082C2-0D05-9C94-2A8D-247D2EA3E1B9}"/>
              </a:ext>
            </a:extLst>
          </p:cNvPr>
          <p:cNvCxnSpPr/>
          <p:nvPr/>
        </p:nvCxnSpPr>
        <p:spPr>
          <a:xfrm>
            <a:off x="813802" y="38027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CDE611-CD0A-5390-40C4-B33AFE22C185}"/>
              </a:ext>
            </a:extLst>
          </p:cNvPr>
          <p:cNvCxnSpPr/>
          <p:nvPr/>
        </p:nvCxnSpPr>
        <p:spPr>
          <a:xfrm>
            <a:off x="813802" y="40504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07BF7A6-94DC-9733-4994-8912744E846C}"/>
              </a:ext>
            </a:extLst>
          </p:cNvPr>
          <p:cNvCxnSpPr/>
          <p:nvPr/>
        </p:nvCxnSpPr>
        <p:spPr>
          <a:xfrm>
            <a:off x="813801" y="42917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D4E617C-A990-E1F2-E845-CEAD6B500DD8}"/>
              </a:ext>
            </a:extLst>
          </p:cNvPr>
          <p:cNvCxnSpPr/>
          <p:nvPr/>
        </p:nvCxnSpPr>
        <p:spPr>
          <a:xfrm>
            <a:off x="813799" y="45393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9792DFF-1FF3-BBF4-B1A0-7D9A2845D622}"/>
              </a:ext>
            </a:extLst>
          </p:cNvPr>
          <p:cNvCxnSpPr/>
          <p:nvPr/>
        </p:nvCxnSpPr>
        <p:spPr>
          <a:xfrm>
            <a:off x="813799" y="4787642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0DD8BFB-A2AF-E521-A867-D2949C7D7716}"/>
              </a:ext>
            </a:extLst>
          </p:cNvPr>
          <p:cNvGrpSpPr/>
          <p:nvPr/>
        </p:nvGrpSpPr>
        <p:grpSpPr>
          <a:xfrm rot="5400000">
            <a:off x="74027" y="3063062"/>
            <a:ext cx="2959100" cy="984885"/>
            <a:chOff x="3150599" y="3637657"/>
            <a:chExt cx="2959100" cy="984885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1DE5A9-2955-95A1-5DA1-CF71F96B7404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C8F5A34-0979-71B2-BF3B-18C85287DD58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757C27E-038E-B757-B61D-34FE01C65C01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F9B5FD-0F9E-BFFC-B1BD-BF816D471346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6D89CFE-71A1-C6C9-700F-D9A50C911A87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0DCFA78-64E5-15D1-1131-9B8AAD56EA10}"/>
              </a:ext>
            </a:extLst>
          </p:cNvPr>
          <p:cNvGrpSpPr/>
          <p:nvPr/>
        </p:nvGrpSpPr>
        <p:grpSpPr>
          <a:xfrm rot="5400000">
            <a:off x="1557068" y="3057466"/>
            <a:ext cx="2959100" cy="984885"/>
            <a:chOff x="3150599" y="3637657"/>
            <a:chExt cx="2959100" cy="984885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B4817CE-8683-2900-E1E1-DE812C80B7DD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2ED0C53-FCE2-FF92-5D9A-5AD90B6273DB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53F8B63-143F-1212-AE69-B5F3D0BDEF1B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190BC2F-8478-BE58-66A3-756AB9110A2C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4D05B35-0725-01B3-754E-F6A4AD7A0E44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1A6E868-597C-AFDC-EB6F-EC38A6927781}"/>
              </a:ext>
            </a:extLst>
          </p:cNvPr>
          <p:cNvGrpSpPr/>
          <p:nvPr/>
        </p:nvGrpSpPr>
        <p:grpSpPr>
          <a:xfrm>
            <a:off x="-449092" y="618580"/>
            <a:ext cx="4780483" cy="4815818"/>
            <a:chOff x="3536045" y="1226064"/>
            <a:chExt cx="4780483" cy="481581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F7FD200-7320-D95C-E877-244EF2B1FB01}"/>
                </a:ext>
              </a:extLst>
            </p:cNvPr>
            <p:cNvSpPr/>
            <p:nvPr/>
          </p:nvSpPr>
          <p:spPr>
            <a:xfrm>
              <a:off x="3536045" y="1226064"/>
              <a:ext cx="4780483" cy="4815818"/>
            </a:xfrm>
            <a:custGeom>
              <a:avLst/>
              <a:gdLst>
                <a:gd name="connsiteX0" fmla="*/ 2390241 w 4780483"/>
                <a:gd name="connsiteY0" fmla="*/ 1762312 h 4815818"/>
                <a:gd name="connsiteX1" fmla="*/ 1647291 w 4780483"/>
                <a:gd name="connsiteY1" fmla="*/ 2505262 h 4815818"/>
                <a:gd name="connsiteX2" fmla="*/ 2390241 w 4780483"/>
                <a:gd name="connsiteY2" fmla="*/ 3248212 h 4815818"/>
                <a:gd name="connsiteX3" fmla="*/ 3133191 w 4780483"/>
                <a:gd name="connsiteY3" fmla="*/ 2505262 h 4815818"/>
                <a:gd name="connsiteX4" fmla="*/ 2390241 w 4780483"/>
                <a:gd name="connsiteY4" fmla="*/ 1762312 h 4815818"/>
                <a:gd name="connsiteX5" fmla="*/ 0 w 4780483"/>
                <a:gd name="connsiteY5" fmla="*/ 0 h 4815818"/>
                <a:gd name="connsiteX6" fmla="*/ 4780483 w 4780483"/>
                <a:gd name="connsiteY6" fmla="*/ 0 h 4815818"/>
                <a:gd name="connsiteX7" fmla="*/ 4780483 w 4780483"/>
                <a:gd name="connsiteY7" fmla="*/ 4815818 h 4815818"/>
                <a:gd name="connsiteX8" fmla="*/ 0 w 4780483"/>
                <a:gd name="connsiteY8" fmla="*/ 4815818 h 481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80483" h="4815818">
                  <a:moveTo>
                    <a:pt x="2390241" y="1762312"/>
                  </a:moveTo>
                  <a:cubicBezTo>
                    <a:pt x="1979921" y="1762312"/>
                    <a:pt x="1647291" y="2094942"/>
                    <a:pt x="1647291" y="2505262"/>
                  </a:cubicBezTo>
                  <a:cubicBezTo>
                    <a:pt x="1647291" y="2915582"/>
                    <a:pt x="1979921" y="3248212"/>
                    <a:pt x="2390241" y="3248212"/>
                  </a:cubicBezTo>
                  <a:cubicBezTo>
                    <a:pt x="2800561" y="3248212"/>
                    <a:pt x="3133191" y="2915582"/>
                    <a:pt x="3133191" y="2505262"/>
                  </a:cubicBezTo>
                  <a:cubicBezTo>
                    <a:pt x="3133191" y="2094942"/>
                    <a:pt x="2800561" y="1762312"/>
                    <a:pt x="2390241" y="1762312"/>
                  </a:cubicBezTo>
                  <a:close/>
                  <a:moveTo>
                    <a:pt x="0" y="0"/>
                  </a:moveTo>
                  <a:lnTo>
                    <a:pt x="4780483" y="0"/>
                  </a:lnTo>
                  <a:lnTo>
                    <a:pt x="4780483" y="4815818"/>
                  </a:lnTo>
                  <a:lnTo>
                    <a:pt x="0" y="4815818"/>
                  </a:lnTo>
                  <a:close/>
                </a:path>
              </a:pathLst>
            </a:cu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6918614-0A16-F8CC-D16A-F8EBDF323401}"/>
                </a:ext>
              </a:extLst>
            </p:cNvPr>
            <p:cNvSpPr/>
            <p:nvPr/>
          </p:nvSpPr>
          <p:spPr>
            <a:xfrm>
              <a:off x="5183336" y="2979408"/>
              <a:ext cx="1485900" cy="1485900"/>
            </a:xfrm>
            <a:prstGeom prst="ellipse">
              <a:avLst/>
            </a:prstGeom>
            <a:solidFill>
              <a:srgbClr val="FFFFFF">
                <a:alpha val="2588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93B0628-5CAD-4305-37B0-DFC4BEF6FD58}"/>
              </a:ext>
            </a:extLst>
          </p:cNvPr>
          <p:cNvSpPr txBox="1"/>
          <p:nvPr/>
        </p:nvSpPr>
        <p:spPr>
          <a:xfrm>
            <a:off x="4661968" y="1804353"/>
            <a:ext cx="398773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special property of a vector-sum constellation is that the constellation is periodic.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constellation looks the same locally wherever in the constellation.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B9A89A8-4898-AB61-1D72-13760F698086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</p:spTree>
    <p:extLst>
      <p:ext uri="{BB962C8B-B14F-4D97-AF65-F5344CB8AC3E}">
        <p14:creationId xmlns:p14="http://schemas.microsoft.com/office/powerpoint/2010/main" val="2164939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263</a:t>
            </a:fld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0DDA1C3-19F8-A498-A1F0-03FDDEAAFA45}"/>
              </a:ext>
            </a:extLst>
          </p:cNvPr>
          <p:cNvSpPr/>
          <p:nvPr/>
        </p:nvSpPr>
        <p:spPr>
          <a:xfrm>
            <a:off x="813803" y="2075954"/>
            <a:ext cx="2959097" cy="29590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en-CA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22A26-D845-A17B-C44F-801438D12ECF}"/>
              </a:ext>
            </a:extLst>
          </p:cNvPr>
          <p:cNvCxnSpPr/>
          <p:nvPr/>
        </p:nvCxnSpPr>
        <p:spPr>
          <a:xfrm>
            <a:off x="813802" y="23422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C2BC84-DE6D-FD1B-DAED-532DDB485FF0}"/>
              </a:ext>
            </a:extLst>
          </p:cNvPr>
          <p:cNvCxnSpPr/>
          <p:nvPr/>
        </p:nvCxnSpPr>
        <p:spPr>
          <a:xfrm>
            <a:off x="813802" y="25899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9094F6-0E32-44D9-FA1E-307302794B1A}"/>
              </a:ext>
            </a:extLst>
          </p:cNvPr>
          <p:cNvCxnSpPr/>
          <p:nvPr/>
        </p:nvCxnSpPr>
        <p:spPr>
          <a:xfrm>
            <a:off x="813801" y="28312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2BB68A-1946-548F-A700-61F44E75EEBA}"/>
              </a:ext>
            </a:extLst>
          </p:cNvPr>
          <p:cNvCxnSpPr/>
          <p:nvPr/>
        </p:nvCxnSpPr>
        <p:spPr>
          <a:xfrm>
            <a:off x="813799" y="30788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FC05C6C-E34B-ECEB-12B1-ACC657779F17}"/>
              </a:ext>
            </a:extLst>
          </p:cNvPr>
          <p:cNvCxnSpPr/>
          <p:nvPr/>
        </p:nvCxnSpPr>
        <p:spPr>
          <a:xfrm>
            <a:off x="813799" y="3327142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29082C2-0D05-9C94-2A8D-247D2EA3E1B9}"/>
              </a:ext>
            </a:extLst>
          </p:cNvPr>
          <p:cNvCxnSpPr/>
          <p:nvPr/>
        </p:nvCxnSpPr>
        <p:spPr>
          <a:xfrm>
            <a:off x="813802" y="38027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CDE611-CD0A-5390-40C4-B33AFE22C185}"/>
              </a:ext>
            </a:extLst>
          </p:cNvPr>
          <p:cNvCxnSpPr/>
          <p:nvPr/>
        </p:nvCxnSpPr>
        <p:spPr>
          <a:xfrm>
            <a:off x="813802" y="40504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07BF7A6-94DC-9733-4994-8912744E846C}"/>
              </a:ext>
            </a:extLst>
          </p:cNvPr>
          <p:cNvCxnSpPr/>
          <p:nvPr/>
        </p:nvCxnSpPr>
        <p:spPr>
          <a:xfrm>
            <a:off x="813801" y="42917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D4E617C-A990-E1F2-E845-CEAD6B500DD8}"/>
              </a:ext>
            </a:extLst>
          </p:cNvPr>
          <p:cNvCxnSpPr/>
          <p:nvPr/>
        </p:nvCxnSpPr>
        <p:spPr>
          <a:xfrm>
            <a:off x="813799" y="45393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9792DFF-1FF3-BBF4-B1A0-7D9A2845D622}"/>
              </a:ext>
            </a:extLst>
          </p:cNvPr>
          <p:cNvCxnSpPr/>
          <p:nvPr/>
        </p:nvCxnSpPr>
        <p:spPr>
          <a:xfrm>
            <a:off x="813799" y="4787642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0DD8BFB-A2AF-E521-A867-D2949C7D7716}"/>
              </a:ext>
            </a:extLst>
          </p:cNvPr>
          <p:cNvGrpSpPr/>
          <p:nvPr/>
        </p:nvGrpSpPr>
        <p:grpSpPr>
          <a:xfrm rot="5400000">
            <a:off x="74027" y="3063062"/>
            <a:ext cx="2959100" cy="984885"/>
            <a:chOff x="3150599" y="3637657"/>
            <a:chExt cx="2959100" cy="984885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1DE5A9-2955-95A1-5DA1-CF71F96B7404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C8F5A34-0979-71B2-BF3B-18C85287DD58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757C27E-038E-B757-B61D-34FE01C65C01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F9B5FD-0F9E-BFFC-B1BD-BF816D471346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6D89CFE-71A1-C6C9-700F-D9A50C911A87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0DCFA78-64E5-15D1-1131-9B8AAD56EA10}"/>
              </a:ext>
            </a:extLst>
          </p:cNvPr>
          <p:cNvGrpSpPr/>
          <p:nvPr/>
        </p:nvGrpSpPr>
        <p:grpSpPr>
          <a:xfrm rot="5400000">
            <a:off x="1557068" y="3057466"/>
            <a:ext cx="2959100" cy="984885"/>
            <a:chOff x="3150599" y="3637657"/>
            <a:chExt cx="2959100" cy="984885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B4817CE-8683-2900-E1E1-DE812C80B7DD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2ED0C53-FCE2-FF92-5D9A-5AD90B6273DB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53F8B63-143F-1212-AE69-B5F3D0BDEF1B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190BC2F-8478-BE58-66A3-756AB9110A2C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4D05B35-0725-01B3-754E-F6A4AD7A0E44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1A6E868-597C-AFDC-EB6F-EC38A6927781}"/>
              </a:ext>
            </a:extLst>
          </p:cNvPr>
          <p:cNvGrpSpPr/>
          <p:nvPr/>
        </p:nvGrpSpPr>
        <p:grpSpPr>
          <a:xfrm>
            <a:off x="-366542" y="1262122"/>
            <a:ext cx="4780483" cy="4815818"/>
            <a:chOff x="3536045" y="1226064"/>
            <a:chExt cx="4780483" cy="481581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F7FD200-7320-D95C-E877-244EF2B1FB01}"/>
                </a:ext>
              </a:extLst>
            </p:cNvPr>
            <p:cNvSpPr/>
            <p:nvPr/>
          </p:nvSpPr>
          <p:spPr>
            <a:xfrm>
              <a:off x="3536045" y="1226064"/>
              <a:ext cx="4780483" cy="4815818"/>
            </a:xfrm>
            <a:custGeom>
              <a:avLst/>
              <a:gdLst>
                <a:gd name="connsiteX0" fmla="*/ 2390241 w 4780483"/>
                <a:gd name="connsiteY0" fmla="*/ 1762312 h 4815818"/>
                <a:gd name="connsiteX1" fmla="*/ 1647291 w 4780483"/>
                <a:gd name="connsiteY1" fmla="*/ 2505262 h 4815818"/>
                <a:gd name="connsiteX2" fmla="*/ 2390241 w 4780483"/>
                <a:gd name="connsiteY2" fmla="*/ 3248212 h 4815818"/>
                <a:gd name="connsiteX3" fmla="*/ 3133191 w 4780483"/>
                <a:gd name="connsiteY3" fmla="*/ 2505262 h 4815818"/>
                <a:gd name="connsiteX4" fmla="*/ 2390241 w 4780483"/>
                <a:gd name="connsiteY4" fmla="*/ 1762312 h 4815818"/>
                <a:gd name="connsiteX5" fmla="*/ 0 w 4780483"/>
                <a:gd name="connsiteY5" fmla="*/ 0 h 4815818"/>
                <a:gd name="connsiteX6" fmla="*/ 4780483 w 4780483"/>
                <a:gd name="connsiteY6" fmla="*/ 0 h 4815818"/>
                <a:gd name="connsiteX7" fmla="*/ 4780483 w 4780483"/>
                <a:gd name="connsiteY7" fmla="*/ 4815818 h 4815818"/>
                <a:gd name="connsiteX8" fmla="*/ 0 w 4780483"/>
                <a:gd name="connsiteY8" fmla="*/ 4815818 h 481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80483" h="4815818">
                  <a:moveTo>
                    <a:pt x="2390241" y="1762312"/>
                  </a:moveTo>
                  <a:cubicBezTo>
                    <a:pt x="1979921" y="1762312"/>
                    <a:pt x="1647291" y="2094942"/>
                    <a:pt x="1647291" y="2505262"/>
                  </a:cubicBezTo>
                  <a:cubicBezTo>
                    <a:pt x="1647291" y="2915582"/>
                    <a:pt x="1979921" y="3248212"/>
                    <a:pt x="2390241" y="3248212"/>
                  </a:cubicBezTo>
                  <a:cubicBezTo>
                    <a:pt x="2800561" y="3248212"/>
                    <a:pt x="3133191" y="2915582"/>
                    <a:pt x="3133191" y="2505262"/>
                  </a:cubicBezTo>
                  <a:cubicBezTo>
                    <a:pt x="3133191" y="2094942"/>
                    <a:pt x="2800561" y="1762312"/>
                    <a:pt x="2390241" y="1762312"/>
                  </a:cubicBezTo>
                  <a:close/>
                  <a:moveTo>
                    <a:pt x="0" y="0"/>
                  </a:moveTo>
                  <a:lnTo>
                    <a:pt x="4780483" y="0"/>
                  </a:lnTo>
                  <a:lnTo>
                    <a:pt x="4780483" y="4815818"/>
                  </a:lnTo>
                  <a:lnTo>
                    <a:pt x="0" y="4815818"/>
                  </a:lnTo>
                  <a:close/>
                </a:path>
              </a:pathLst>
            </a:cu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6918614-0A16-F8CC-D16A-F8EBDF323401}"/>
                </a:ext>
              </a:extLst>
            </p:cNvPr>
            <p:cNvSpPr/>
            <p:nvPr/>
          </p:nvSpPr>
          <p:spPr>
            <a:xfrm>
              <a:off x="5183336" y="2979408"/>
              <a:ext cx="1485900" cy="1485900"/>
            </a:xfrm>
            <a:prstGeom prst="ellipse">
              <a:avLst/>
            </a:prstGeom>
            <a:solidFill>
              <a:srgbClr val="FFFFFF">
                <a:alpha val="2588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93B0628-5CAD-4305-37B0-DFC4BEF6FD58}"/>
              </a:ext>
            </a:extLst>
          </p:cNvPr>
          <p:cNvSpPr txBox="1"/>
          <p:nvPr/>
        </p:nvSpPr>
        <p:spPr>
          <a:xfrm>
            <a:off x="4661968" y="1804353"/>
            <a:ext cx="398773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special property of a vector-sum constellation is that the constellation is periodic.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constellation looks the same locally wherever in the constellation.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B9A89A8-4898-AB61-1D72-13760F698086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</p:spTree>
    <p:extLst>
      <p:ext uri="{BB962C8B-B14F-4D97-AF65-F5344CB8AC3E}">
        <p14:creationId xmlns:p14="http://schemas.microsoft.com/office/powerpoint/2010/main" val="2997545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264</a:t>
            </a:fld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0DDA1C3-19F8-A498-A1F0-03FDDEAAFA45}"/>
              </a:ext>
            </a:extLst>
          </p:cNvPr>
          <p:cNvSpPr/>
          <p:nvPr/>
        </p:nvSpPr>
        <p:spPr>
          <a:xfrm>
            <a:off x="813803" y="2075954"/>
            <a:ext cx="2959097" cy="29590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en-CA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22A26-D845-A17B-C44F-801438D12ECF}"/>
              </a:ext>
            </a:extLst>
          </p:cNvPr>
          <p:cNvCxnSpPr/>
          <p:nvPr/>
        </p:nvCxnSpPr>
        <p:spPr>
          <a:xfrm>
            <a:off x="813802" y="23422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C2BC84-DE6D-FD1B-DAED-532DDB485FF0}"/>
              </a:ext>
            </a:extLst>
          </p:cNvPr>
          <p:cNvCxnSpPr/>
          <p:nvPr/>
        </p:nvCxnSpPr>
        <p:spPr>
          <a:xfrm>
            <a:off x="813802" y="25899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9094F6-0E32-44D9-FA1E-307302794B1A}"/>
              </a:ext>
            </a:extLst>
          </p:cNvPr>
          <p:cNvCxnSpPr/>
          <p:nvPr/>
        </p:nvCxnSpPr>
        <p:spPr>
          <a:xfrm>
            <a:off x="813801" y="28312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2BB68A-1946-548F-A700-61F44E75EEBA}"/>
              </a:ext>
            </a:extLst>
          </p:cNvPr>
          <p:cNvCxnSpPr/>
          <p:nvPr/>
        </p:nvCxnSpPr>
        <p:spPr>
          <a:xfrm>
            <a:off x="813799" y="30788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FC05C6C-E34B-ECEB-12B1-ACC657779F17}"/>
              </a:ext>
            </a:extLst>
          </p:cNvPr>
          <p:cNvCxnSpPr/>
          <p:nvPr/>
        </p:nvCxnSpPr>
        <p:spPr>
          <a:xfrm>
            <a:off x="813799" y="3327142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29082C2-0D05-9C94-2A8D-247D2EA3E1B9}"/>
              </a:ext>
            </a:extLst>
          </p:cNvPr>
          <p:cNvCxnSpPr/>
          <p:nvPr/>
        </p:nvCxnSpPr>
        <p:spPr>
          <a:xfrm>
            <a:off x="813802" y="38027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CDE611-CD0A-5390-40C4-B33AFE22C185}"/>
              </a:ext>
            </a:extLst>
          </p:cNvPr>
          <p:cNvCxnSpPr/>
          <p:nvPr/>
        </p:nvCxnSpPr>
        <p:spPr>
          <a:xfrm>
            <a:off x="813802" y="40504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07BF7A6-94DC-9733-4994-8912744E846C}"/>
              </a:ext>
            </a:extLst>
          </p:cNvPr>
          <p:cNvCxnSpPr/>
          <p:nvPr/>
        </p:nvCxnSpPr>
        <p:spPr>
          <a:xfrm>
            <a:off x="813801" y="42917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D4E617C-A990-E1F2-E845-CEAD6B500DD8}"/>
              </a:ext>
            </a:extLst>
          </p:cNvPr>
          <p:cNvCxnSpPr/>
          <p:nvPr/>
        </p:nvCxnSpPr>
        <p:spPr>
          <a:xfrm>
            <a:off x="813799" y="45393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9792DFF-1FF3-BBF4-B1A0-7D9A2845D622}"/>
              </a:ext>
            </a:extLst>
          </p:cNvPr>
          <p:cNvCxnSpPr/>
          <p:nvPr/>
        </p:nvCxnSpPr>
        <p:spPr>
          <a:xfrm>
            <a:off x="813799" y="4787642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0DD8BFB-A2AF-E521-A867-D2949C7D7716}"/>
              </a:ext>
            </a:extLst>
          </p:cNvPr>
          <p:cNvGrpSpPr/>
          <p:nvPr/>
        </p:nvGrpSpPr>
        <p:grpSpPr>
          <a:xfrm rot="5400000">
            <a:off x="74027" y="3063062"/>
            <a:ext cx="2959100" cy="984885"/>
            <a:chOff x="3150599" y="3637657"/>
            <a:chExt cx="2959100" cy="984885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1DE5A9-2955-95A1-5DA1-CF71F96B7404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C8F5A34-0979-71B2-BF3B-18C85287DD58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757C27E-038E-B757-B61D-34FE01C65C01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F9B5FD-0F9E-BFFC-B1BD-BF816D471346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6D89CFE-71A1-C6C9-700F-D9A50C911A87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0DCFA78-64E5-15D1-1131-9B8AAD56EA10}"/>
              </a:ext>
            </a:extLst>
          </p:cNvPr>
          <p:cNvGrpSpPr/>
          <p:nvPr/>
        </p:nvGrpSpPr>
        <p:grpSpPr>
          <a:xfrm rot="5400000">
            <a:off x="1557068" y="3057466"/>
            <a:ext cx="2959100" cy="984885"/>
            <a:chOff x="3150599" y="3637657"/>
            <a:chExt cx="2959100" cy="984885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B4817CE-8683-2900-E1E1-DE812C80B7DD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2ED0C53-FCE2-FF92-5D9A-5AD90B6273DB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53F8B63-143F-1212-AE69-B5F3D0BDEF1B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190BC2F-8478-BE58-66A3-756AB9110A2C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4D05B35-0725-01B3-754E-F6A4AD7A0E44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1A6E868-597C-AFDC-EB6F-EC38A6927781}"/>
              </a:ext>
            </a:extLst>
          </p:cNvPr>
          <p:cNvGrpSpPr/>
          <p:nvPr/>
        </p:nvGrpSpPr>
        <p:grpSpPr>
          <a:xfrm>
            <a:off x="429912" y="538222"/>
            <a:ext cx="4780483" cy="4815818"/>
            <a:chOff x="3536045" y="1226064"/>
            <a:chExt cx="4780483" cy="481581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F7FD200-7320-D95C-E877-244EF2B1FB01}"/>
                </a:ext>
              </a:extLst>
            </p:cNvPr>
            <p:cNvSpPr/>
            <p:nvPr/>
          </p:nvSpPr>
          <p:spPr>
            <a:xfrm>
              <a:off x="3536045" y="1226064"/>
              <a:ext cx="4780483" cy="4815818"/>
            </a:xfrm>
            <a:custGeom>
              <a:avLst/>
              <a:gdLst>
                <a:gd name="connsiteX0" fmla="*/ 2390241 w 4780483"/>
                <a:gd name="connsiteY0" fmla="*/ 1762312 h 4815818"/>
                <a:gd name="connsiteX1" fmla="*/ 1647291 w 4780483"/>
                <a:gd name="connsiteY1" fmla="*/ 2505262 h 4815818"/>
                <a:gd name="connsiteX2" fmla="*/ 2390241 w 4780483"/>
                <a:gd name="connsiteY2" fmla="*/ 3248212 h 4815818"/>
                <a:gd name="connsiteX3" fmla="*/ 3133191 w 4780483"/>
                <a:gd name="connsiteY3" fmla="*/ 2505262 h 4815818"/>
                <a:gd name="connsiteX4" fmla="*/ 2390241 w 4780483"/>
                <a:gd name="connsiteY4" fmla="*/ 1762312 h 4815818"/>
                <a:gd name="connsiteX5" fmla="*/ 0 w 4780483"/>
                <a:gd name="connsiteY5" fmla="*/ 0 h 4815818"/>
                <a:gd name="connsiteX6" fmla="*/ 4780483 w 4780483"/>
                <a:gd name="connsiteY6" fmla="*/ 0 h 4815818"/>
                <a:gd name="connsiteX7" fmla="*/ 4780483 w 4780483"/>
                <a:gd name="connsiteY7" fmla="*/ 4815818 h 4815818"/>
                <a:gd name="connsiteX8" fmla="*/ 0 w 4780483"/>
                <a:gd name="connsiteY8" fmla="*/ 4815818 h 481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80483" h="4815818">
                  <a:moveTo>
                    <a:pt x="2390241" y="1762312"/>
                  </a:moveTo>
                  <a:cubicBezTo>
                    <a:pt x="1979921" y="1762312"/>
                    <a:pt x="1647291" y="2094942"/>
                    <a:pt x="1647291" y="2505262"/>
                  </a:cubicBezTo>
                  <a:cubicBezTo>
                    <a:pt x="1647291" y="2915582"/>
                    <a:pt x="1979921" y="3248212"/>
                    <a:pt x="2390241" y="3248212"/>
                  </a:cubicBezTo>
                  <a:cubicBezTo>
                    <a:pt x="2800561" y="3248212"/>
                    <a:pt x="3133191" y="2915582"/>
                    <a:pt x="3133191" y="2505262"/>
                  </a:cubicBezTo>
                  <a:cubicBezTo>
                    <a:pt x="3133191" y="2094942"/>
                    <a:pt x="2800561" y="1762312"/>
                    <a:pt x="2390241" y="1762312"/>
                  </a:cubicBezTo>
                  <a:close/>
                  <a:moveTo>
                    <a:pt x="0" y="0"/>
                  </a:moveTo>
                  <a:lnTo>
                    <a:pt x="4780483" y="0"/>
                  </a:lnTo>
                  <a:lnTo>
                    <a:pt x="4780483" y="4815818"/>
                  </a:lnTo>
                  <a:lnTo>
                    <a:pt x="0" y="4815818"/>
                  </a:lnTo>
                  <a:close/>
                </a:path>
              </a:pathLst>
            </a:cu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6918614-0A16-F8CC-D16A-F8EBDF323401}"/>
                </a:ext>
              </a:extLst>
            </p:cNvPr>
            <p:cNvSpPr/>
            <p:nvPr/>
          </p:nvSpPr>
          <p:spPr>
            <a:xfrm>
              <a:off x="5183336" y="2979408"/>
              <a:ext cx="1485900" cy="1485900"/>
            </a:xfrm>
            <a:prstGeom prst="ellipse">
              <a:avLst/>
            </a:prstGeom>
            <a:solidFill>
              <a:srgbClr val="FFFFFF">
                <a:alpha val="2588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93B0628-5CAD-4305-37B0-DFC4BEF6FD58}"/>
              </a:ext>
            </a:extLst>
          </p:cNvPr>
          <p:cNvSpPr txBox="1"/>
          <p:nvPr/>
        </p:nvSpPr>
        <p:spPr>
          <a:xfrm>
            <a:off x="4661968" y="1804353"/>
            <a:ext cx="398773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special property of a vector-sum constellation is that the constellation is periodic.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constellation looks the same locally wherever in the constellation.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B9A89A8-4898-AB61-1D72-13760F698086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</p:spTree>
    <p:extLst>
      <p:ext uri="{BB962C8B-B14F-4D97-AF65-F5344CB8AC3E}">
        <p14:creationId xmlns:p14="http://schemas.microsoft.com/office/powerpoint/2010/main" val="1869158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265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en-CA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0615EE-326C-6A0B-12A3-CAD6E1CC2489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CCC682A-1A37-9301-AED2-4095A8A91C40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92A97C2E-6119-E5D6-D5CC-5CD62ECC5FED}"/>
              </a:ext>
            </a:extLst>
          </p:cNvPr>
          <p:cNvSpPr/>
          <p:nvPr/>
        </p:nvSpPr>
        <p:spPr>
          <a:xfrm>
            <a:off x="2086977" y="3349128"/>
            <a:ext cx="412749" cy="41274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7604434-5AB8-1AC7-A146-EABF6D3E3E78}"/>
              </a:ext>
            </a:extLst>
          </p:cNvPr>
          <p:cNvSpPr/>
          <p:nvPr/>
        </p:nvSpPr>
        <p:spPr>
          <a:xfrm>
            <a:off x="1865729" y="3127880"/>
            <a:ext cx="855244" cy="85524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B276AB-0B52-2F52-1007-2A5B2C640EDD}"/>
              </a:ext>
            </a:extLst>
          </p:cNvPr>
          <p:cNvSpPr/>
          <p:nvPr/>
        </p:nvSpPr>
        <p:spPr>
          <a:xfrm>
            <a:off x="1624430" y="2886581"/>
            <a:ext cx="1337843" cy="133784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F40532D-959E-DBAF-7A9F-A337D1E715C4}"/>
              </a:ext>
            </a:extLst>
          </p:cNvPr>
          <p:cNvSpPr/>
          <p:nvPr/>
        </p:nvSpPr>
        <p:spPr>
          <a:xfrm>
            <a:off x="1417305" y="2679456"/>
            <a:ext cx="1752094" cy="175209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4314F01-71D4-EAEA-5C81-CEB54E1F2579}"/>
              </a:ext>
            </a:extLst>
          </p:cNvPr>
          <p:cNvSpPr/>
          <p:nvPr/>
        </p:nvSpPr>
        <p:spPr>
          <a:xfrm>
            <a:off x="1186744" y="2448895"/>
            <a:ext cx="2213216" cy="221321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DA749EB-4603-4421-D067-0C44A1A3DDCB}"/>
              </a:ext>
            </a:extLst>
          </p:cNvPr>
          <p:cNvSpPr/>
          <p:nvPr/>
        </p:nvSpPr>
        <p:spPr>
          <a:xfrm>
            <a:off x="952164" y="2214315"/>
            <a:ext cx="2682375" cy="26823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2A96B95-9BE3-73F0-F188-07E10F0B8325}"/>
              </a:ext>
            </a:extLst>
          </p:cNvPr>
          <p:cNvSpPr/>
          <p:nvPr/>
        </p:nvSpPr>
        <p:spPr>
          <a:xfrm>
            <a:off x="710877" y="1973028"/>
            <a:ext cx="3164949" cy="316494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95785DF-D725-0E9B-628F-510D84FA7FCF}"/>
              </a:ext>
            </a:extLst>
          </p:cNvPr>
          <p:cNvGrpSpPr/>
          <p:nvPr/>
        </p:nvGrpSpPr>
        <p:grpSpPr>
          <a:xfrm>
            <a:off x="429912" y="538222"/>
            <a:ext cx="4780483" cy="4815818"/>
            <a:chOff x="3536045" y="1226064"/>
            <a:chExt cx="4780483" cy="4815818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FD80D4C-4EA0-3FB8-58B7-D2A43514FC2B}"/>
                </a:ext>
              </a:extLst>
            </p:cNvPr>
            <p:cNvSpPr/>
            <p:nvPr/>
          </p:nvSpPr>
          <p:spPr>
            <a:xfrm>
              <a:off x="3536045" y="1226064"/>
              <a:ext cx="4780483" cy="4815818"/>
            </a:xfrm>
            <a:custGeom>
              <a:avLst/>
              <a:gdLst>
                <a:gd name="connsiteX0" fmla="*/ 2390241 w 4780483"/>
                <a:gd name="connsiteY0" fmla="*/ 1762312 h 4815818"/>
                <a:gd name="connsiteX1" fmla="*/ 1647291 w 4780483"/>
                <a:gd name="connsiteY1" fmla="*/ 2505262 h 4815818"/>
                <a:gd name="connsiteX2" fmla="*/ 2390241 w 4780483"/>
                <a:gd name="connsiteY2" fmla="*/ 3248212 h 4815818"/>
                <a:gd name="connsiteX3" fmla="*/ 3133191 w 4780483"/>
                <a:gd name="connsiteY3" fmla="*/ 2505262 h 4815818"/>
                <a:gd name="connsiteX4" fmla="*/ 2390241 w 4780483"/>
                <a:gd name="connsiteY4" fmla="*/ 1762312 h 4815818"/>
                <a:gd name="connsiteX5" fmla="*/ 0 w 4780483"/>
                <a:gd name="connsiteY5" fmla="*/ 0 h 4815818"/>
                <a:gd name="connsiteX6" fmla="*/ 4780483 w 4780483"/>
                <a:gd name="connsiteY6" fmla="*/ 0 h 4815818"/>
                <a:gd name="connsiteX7" fmla="*/ 4780483 w 4780483"/>
                <a:gd name="connsiteY7" fmla="*/ 4815818 h 4815818"/>
                <a:gd name="connsiteX8" fmla="*/ 0 w 4780483"/>
                <a:gd name="connsiteY8" fmla="*/ 4815818 h 481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80483" h="4815818">
                  <a:moveTo>
                    <a:pt x="2390241" y="1762312"/>
                  </a:moveTo>
                  <a:cubicBezTo>
                    <a:pt x="1979921" y="1762312"/>
                    <a:pt x="1647291" y="2094942"/>
                    <a:pt x="1647291" y="2505262"/>
                  </a:cubicBezTo>
                  <a:cubicBezTo>
                    <a:pt x="1647291" y="2915582"/>
                    <a:pt x="1979921" y="3248212"/>
                    <a:pt x="2390241" y="3248212"/>
                  </a:cubicBezTo>
                  <a:cubicBezTo>
                    <a:pt x="2800561" y="3248212"/>
                    <a:pt x="3133191" y="2915582"/>
                    <a:pt x="3133191" y="2505262"/>
                  </a:cubicBezTo>
                  <a:cubicBezTo>
                    <a:pt x="3133191" y="2094942"/>
                    <a:pt x="2800561" y="1762312"/>
                    <a:pt x="2390241" y="1762312"/>
                  </a:cubicBezTo>
                  <a:close/>
                  <a:moveTo>
                    <a:pt x="0" y="0"/>
                  </a:moveTo>
                  <a:lnTo>
                    <a:pt x="4780483" y="0"/>
                  </a:lnTo>
                  <a:lnTo>
                    <a:pt x="4780483" y="4815818"/>
                  </a:lnTo>
                  <a:lnTo>
                    <a:pt x="0" y="4815818"/>
                  </a:lnTo>
                  <a:close/>
                </a:path>
              </a:pathLst>
            </a:cu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40A1E6A-C74C-4C0C-B2B9-C596270B6171}"/>
                </a:ext>
              </a:extLst>
            </p:cNvPr>
            <p:cNvSpPr/>
            <p:nvPr/>
          </p:nvSpPr>
          <p:spPr>
            <a:xfrm>
              <a:off x="5183336" y="2979408"/>
              <a:ext cx="1485900" cy="1485900"/>
            </a:xfrm>
            <a:prstGeom prst="ellipse">
              <a:avLst/>
            </a:prstGeom>
            <a:solidFill>
              <a:srgbClr val="FFFFFF">
                <a:alpha val="2588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93B0628-5CAD-4305-37B0-DFC4BEF6FD58}"/>
              </a:ext>
            </a:extLst>
          </p:cNvPr>
          <p:cNvSpPr txBox="1"/>
          <p:nvPr/>
        </p:nvSpPr>
        <p:spPr>
          <a:xfrm>
            <a:off x="4661968" y="1804353"/>
            <a:ext cx="398773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special property of a vector-sum constellation is that the constellation is periodic.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constellation looks the same locally wherever in the constellation.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B9A89A8-4898-AB61-1D72-13760F698086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</p:spTree>
    <p:extLst>
      <p:ext uri="{BB962C8B-B14F-4D97-AF65-F5344CB8AC3E}">
        <p14:creationId xmlns:p14="http://schemas.microsoft.com/office/powerpoint/2010/main" val="314785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266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en-CA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0615EE-326C-6A0B-12A3-CAD6E1CC2489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CCC682A-1A37-9301-AED2-4095A8A91C40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92A97C2E-6119-E5D6-D5CC-5CD62ECC5FED}"/>
              </a:ext>
            </a:extLst>
          </p:cNvPr>
          <p:cNvSpPr/>
          <p:nvPr/>
        </p:nvSpPr>
        <p:spPr>
          <a:xfrm>
            <a:off x="2086977" y="3349128"/>
            <a:ext cx="412749" cy="41274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7604434-5AB8-1AC7-A146-EABF6D3E3E78}"/>
              </a:ext>
            </a:extLst>
          </p:cNvPr>
          <p:cNvSpPr/>
          <p:nvPr/>
        </p:nvSpPr>
        <p:spPr>
          <a:xfrm>
            <a:off x="1865729" y="3127880"/>
            <a:ext cx="855244" cy="85524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B276AB-0B52-2F52-1007-2A5B2C640EDD}"/>
              </a:ext>
            </a:extLst>
          </p:cNvPr>
          <p:cNvSpPr/>
          <p:nvPr/>
        </p:nvSpPr>
        <p:spPr>
          <a:xfrm>
            <a:off x="1624430" y="2886581"/>
            <a:ext cx="1337843" cy="133784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F40532D-959E-DBAF-7A9F-A337D1E715C4}"/>
              </a:ext>
            </a:extLst>
          </p:cNvPr>
          <p:cNvSpPr/>
          <p:nvPr/>
        </p:nvSpPr>
        <p:spPr>
          <a:xfrm>
            <a:off x="1417305" y="2679456"/>
            <a:ext cx="1752094" cy="175209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4314F01-71D4-EAEA-5C81-CEB54E1F2579}"/>
              </a:ext>
            </a:extLst>
          </p:cNvPr>
          <p:cNvSpPr/>
          <p:nvPr/>
        </p:nvSpPr>
        <p:spPr>
          <a:xfrm>
            <a:off x="1186744" y="2448895"/>
            <a:ext cx="2213216" cy="221321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DA749EB-4603-4421-D067-0C44A1A3DDCB}"/>
              </a:ext>
            </a:extLst>
          </p:cNvPr>
          <p:cNvSpPr/>
          <p:nvPr/>
        </p:nvSpPr>
        <p:spPr>
          <a:xfrm>
            <a:off x="952164" y="2214315"/>
            <a:ext cx="2682375" cy="26823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2A96B95-9BE3-73F0-F188-07E10F0B8325}"/>
              </a:ext>
            </a:extLst>
          </p:cNvPr>
          <p:cNvSpPr/>
          <p:nvPr/>
        </p:nvSpPr>
        <p:spPr>
          <a:xfrm>
            <a:off x="710877" y="1973028"/>
            <a:ext cx="3164949" cy="316494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95785DF-D725-0E9B-628F-510D84FA7FCF}"/>
              </a:ext>
            </a:extLst>
          </p:cNvPr>
          <p:cNvGrpSpPr/>
          <p:nvPr/>
        </p:nvGrpSpPr>
        <p:grpSpPr>
          <a:xfrm>
            <a:off x="-247650" y="1243072"/>
            <a:ext cx="4780483" cy="4815818"/>
            <a:chOff x="3536045" y="1226064"/>
            <a:chExt cx="4780483" cy="4815818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FD80D4C-4EA0-3FB8-58B7-D2A43514FC2B}"/>
                </a:ext>
              </a:extLst>
            </p:cNvPr>
            <p:cNvSpPr/>
            <p:nvPr/>
          </p:nvSpPr>
          <p:spPr>
            <a:xfrm>
              <a:off x="3536045" y="1226064"/>
              <a:ext cx="4780483" cy="4815818"/>
            </a:xfrm>
            <a:custGeom>
              <a:avLst/>
              <a:gdLst>
                <a:gd name="connsiteX0" fmla="*/ 2390241 w 4780483"/>
                <a:gd name="connsiteY0" fmla="*/ 1762312 h 4815818"/>
                <a:gd name="connsiteX1" fmla="*/ 1647291 w 4780483"/>
                <a:gd name="connsiteY1" fmla="*/ 2505262 h 4815818"/>
                <a:gd name="connsiteX2" fmla="*/ 2390241 w 4780483"/>
                <a:gd name="connsiteY2" fmla="*/ 3248212 h 4815818"/>
                <a:gd name="connsiteX3" fmla="*/ 3133191 w 4780483"/>
                <a:gd name="connsiteY3" fmla="*/ 2505262 h 4815818"/>
                <a:gd name="connsiteX4" fmla="*/ 2390241 w 4780483"/>
                <a:gd name="connsiteY4" fmla="*/ 1762312 h 4815818"/>
                <a:gd name="connsiteX5" fmla="*/ 0 w 4780483"/>
                <a:gd name="connsiteY5" fmla="*/ 0 h 4815818"/>
                <a:gd name="connsiteX6" fmla="*/ 4780483 w 4780483"/>
                <a:gd name="connsiteY6" fmla="*/ 0 h 4815818"/>
                <a:gd name="connsiteX7" fmla="*/ 4780483 w 4780483"/>
                <a:gd name="connsiteY7" fmla="*/ 4815818 h 4815818"/>
                <a:gd name="connsiteX8" fmla="*/ 0 w 4780483"/>
                <a:gd name="connsiteY8" fmla="*/ 4815818 h 481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80483" h="4815818">
                  <a:moveTo>
                    <a:pt x="2390241" y="1762312"/>
                  </a:moveTo>
                  <a:cubicBezTo>
                    <a:pt x="1979921" y="1762312"/>
                    <a:pt x="1647291" y="2094942"/>
                    <a:pt x="1647291" y="2505262"/>
                  </a:cubicBezTo>
                  <a:cubicBezTo>
                    <a:pt x="1647291" y="2915582"/>
                    <a:pt x="1979921" y="3248212"/>
                    <a:pt x="2390241" y="3248212"/>
                  </a:cubicBezTo>
                  <a:cubicBezTo>
                    <a:pt x="2800561" y="3248212"/>
                    <a:pt x="3133191" y="2915582"/>
                    <a:pt x="3133191" y="2505262"/>
                  </a:cubicBezTo>
                  <a:cubicBezTo>
                    <a:pt x="3133191" y="2094942"/>
                    <a:pt x="2800561" y="1762312"/>
                    <a:pt x="2390241" y="1762312"/>
                  </a:cubicBezTo>
                  <a:close/>
                  <a:moveTo>
                    <a:pt x="0" y="0"/>
                  </a:moveTo>
                  <a:lnTo>
                    <a:pt x="4780483" y="0"/>
                  </a:lnTo>
                  <a:lnTo>
                    <a:pt x="4780483" y="4815818"/>
                  </a:lnTo>
                  <a:lnTo>
                    <a:pt x="0" y="4815818"/>
                  </a:lnTo>
                  <a:close/>
                </a:path>
              </a:pathLst>
            </a:cu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40A1E6A-C74C-4C0C-B2B9-C596270B6171}"/>
                </a:ext>
              </a:extLst>
            </p:cNvPr>
            <p:cNvSpPr/>
            <p:nvPr/>
          </p:nvSpPr>
          <p:spPr>
            <a:xfrm>
              <a:off x="5183336" y="2979408"/>
              <a:ext cx="1485900" cy="1485900"/>
            </a:xfrm>
            <a:prstGeom prst="ellipse">
              <a:avLst/>
            </a:prstGeom>
            <a:solidFill>
              <a:srgbClr val="FFFFFF">
                <a:alpha val="2588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93B0628-5CAD-4305-37B0-DFC4BEF6FD58}"/>
              </a:ext>
            </a:extLst>
          </p:cNvPr>
          <p:cNvSpPr txBox="1"/>
          <p:nvPr/>
        </p:nvSpPr>
        <p:spPr>
          <a:xfrm>
            <a:off x="4661968" y="1804353"/>
            <a:ext cx="398773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special property of a vector-sum constellation is that the constellation is periodic.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constellation looks the same locally wherever in the constellation.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B9A89A8-4898-AB61-1D72-13760F698086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</p:spTree>
    <p:extLst>
      <p:ext uri="{BB962C8B-B14F-4D97-AF65-F5344CB8AC3E}">
        <p14:creationId xmlns:p14="http://schemas.microsoft.com/office/powerpoint/2010/main" val="3347691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267</a:t>
            </a:fld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en-CA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B9A89A8-4898-AB61-1D72-13760F698086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3B0628-5CAD-4305-37B0-DFC4BEF6FD58}"/>
              </a:ext>
            </a:extLst>
          </p:cNvPr>
          <p:cNvSpPr txBox="1"/>
          <p:nvPr/>
        </p:nvSpPr>
        <p:spPr>
          <a:xfrm>
            <a:off x="4661968" y="1804353"/>
            <a:ext cx="398773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special property of a vector-sum constellation is that the constellation is periodic.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constellation looks the same locally wherever in the constellation.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A4512EF-89B2-D674-964B-5F5A6A87DA37}"/>
              </a:ext>
            </a:extLst>
          </p:cNvPr>
          <p:cNvSpPr/>
          <p:nvPr/>
        </p:nvSpPr>
        <p:spPr>
          <a:xfrm>
            <a:off x="2626727" y="2904628"/>
            <a:ext cx="412749" cy="41274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92BE788-FA15-4537-F1E6-D4B42EC11560}"/>
              </a:ext>
            </a:extLst>
          </p:cNvPr>
          <p:cNvSpPr/>
          <p:nvPr/>
        </p:nvSpPr>
        <p:spPr>
          <a:xfrm>
            <a:off x="2405479" y="2683380"/>
            <a:ext cx="855244" cy="85524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6C38EFF-E714-AFCE-DBC7-4CF96B7ABDFD}"/>
              </a:ext>
            </a:extLst>
          </p:cNvPr>
          <p:cNvSpPr/>
          <p:nvPr/>
        </p:nvSpPr>
        <p:spPr>
          <a:xfrm>
            <a:off x="2164180" y="2442081"/>
            <a:ext cx="1337843" cy="133784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585405E-0F45-FDF4-ABAA-B7E0F04BFE76}"/>
              </a:ext>
            </a:extLst>
          </p:cNvPr>
          <p:cNvSpPr/>
          <p:nvPr/>
        </p:nvSpPr>
        <p:spPr>
          <a:xfrm>
            <a:off x="1957055" y="2234956"/>
            <a:ext cx="1752094" cy="175209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A53BECF-B651-CCEF-A193-140BDC246515}"/>
              </a:ext>
            </a:extLst>
          </p:cNvPr>
          <p:cNvSpPr/>
          <p:nvPr/>
        </p:nvSpPr>
        <p:spPr>
          <a:xfrm>
            <a:off x="1726494" y="2004395"/>
            <a:ext cx="2213216" cy="221321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6A0FDC6-A5C6-B18D-D31D-B80DBBE44A18}"/>
              </a:ext>
            </a:extLst>
          </p:cNvPr>
          <p:cNvSpPr/>
          <p:nvPr/>
        </p:nvSpPr>
        <p:spPr>
          <a:xfrm>
            <a:off x="1491914" y="1769815"/>
            <a:ext cx="2682375" cy="26823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ACB5825-A7B5-80C6-AAC9-B49F9A8FC788}"/>
              </a:ext>
            </a:extLst>
          </p:cNvPr>
          <p:cNvSpPr/>
          <p:nvPr/>
        </p:nvSpPr>
        <p:spPr>
          <a:xfrm>
            <a:off x="1250627" y="1528528"/>
            <a:ext cx="3164949" cy="316494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DD86398-B111-0ABB-ED15-9BD7CC8486FC}"/>
              </a:ext>
            </a:extLst>
          </p:cNvPr>
          <p:cNvCxnSpPr>
            <a:cxnSpLocks/>
          </p:cNvCxnSpPr>
          <p:nvPr/>
        </p:nvCxnSpPr>
        <p:spPr>
          <a:xfrm flipV="1">
            <a:off x="2834104" y="2514600"/>
            <a:ext cx="512346" cy="59640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0E6892-5E45-CC39-BCA9-AC4F90EB271B}"/>
                  </a:ext>
                </a:extLst>
              </p:cNvPr>
              <p:cNvSpPr txBox="1"/>
              <p:nvPr/>
            </p:nvSpPr>
            <p:spPr>
              <a:xfrm>
                <a:off x="4142427" y="4874645"/>
                <a:ext cx="41370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0E6892-5E45-CC39-BCA9-AC4F90EB2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427" y="4874645"/>
                <a:ext cx="413703" cy="276999"/>
              </a:xfrm>
              <a:prstGeom prst="rect">
                <a:avLst/>
              </a:prstGeom>
              <a:blipFill>
                <a:blip r:embed="rId2"/>
                <a:stretch>
                  <a:fillRect l="-13433" r="-4478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787B86-1AB2-3C61-0A58-4D8ECBC9F514}"/>
              </a:ext>
            </a:extLst>
          </p:cNvPr>
          <p:cNvCxnSpPr>
            <a:cxnSpLocks/>
          </p:cNvCxnSpPr>
          <p:nvPr/>
        </p:nvCxnSpPr>
        <p:spPr>
          <a:xfrm>
            <a:off x="2833101" y="3123957"/>
            <a:ext cx="1282146" cy="1704847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738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268</a:t>
            </a:fld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en-CA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B9A89A8-4898-AB61-1D72-13760F698086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3B0628-5CAD-4305-37B0-DFC4BEF6FD58}"/>
              </a:ext>
            </a:extLst>
          </p:cNvPr>
          <p:cNvSpPr txBox="1"/>
          <p:nvPr/>
        </p:nvSpPr>
        <p:spPr>
          <a:xfrm>
            <a:off x="4661968" y="1804353"/>
            <a:ext cx="398773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special property of a vector-sum constellation is that the constellation is periodic.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constellation looks the same locally wherever in the constellation.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0E6892-5E45-CC39-BCA9-AC4F90EB271B}"/>
                  </a:ext>
                </a:extLst>
              </p:cNvPr>
              <p:cNvSpPr txBox="1"/>
              <p:nvPr/>
            </p:nvSpPr>
            <p:spPr>
              <a:xfrm>
                <a:off x="4142427" y="4874645"/>
                <a:ext cx="41370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0E6892-5E45-CC39-BCA9-AC4F90EB2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427" y="4874645"/>
                <a:ext cx="413703" cy="276999"/>
              </a:xfrm>
              <a:prstGeom prst="rect">
                <a:avLst/>
              </a:prstGeom>
              <a:blipFill>
                <a:blip r:embed="rId2"/>
                <a:stretch>
                  <a:fillRect l="-13433" r="-4478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787B86-1AB2-3C61-0A58-4D8ECBC9F514}"/>
              </a:ext>
            </a:extLst>
          </p:cNvPr>
          <p:cNvCxnSpPr>
            <a:cxnSpLocks/>
          </p:cNvCxnSpPr>
          <p:nvPr/>
        </p:nvCxnSpPr>
        <p:spPr>
          <a:xfrm>
            <a:off x="2840087" y="3083723"/>
            <a:ext cx="1275160" cy="1745081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998EABB-45D9-CE2F-E439-041C46F6CFB3}"/>
              </a:ext>
            </a:extLst>
          </p:cNvPr>
          <p:cNvSpPr/>
          <p:nvPr/>
        </p:nvSpPr>
        <p:spPr>
          <a:xfrm>
            <a:off x="1353554" y="1591870"/>
            <a:ext cx="2959097" cy="29590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08D0BD0-BB0B-4117-C423-A0F44F5688CE}"/>
              </a:ext>
            </a:extLst>
          </p:cNvPr>
          <p:cNvCxnSpPr/>
          <p:nvPr/>
        </p:nvCxnSpPr>
        <p:spPr>
          <a:xfrm>
            <a:off x="1353553" y="1858173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A61F40-9B48-9F1F-F7FB-250CE2DCD466}"/>
              </a:ext>
            </a:extLst>
          </p:cNvPr>
          <p:cNvCxnSpPr/>
          <p:nvPr/>
        </p:nvCxnSpPr>
        <p:spPr>
          <a:xfrm>
            <a:off x="1353553" y="2105823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1BBB894-6CDD-CA91-3E96-BC604A5B27C5}"/>
              </a:ext>
            </a:extLst>
          </p:cNvPr>
          <p:cNvCxnSpPr/>
          <p:nvPr/>
        </p:nvCxnSpPr>
        <p:spPr>
          <a:xfrm>
            <a:off x="1353552" y="2347123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16FF71-6031-1CFA-C1C8-8F7643E01D64}"/>
              </a:ext>
            </a:extLst>
          </p:cNvPr>
          <p:cNvCxnSpPr/>
          <p:nvPr/>
        </p:nvCxnSpPr>
        <p:spPr>
          <a:xfrm>
            <a:off x="1353550" y="2594773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710BAF-1859-D481-59A5-9A3B2C8725B7}"/>
              </a:ext>
            </a:extLst>
          </p:cNvPr>
          <p:cNvCxnSpPr/>
          <p:nvPr/>
        </p:nvCxnSpPr>
        <p:spPr>
          <a:xfrm>
            <a:off x="1353550" y="2843058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1534400-41E8-46D8-86D5-B7F80431677C}"/>
              </a:ext>
            </a:extLst>
          </p:cNvPr>
          <p:cNvCxnSpPr/>
          <p:nvPr/>
        </p:nvCxnSpPr>
        <p:spPr>
          <a:xfrm>
            <a:off x="1353553" y="3318673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328E890-D242-A8A0-B7DF-07BBB0FEF6E4}"/>
              </a:ext>
            </a:extLst>
          </p:cNvPr>
          <p:cNvCxnSpPr/>
          <p:nvPr/>
        </p:nvCxnSpPr>
        <p:spPr>
          <a:xfrm>
            <a:off x="1353553" y="3566323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ABF879-1CBB-3481-F7E6-6AA5836948FE}"/>
              </a:ext>
            </a:extLst>
          </p:cNvPr>
          <p:cNvCxnSpPr/>
          <p:nvPr/>
        </p:nvCxnSpPr>
        <p:spPr>
          <a:xfrm>
            <a:off x="1353552" y="3807623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AA4554C-C140-049C-99BF-23B2EE7D35FE}"/>
              </a:ext>
            </a:extLst>
          </p:cNvPr>
          <p:cNvCxnSpPr/>
          <p:nvPr/>
        </p:nvCxnSpPr>
        <p:spPr>
          <a:xfrm>
            <a:off x="1353550" y="4055273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EA6901-CDFD-C2B2-E03B-5538D4E0A5DF}"/>
              </a:ext>
            </a:extLst>
          </p:cNvPr>
          <p:cNvCxnSpPr/>
          <p:nvPr/>
        </p:nvCxnSpPr>
        <p:spPr>
          <a:xfrm>
            <a:off x="1353550" y="4303558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0AFBEE8-B628-EC36-059F-5BF3F67DA618}"/>
              </a:ext>
            </a:extLst>
          </p:cNvPr>
          <p:cNvGrpSpPr/>
          <p:nvPr/>
        </p:nvGrpSpPr>
        <p:grpSpPr>
          <a:xfrm rot="5400000">
            <a:off x="613778" y="2578978"/>
            <a:ext cx="2959100" cy="984885"/>
            <a:chOff x="3150599" y="3637657"/>
            <a:chExt cx="2959100" cy="98488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438E17D-4D07-6147-A619-CAECB8E33859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6FCF522-6B89-D559-A57F-04D912E4FA76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66C2023-D48E-E961-D3A8-C901918522DE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244508D-EAF5-421D-2CC1-D2C2F86D6453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731913D-DED9-BA72-5143-22D88C9A5F8E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5CA42A0-AB58-4B17-EC73-C55527124722}"/>
              </a:ext>
            </a:extLst>
          </p:cNvPr>
          <p:cNvCxnSpPr/>
          <p:nvPr/>
        </p:nvCxnSpPr>
        <p:spPr>
          <a:xfrm rot="5400000">
            <a:off x="2589263" y="3065826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1EFD402-7D9D-AB9B-2477-EB80AAEFF3C2}"/>
              </a:ext>
            </a:extLst>
          </p:cNvPr>
          <p:cNvCxnSpPr/>
          <p:nvPr/>
        </p:nvCxnSpPr>
        <p:spPr>
          <a:xfrm rot="5400000">
            <a:off x="2341613" y="3065826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6F9979-9EE4-3A57-F46F-9B19A7B24069}"/>
              </a:ext>
            </a:extLst>
          </p:cNvPr>
          <p:cNvCxnSpPr/>
          <p:nvPr/>
        </p:nvCxnSpPr>
        <p:spPr>
          <a:xfrm rot="5400000">
            <a:off x="2100313" y="3065825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1E7DFEA-E0FA-30A4-409E-6F41DADB48B3}"/>
              </a:ext>
            </a:extLst>
          </p:cNvPr>
          <p:cNvCxnSpPr/>
          <p:nvPr/>
        </p:nvCxnSpPr>
        <p:spPr>
          <a:xfrm rot="5400000">
            <a:off x="1852663" y="3065823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473772E-6F7E-DC88-7F52-44F71F86D786}"/>
              </a:ext>
            </a:extLst>
          </p:cNvPr>
          <p:cNvCxnSpPr/>
          <p:nvPr/>
        </p:nvCxnSpPr>
        <p:spPr>
          <a:xfrm rot="5400000">
            <a:off x="1604378" y="3065823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C28D107-1533-4239-85EE-4362E7192681}"/>
              </a:ext>
            </a:extLst>
          </p:cNvPr>
          <p:cNvCxnSpPr/>
          <p:nvPr/>
        </p:nvCxnSpPr>
        <p:spPr>
          <a:xfrm>
            <a:off x="1353550" y="30795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F563C77-7D46-D9A5-A88F-869CE464C284}"/>
              </a:ext>
            </a:extLst>
          </p:cNvPr>
          <p:cNvCxnSpPr/>
          <p:nvPr/>
        </p:nvCxnSpPr>
        <p:spPr>
          <a:xfrm rot="5400000">
            <a:off x="1364079" y="3076333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52718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269</a:t>
            </a:fld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en-CA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B9A89A8-4898-AB61-1D72-13760F698086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3B0628-5CAD-4305-37B0-DFC4BEF6FD58}"/>
              </a:ext>
            </a:extLst>
          </p:cNvPr>
          <p:cNvSpPr txBox="1"/>
          <p:nvPr/>
        </p:nvSpPr>
        <p:spPr>
          <a:xfrm>
            <a:off x="4661968" y="1804353"/>
            <a:ext cx="398773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special property of a vector-sum constellation is that the constellation is periodic.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constellation looks the same locally wherever in the constellation.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0E6892-5E45-CC39-BCA9-AC4F90EB271B}"/>
                  </a:ext>
                </a:extLst>
              </p:cNvPr>
              <p:cNvSpPr txBox="1"/>
              <p:nvPr/>
            </p:nvSpPr>
            <p:spPr>
              <a:xfrm>
                <a:off x="4142427" y="4874645"/>
                <a:ext cx="41370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0E6892-5E45-CC39-BCA9-AC4F90EB2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427" y="4874645"/>
                <a:ext cx="413703" cy="276999"/>
              </a:xfrm>
              <a:prstGeom prst="rect">
                <a:avLst/>
              </a:prstGeom>
              <a:blipFill>
                <a:blip r:embed="rId2"/>
                <a:stretch>
                  <a:fillRect l="-13433" r="-4478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787B86-1AB2-3C61-0A58-4D8ECBC9F514}"/>
              </a:ext>
            </a:extLst>
          </p:cNvPr>
          <p:cNvCxnSpPr>
            <a:cxnSpLocks/>
          </p:cNvCxnSpPr>
          <p:nvPr/>
        </p:nvCxnSpPr>
        <p:spPr>
          <a:xfrm>
            <a:off x="2840087" y="3083723"/>
            <a:ext cx="1275160" cy="1745081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998EABB-45D9-CE2F-E439-041C46F6CFB3}"/>
              </a:ext>
            </a:extLst>
          </p:cNvPr>
          <p:cNvSpPr/>
          <p:nvPr/>
        </p:nvSpPr>
        <p:spPr>
          <a:xfrm>
            <a:off x="1353554" y="1591870"/>
            <a:ext cx="2959097" cy="2959097"/>
          </a:xfrm>
          <a:prstGeom prst="rect">
            <a:avLst/>
          </a:prstGeom>
          <a:noFill/>
          <a:ln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08D0BD0-BB0B-4117-C423-A0F44F5688CE}"/>
              </a:ext>
            </a:extLst>
          </p:cNvPr>
          <p:cNvCxnSpPr/>
          <p:nvPr/>
        </p:nvCxnSpPr>
        <p:spPr>
          <a:xfrm>
            <a:off x="1353553" y="18581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A61F40-9B48-9F1F-F7FB-250CE2DCD466}"/>
              </a:ext>
            </a:extLst>
          </p:cNvPr>
          <p:cNvCxnSpPr/>
          <p:nvPr/>
        </p:nvCxnSpPr>
        <p:spPr>
          <a:xfrm>
            <a:off x="1353553" y="21058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1BBB894-6CDD-CA91-3E96-BC604A5B27C5}"/>
              </a:ext>
            </a:extLst>
          </p:cNvPr>
          <p:cNvCxnSpPr/>
          <p:nvPr/>
        </p:nvCxnSpPr>
        <p:spPr>
          <a:xfrm>
            <a:off x="1353552" y="23471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16FF71-6031-1CFA-C1C8-8F7643E01D64}"/>
              </a:ext>
            </a:extLst>
          </p:cNvPr>
          <p:cNvCxnSpPr/>
          <p:nvPr/>
        </p:nvCxnSpPr>
        <p:spPr>
          <a:xfrm>
            <a:off x="1353550" y="25947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710BAF-1859-D481-59A5-9A3B2C8725B7}"/>
              </a:ext>
            </a:extLst>
          </p:cNvPr>
          <p:cNvCxnSpPr/>
          <p:nvPr/>
        </p:nvCxnSpPr>
        <p:spPr>
          <a:xfrm>
            <a:off x="1353550" y="2843058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1534400-41E8-46D8-86D5-B7F80431677C}"/>
              </a:ext>
            </a:extLst>
          </p:cNvPr>
          <p:cNvCxnSpPr/>
          <p:nvPr/>
        </p:nvCxnSpPr>
        <p:spPr>
          <a:xfrm>
            <a:off x="1353553" y="33186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328E890-D242-A8A0-B7DF-07BBB0FEF6E4}"/>
              </a:ext>
            </a:extLst>
          </p:cNvPr>
          <p:cNvCxnSpPr/>
          <p:nvPr/>
        </p:nvCxnSpPr>
        <p:spPr>
          <a:xfrm>
            <a:off x="1353553" y="35663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ABF879-1CBB-3481-F7E6-6AA5836948FE}"/>
              </a:ext>
            </a:extLst>
          </p:cNvPr>
          <p:cNvCxnSpPr/>
          <p:nvPr/>
        </p:nvCxnSpPr>
        <p:spPr>
          <a:xfrm>
            <a:off x="1353552" y="38076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AA4554C-C140-049C-99BF-23B2EE7D35FE}"/>
              </a:ext>
            </a:extLst>
          </p:cNvPr>
          <p:cNvCxnSpPr/>
          <p:nvPr/>
        </p:nvCxnSpPr>
        <p:spPr>
          <a:xfrm>
            <a:off x="1353550" y="40552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EA6901-CDFD-C2B2-E03B-5538D4E0A5DF}"/>
              </a:ext>
            </a:extLst>
          </p:cNvPr>
          <p:cNvCxnSpPr/>
          <p:nvPr/>
        </p:nvCxnSpPr>
        <p:spPr>
          <a:xfrm>
            <a:off x="1353550" y="4303558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0AFBEE8-B628-EC36-059F-5BF3F67DA618}"/>
              </a:ext>
            </a:extLst>
          </p:cNvPr>
          <p:cNvGrpSpPr/>
          <p:nvPr/>
        </p:nvGrpSpPr>
        <p:grpSpPr>
          <a:xfrm rot="5400000">
            <a:off x="613778" y="2578978"/>
            <a:ext cx="2959100" cy="984885"/>
            <a:chOff x="3150599" y="3637657"/>
            <a:chExt cx="2959100" cy="98488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438E17D-4D07-6147-A619-CAECB8E33859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6FCF522-6B89-D559-A57F-04D912E4FA76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66C2023-D48E-E961-D3A8-C901918522DE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244508D-EAF5-421D-2CC1-D2C2F86D6453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731913D-DED9-BA72-5143-22D88C9A5F8E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5CA42A0-AB58-4B17-EC73-C55527124722}"/>
              </a:ext>
            </a:extLst>
          </p:cNvPr>
          <p:cNvCxnSpPr/>
          <p:nvPr/>
        </p:nvCxnSpPr>
        <p:spPr>
          <a:xfrm rot="5400000">
            <a:off x="2589263" y="3065826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1EFD402-7D9D-AB9B-2477-EB80AAEFF3C2}"/>
              </a:ext>
            </a:extLst>
          </p:cNvPr>
          <p:cNvCxnSpPr/>
          <p:nvPr/>
        </p:nvCxnSpPr>
        <p:spPr>
          <a:xfrm rot="5400000">
            <a:off x="2341613" y="3065826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6F9979-9EE4-3A57-F46F-9B19A7B24069}"/>
              </a:ext>
            </a:extLst>
          </p:cNvPr>
          <p:cNvCxnSpPr/>
          <p:nvPr/>
        </p:nvCxnSpPr>
        <p:spPr>
          <a:xfrm rot="5400000">
            <a:off x="2100313" y="3065825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1E7DFEA-E0FA-30A4-409E-6F41DADB48B3}"/>
              </a:ext>
            </a:extLst>
          </p:cNvPr>
          <p:cNvCxnSpPr/>
          <p:nvPr/>
        </p:nvCxnSpPr>
        <p:spPr>
          <a:xfrm rot="5400000">
            <a:off x="1852663" y="30658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473772E-6F7E-DC88-7F52-44F71F86D786}"/>
              </a:ext>
            </a:extLst>
          </p:cNvPr>
          <p:cNvCxnSpPr/>
          <p:nvPr/>
        </p:nvCxnSpPr>
        <p:spPr>
          <a:xfrm rot="5400000">
            <a:off x="1604378" y="30658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C28D107-1533-4239-85EE-4362E7192681}"/>
              </a:ext>
            </a:extLst>
          </p:cNvPr>
          <p:cNvCxnSpPr/>
          <p:nvPr/>
        </p:nvCxnSpPr>
        <p:spPr>
          <a:xfrm>
            <a:off x="1353550" y="3079507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F563C77-7D46-D9A5-A88F-869CE464C284}"/>
              </a:ext>
            </a:extLst>
          </p:cNvPr>
          <p:cNvCxnSpPr/>
          <p:nvPr/>
        </p:nvCxnSpPr>
        <p:spPr>
          <a:xfrm rot="5400000">
            <a:off x="1364079" y="307633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89BE09A-3734-701F-7833-790ABB03CC12}"/>
              </a:ext>
            </a:extLst>
          </p:cNvPr>
          <p:cNvCxnSpPr>
            <a:cxnSpLocks/>
          </p:cNvCxnSpPr>
          <p:nvPr/>
        </p:nvCxnSpPr>
        <p:spPr>
          <a:xfrm flipV="1">
            <a:off x="2841089" y="2527057"/>
            <a:ext cx="0" cy="54560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6706BE-E4EA-B1CD-F261-547E13DD337D}"/>
              </a:ext>
            </a:extLst>
          </p:cNvPr>
          <p:cNvCxnSpPr>
            <a:cxnSpLocks/>
          </p:cNvCxnSpPr>
          <p:nvPr/>
        </p:nvCxnSpPr>
        <p:spPr>
          <a:xfrm>
            <a:off x="2840087" y="3072660"/>
            <a:ext cx="840373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92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473BEBF-9A82-4EC5-3806-4A742101034A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194912" y="1345888"/>
            <a:ext cx="3850038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62ED647-A2AF-83B2-CA71-E8CFE0D699E1}"/>
              </a:ext>
            </a:extLst>
          </p:cNvPr>
          <p:cNvSpPr/>
          <p:nvPr/>
        </p:nvSpPr>
        <p:spPr>
          <a:xfrm>
            <a:off x="8209644" y="294102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EA1F94-D747-5903-FCEA-135910AAD856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9255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270</a:t>
            </a:fld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en-CA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B9A89A8-4898-AB61-1D72-13760F698086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3B0628-5CAD-4305-37B0-DFC4BEF6FD58}"/>
              </a:ext>
            </a:extLst>
          </p:cNvPr>
          <p:cNvSpPr txBox="1"/>
          <p:nvPr/>
        </p:nvSpPr>
        <p:spPr>
          <a:xfrm>
            <a:off x="4661968" y="1804353"/>
            <a:ext cx="398773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special property of a vector-sum constellation is that the constellation is periodic.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constellation looks the same locally wherever in the constellation.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0E6892-5E45-CC39-BCA9-AC4F90EB271B}"/>
                  </a:ext>
                </a:extLst>
              </p:cNvPr>
              <p:cNvSpPr txBox="1"/>
              <p:nvPr/>
            </p:nvSpPr>
            <p:spPr>
              <a:xfrm>
                <a:off x="4142427" y="4874645"/>
                <a:ext cx="41370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0E6892-5E45-CC39-BCA9-AC4F90EB2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427" y="4874645"/>
                <a:ext cx="413703" cy="276999"/>
              </a:xfrm>
              <a:prstGeom prst="rect">
                <a:avLst/>
              </a:prstGeom>
              <a:blipFill>
                <a:blip r:embed="rId2"/>
                <a:stretch>
                  <a:fillRect l="-13433" r="-4478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787B86-1AB2-3C61-0A58-4D8ECBC9F514}"/>
              </a:ext>
            </a:extLst>
          </p:cNvPr>
          <p:cNvCxnSpPr>
            <a:cxnSpLocks/>
          </p:cNvCxnSpPr>
          <p:nvPr/>
        </p:nvCxnSpPr>
        <p:spPr>
          <a:xfrm>
            <a:off x="2840087" y="3083723"/>
            <a:ext cx="1275160" cy="1745081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998EABB-45D9-CE2F-E439-041C46F6CFB3}"/>
              </a:ext>
            </a:extLst>
          </p:cNvPr>
          <p:cNvSpPr/>
          <p:nvPr/>
        </p:nvSpPr>
        <p:spPr>
          <a:xfrm>
            <a:off x="1353554" y="1591870"/>
            <a:ext cx="2959097" cy="2959097"/>
          </a:xfrm>
          <a:prstGeom prst="rect">
            <a:avLst/>
          </a:prstGeom>
          <a:noFill/>
          <a:ln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08D0BD0-BB0B-4117-C423-A0F44F5688CE}"/>
              </a:ext>
            </a:extLst>
          </p:cNvPr>
          <p:cNvCxnSpPr/>
          <p:nvPr/>
        </p:nvCxnSpPr>
        <p:spPr>
          <a:xfrm>
            <a:off x="1353553" y="18581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A61F40-9B48-9F1F-F7FB-250CE2DCD466}"/>
              </a:ext>
            </a:extLst>
          </p:cNvPr>
          <p:cNvCxnSpPr/>
          <p:nvPr/>
        </p:nvCxnSpPr>
        <p:spPr>
          <a:xfrm>
            <a:off x="1353553" y="21058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1BBB894-6CDD-CA91-3E96-BC604A5B27C5}"/>
              </a:ext>
            </a:extLst>
          </p:cNvPr>
          <p:cNvCxnSpPr/>
          <p:nvPr/>
        </p:nvCxnSpPr>
        <p:spPr>
          <a:xfrm>
            <a:off x="1353552" y="23471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16FF71-6031-1CFA-C1C8-8F7643E01D64}"/>
              </a:ext>
            </a:extLst>
          </p:cNvPr>
          <p:cNvCxnSpPr/>
          <p:nvPr/>
        </p:nvCxnSpPr>
        <p:spPr>
          <a:xfrm>
            <a:off x="1353550" y="25947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710BAF-1859-D481-59A5-9A3B2C8725B7}"/>
              </a:ext>
            </a:extLst>
          </p:cNvPr>
          <p:cNvCxnSpPr/>
          <p:nvPr/>
        </p:nvCxnSpPr>
        <p:spPr>
          <a:xfrm>
            <a:off x="1353550" y="2843058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1534400-41E8-46D8-86D5-B7F80431677C}"/>
              </a:ext>
            </a:extLst>
          </p:cNvPr>
          <p:cNvCxnSpPr/>
          <p:nvPr/>
        </p:nvCxnSpPr>
        <p:spPr>
          <a:xfrm>
            <a:off x="1353553" y="33186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328E890-D242-A8A0-B7DF-07BBB0FEF6E4}"/>
              </a:ext>
            </a:extLst>
          </p:cNvPr>
          <p:cNvCxnSpPr/>
          <p:nvPr/>
        </p:nvCxnSpPr>
        <p:spPr>
          <a:xfrm>
            <a:off x="1353553" y="35663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ABF879-1CBB-3481-F7E6-6AA5836948FE}"/>
              </a:ext>
            </a:extLst>
          </p:cNvPr>
          <p:cNvCxnSpPr/>
          <p:nvPr/>
        </p:nvCxnSpPr>
        <p:spPr>
          <a:xfrm>
            <a:off x="1353552" y="38076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AA4554C-C140-049C-99BF-23B2EE7D35FE}"/>
              </a:ext>
            </a:extLst>
          </p:cNvPr>
          <p:cNvCxnSpPr/>
          <p:nvPr/>
        </p:nvCxnSpPr>
        <p:spPr>
          <a:xfrm>
            <a:off x="1353550" y="40552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EA6901-CDFD-C2B2-E03B-5538D4E0A5DF}"/>
              </a:ext>
            </a:extLst>
          </p:cNvPr>
          <p:cNvCxnSpPr/>
          <p:nvPr/>
        </p:nvCxnSpPr>
        <p:spPr>
          <a:xfrm>
            <a:off x="1353550" y="4303558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0AFBEE8-B628-EC36-059F-5BF3F67DA618}"/>
              </a:ext>
            </a:extLst>
          </p:cNvPr>
          <p:cNvGrpSpPr/>
          <p:nvPr/>
        </p:nvGrpSpPr>
        <p:grpSpPr>
          <a:xfrm rot="5400000">
            <a:off x="613778" y="2578978"/>
            <a:ext cx="2959100" cy="984885"/>
            <a:chOff x="3150599" y="3637657"/>
            <a:chExt cx="2959100" cy="98488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438E17D-4D07-6147-A619-CAECB8E33859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6FCF522-6B89-D559-A57F-04D912E4FA76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66C2023-D48E-E961-D3A8-C901918522DE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244508D-EAF5-421D-2CC1-D2C2F86D6453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731913D-DED9-BA72-5143-22D88C9A5F8E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5CA42A0-AB58-4B17-EC73-C55527124722}"/>
              </a:ext>
            </a:extLst>
          </p:cNvPr>
          <p:cNvCxnSpPr/>
          <p:nvPr/>
        </p:nvCxnSpPr>
        <p:spPr>
          <a:xfrm rot="5400000">
            <a:off x="2589263" y="3065826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1EFD402-7D9D-AB9B-2477-EB80AAEFF3C2}"/>
              </a:ext>
            </a:extLst>
          </p:cNvPr>
          <p:cNvCxnSpPr/>
          <p:nvPr/>
        </p:nvCxnSpPr>
        <p:spPr>
          <a:xfrm rot="5400000">
            <a:off x="2341613" y="3065826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6F9979-9EE4-3A57-F46F-9B19A7B24069}"/>
              </a:ext>
            </a:extLst>
          </p:cNvPr>
          <p:cNvCxnSpPr/>
          <p:nvPr/>
        </p:nvCxnSpPr>
        <p:spPr>
          <a:xfrm rot="5400000">
            <a:off x="2100313" y="3065825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1E7DFEA-E0FA-30A4-409E-6F41DADB48B3}"/>
              </a:ext>
            </a:extLst>
          </p:cNvPr>
          <p:cNvCxnSpPr/>
          <p:nvPr/>
        </p:nvCxnSpPr>
        <p:spPr>
          <a:xfrm rot="5400000">
            <a:off x="1852663" y="30658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473772E-6F7E-DC88-7F52-44F71F86D786}"/>
              </a:ext>
            </a:extLst>
          </p:cNvPr>
          <p:cNvCxnSpPr/>
          <p:nvPr/>
        </p:nvCxnSpPr>
        <p:spPr>
          <a:xfrm rot="5400000">
            <a:off x="1604378" y="30658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C28D107-1533-4239-85EE-4362E7192681}"/>
              </a:ext>
            </a:extLst>
          </p:cNvPr>
          <p:cNvCxnSpPr/>
          <p:nvPr/>
        </p:nvCxnSpPr>
        <p:spPr>
          <a:xfrm>
            <a:off x="1353550" y="3079507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F563C77-7D46-D9A5-A88F-869CE464C284}"/>
              </a:ext>
            </a:extLst>
          </p:cNvPr>
          <p:cNvCxnSpPr/>
          <p:nvPr/>
        </p:nvCxnSpPr>
        <p:spPr>
          <a:xfrm rot="5400000">
            <a:off x="1364079" y="307633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89BE09A-3734-701F-7833-790ABB03CC12}"/>
              </a:ext>
            </a:extLst>
          </p:cNvPr>
          <p:cNvCxnSpPr>
            <a:cxnSpLocks/>
          </p:cNvCxnSpPr>
          <p:nvPr/>
        </p:nvCxnSpPr>
        <p:spPr>
          <a:xfrm>
            <a:off x="3084928" y="2105823"/>
            <a:ext cx="0" cy="59927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6706BE-E4EA-B1CD-F261-547E13DD337D}"/>
              </a:ext>
            </a:extLst>
          </p:cNvPr>
          <p:cNvCxnSpPr>
            <a:cxnSpLocks/>
          </p:cNvCxnSpPr>
          <p:nvPr/>
        </p:nvCxnSpPr>
        <p:spPr>
          <a:xfrm>
            <a:off x="3083926" y="2105823"/>
            <a:ext cx="840373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27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271</a:t>
            </a:fld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en-CA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B9A89A8-4898-AB61-1D72-13760F698086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3B0628-5CAD-4305-37B0-DFC4BEF6FD58}"/>
              </a:ext>
            </a:extLst>
          </p:cNvPr>
          <p:cNvSpPr txBox="1"/>
          <p:nvPr/>
        </p:nvSpPr>
        <p:spPr>
          <a:xfrm>
            <a:off x="4661968" y="1804353"/>
            <a:ext cx="3987731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special property of a vector-sum constellation is that the constellation is periodic.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constellation looks the same locally wherever in the constellation.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reference point doesn’t need to be at DC offset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need to measure DC offset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Define reference point at where the points are the densest so that the surrounding vectors are well defined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0E6892-5E45-CC39-BCA9-AC4F90EB271B}"/>
                  </a:ext>
                </a:extLst>
              </p:cNvPr>
              <p:cNvSpPr txBox="1"/>
              <p:nvPr/>
            </p:nvSpPr>
            <p:spPr>
              <a:xfrm>
                <a:off x="4142427" y="4874645"/>
                <a:ext cx="41370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0E6892-5E45-CC39-BCA9-AC4F90EB2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427" y="4874645"/>
                <a:ext cx="413703" cy="276999"/>
              </a:xfrm>
              <a:prstGeom prst="rect">
                <a:avLst/>
              </a:prstGeom>
              <a:blipFill>
                <a:blip r:embed="rId2"/>
                <a:stretch>
                  <a:fillRect l="-13433" r="-4478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787B86-1AB2-3C61-0A58-4D8ECBC9F514}"/>
              </a:ext>
            </a:extLst>
          </p:cNvPr>
          <p:cNvCxnSpPr>
            <a:cxnSpLocks/>
          </p:cNvCxnSpPr>
          <p:nvPr/>
        </p:nvCxnSpPr>
        <p:spPr>
          <a:xfrm>
            <a:off x="2840087" y="3083723"/>
            <a:ext cx="1275160" cy="1745081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998EABB-45D9-CE2F-E439-041C46F6CFB3}"/>
              </a:ext>
            </a:extLst>
          </p:cNvPr>
          <p:cNvSpPr/>
          <p:nvPr/>
        </p:nvSpPr>
        <p:spPr>
          <a:xfrm>
            <a:off x="1353554" y="1591870"/>
            <a:ext cx="2959097" cy="2959097"/>
          </a:xfrm>
          <a:prstGeom prst="rect">
            <a:avLst/>
          </a:prstGeom>
          <a:noFill/>
          <a:ln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08D0BD0-BB0B-4117-C423-A0F44F5688CE}"/>
              </a:ext>
            </a:extLst>
          </p:cNvPr>
          <p:cNvCxnSpPr/>
          <p:nvPr/>
        </p:nvCxnSpPr>
        <p:spPr>
          <a:xfrm>
            <a:off x="1353553" y="18581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A61F40-9B48-9F1F-F7FB-250CE2DCD466}"/>
              </a:ext>
            </a:extLst>
          </p:cNvPr>
          <p:cNvCxnSpPr/>
          <p:nvPr/>
        </p:nvCxnSpPr>
        <p:spPr>
          <a:xfrm>
            <a:off x="1353553" y="21058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1BBB894-6CDD-CA91-3E96-BC604A5B27C5}"/>
              </a:ext>
            </a:extLst>
          </p:cNvPr>
          <p:cNvCxnSpPr/>
          <p:nvPr/>
        </p:nvCxnSpPr>
        <p:spPr>
          <a:xfrm>
            <a:off x="1353552" y="23471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16FF71-6031-1CFA-C1C8-8F7643E01D64}"/>
              </a:ext>
            </a:extLst>
          </p:cNvPr>
          <p:cNvCxnSpPr/>
          <p:nvPr/>
        </p:nvCxnSpPr>
        <p:spPr>
          <a:xfrm>
            <a:off x="1353550" y="25947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710BAF-1859-D481-59A5-9A3B2C8725B7}"/>
              </a:ext>
            </a:extLst>
          </p:cNvPr>
          <p:cNvCxnSpPr/>
          <p:nvPr/>
        </p:nvCxnSpPr>
        <p:spPr>
          <a:xfrm>
            <a:off x="1353550" y="2843058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1534400-41E8-46D8-86D5-B7F80431677C}"/>
              </a:ext>
            </a:extLst>
          </p:cNvPr>
          <p:cNvCxnSpPr/>
          <p:nvPr/>
        </p:nvCxnSpPr>
        <p:spPr>
          <a:xfrm>
            <a:off x="1353553" y="33186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328E890-D242-A8A0-B7DF-07BBB0FEF6E4}"/>
              </a:ext>
            </a:extLst>
          </p:cNvPr>
          <p:cNvCxnSpPr/>
          <p:nvPr/>
        </p:nvCxnSpPr>
        <p:spPr>
          <a:xfrm>
            <a:off x="1353553" y="35663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ABF879-1CBB-3481-F7E6-6AA5836948FE}"/>
              </a:ext>
            </a:extLst>
          </p:cNvPr>
          <p:cNvCxnSpPr/>
          <p:nvPr/>
        </p:nvCxnSpPr>
        <p:spPr>
          <a:xfrm>
            <a:off x="1353552" y="38076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AA4554C-C140-049C-99BF-23B2EE7D35FE}"/>
              </a:ext>
            </a:extLst>
          </p:cNvPr>
          <p:cNvCxnSpPr/>
          <p:nvPr/>
        </p:nvCxnSpPr>
        <p:spPr>
          <a:xfrm>
            <a:off x="1353550" y="40552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EA6901-CDFD-C2B2-E03B-5538D4E0A5DF}"/>
              </a:ext>
            </a:extLst>
          </p:cNvPr>
          <p:cNvCxnSpPr/>
          <p:nvPr/>
        </p:nvCxnSpPr>
        <p:spPr>
          <a:xfrm>
            <a:off x="1353550" y="4303558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0AFBEE8-B628-EC36-059F-5BF3F67DA618}"/>
              </a:ext>
            </a:extLst>
          </p:cNvPr>
          <p:cNvGrpSpPr/>
          <p:nvPr/>
        </p:nvGrpSpPr>
        <p:grpSpPr>
          <a:xfrm rot="5400000">
            <a:off x="613778" y="2578978"/>
            <a:ext cx="2959100" cy="984885"/>
            <a:chOff x="3150599" y="3637657"/>
            <a:chExt cx="2959100" cy="98488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438E17D-4D07-6147-A619-CAECB8E33859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6FCF522-6B89-D559-A57F-04D912E4FA76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66C2023-D48E-E961-D3A8-C901918522DE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244508D-EAF5-421D-2CC1-D2C2F86D6453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731913D-DED9-BA72-5143-22D88C9A5F8E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5CA42A0-AB58-4B17-EC73-C55527124722}"/>
              </a:ext>
            </a:extLst>
          </p:cNvPr>
          <p:cNvCxnSpPr/>
          <p:nvPr/>
        </p:nvCxnSpPr>
        <p:spPr>
          <a:xfrm rot="5400000">
            <a:off x="2589263" y="3065826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1EFD402-7D9D-AB9B-2477-EB80AAEFF3C2}"/>
              </a:ext>
            </a:extLst>
          </p:cNvPr>
          <p:cNvCxnSpPr/>
          <p:nvPr/>
        </p:nvCxnSpPr>
        <p:spPr>
          <a:xfrm rot="5400000">
            <a:off x="2341613" y="3065826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6F9979-9EE4-3A57-F46F-9B19A7B24069}"/>
              </a:ext>
            </a:extLst>
          </p:cNvPr>
          <p:cNvCxnSpPr/>
          <p:nvPr/>
        </p:nvCxnSpPr>
        <p:spPr>
          <a:xfrm rot="5400000">
            <a:off x="2100313" y="3065825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1E7DFEA-E0FA-30A4-409E-6F41DADB48B3}"/>
              </a:ext>
            </a:extLst>
          </p:cNvPr>
          <p:cNvCxnSpPr/>
          <p:nvPr/>
        </p:nvCxnSpPr>
        <p:spPr>
          <a:xfrm rot="5400000">
            <a:off x="1852663" y="30658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473772E-6F7E-DC88-7F52-44F71F86D786}"/>
              </a:ext>
            </a:extLst>
          </p:cNvPr>
          <p:cNvCxnSpPr/>
          <p:nvPr/>
        </p:nvCxnSpPr>
        <p:spPr>
          <a:xfrm rot="5400000">
            <a:off x="1604378" y="30658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C28D107-1533-4239-85EE-4362E7192681}"/>
              </a:ext>
            </a:extLst>
          </p:cNvPr>
          <p:cNvCxnSpPr/>
          <p:nvPr/>
        </p:nvCxnSpPr>
        <p:spPr>
          <a:xfrm>
            <a:off x="1353550" y="3079507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F563C77-7D46-D9A5-A88F-869CE464C284}"/>
              </a:ext>
            </a:extLst>
          </p:cNvPr>
          <p:cNvCxnSpPr/>
          <p:nvPr/>
        </p:nvCxnSpPr>
        <p:spPr>
          <a:xfrm rot="5400000">
            <a:off x="1364079" y="307633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89BE09A-3734-701F-7833-790ABB03CC12}"/>
              </a:ext>
            </a:extLst>
          </p:cNvPr>
          <p:cNvCxnSpPr>
            <a:cxnSpLocks/>
          </p:cNvCxnSpPr>
          <p:nvPr/>
        </p:nvCxnSpPr>
        <p:spPr>
          <a:xfrm>
            <a:off x="3084928" y="2105823"/>
            <a:ext cx="0" cy="59927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6706BE-E4EA-B1CD-F261-547E13DD337D}"/>
              </a:ext>
            </a:extLst>
          </p:cNvPr>
          <p:cNvCxnSpPr>
            <a:cxnSpLocks/>
          </p:cNvCxnSpPr>
          <p:nvPr/>
        </p:nvCxnSpPr>
        <p:spPr>
          <a:xfrm>
            <a:off x="3083926" y="2105823"/>
            <a:ext cx="840373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232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272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CA2FCC8-6EFF-BDD3-ACC7-4C233E7AB875}"/>
              </a:ext>
            </a:extLst>
          </p:cNvPr>
          <p:cNvSpPr/>
          <p:nvPr/>
        </p:nvSpPr>
        <p:spPr>
          <a:xfrm rot="16686607" flipH="1">
            <a:off x="2940715" y="1464975"/>
            <a:ext cx="4468901" cy="2139681"/>
          </a:xfrm>
          <a:prstGeom prst="arc">
            <a:avLst>
              <a:gd name="adj1" fmla="val 14913680"/>
              <a:gd name="adj2" fmla="val 20060366"/>
            </a:avLst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65F19B2A-25BC-B94C-20E1-E54C9EBB7120}"/>
              </a:ext>
            </a:extLst>
          </p:cNvPr>
          <p:cNvSpPr/>
          <p:nvPr/>
        </p:nvSpPr>
        <p:spPr>
          <a:xfrm rot="20179592" flipH="1" flipV="1">
            <a:off x="261064" y="-199150"/>
            <a:ext cx="4787622" cy="1983479"/>
          </a:xfrm>
          <a:prstGeom prst="arc">
            <a:avLst>
              <a:gd name="adj1" fmla="val 14790580"/>
              <a:gd name="adj2" fmla="val 19810112"/>
            </a:avLst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direction of the two vectors should be defined at where the constellation points are the densest.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Usually this is at the center of the constellation.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C3EAC0B-B681-9623-267A-C90FFA32561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4740D9-56B1-05F7-DD55-8B02167A339B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FC7146-9E23-6B08-692F-60292BD2117F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225CD2-F9B8-32FF-3B44-1E38DAE15B70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5E7D43-18C7-5754-DFE0-DCE172BB3FBE}"/>
                  </a:ext>
                </a:extLst>
              </p:cNvPr>
              <p:cNvSpPr txBox="1"/>
              <p:nvPr/>
            </p:nvSpPr>
            <p:spPr>
              <a:xfrm>
                <a:off x="3831980" y="2698602"/>
                <a:ext cx="11534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0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5E7D43-18C7-5754-DFE0-DCE172BB3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980" y="2698602"/>
                <a:ext cx="1153470" cy="400110"/>
              </a:xfrm>
              <a:prstGeom prst="rect">
                <a:avLst/>
              </a:prstGeom>
              <a:blipFill>
                <a:blip r:embed="rId2"/>
                <a:stretch>
                  <a:fillRect t="-16923" b="-153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2CAE95-AC6D-9B84-DFD2-56EB299B23C7}"/>
                  </a:ext>
                </a:extLst>
              </p:cNvPr>
              <p:cNvSpPr txBox="1"/>
              <p:nvPr/>
            </p:nvSpPr>
            <p:spPr>
              <a:xfrm>
                <a:off x="1987729" y="1401609"/>
                <a:ext cx="11534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0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2CAE95-AC6D-9B84-DFD2-56EB299B2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729" y="1401609"/>
                <a:ext cx="1153470" cy="400110"/>
              </a:xfrm>
              <a:prstGeom prst="rect">
                <a:avLst/>
              </a:prstGeom>
              <a:blipFill>
                <a:blip r:embed="rId3"/>
                <a:stretch>
                  <a:fillRect t="-16667" b="-15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152801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273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direction of the two vectors should be defined at where the constellation points are the densest.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Usually this is at the center of the constellation.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Define reference point at the center index position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6E1B4E6-6E4A-BEB2-CEE2-32444FA3F975}"/>
              </a:ext>
            </a:extLst>
          </p:cNvPr>
          <p:cNvSpPr txBox="1"/>
          <p:nvPr/>
        </p:nvSpPr>
        <p:spPr>
          <a:xfrm>
            <a:off x="1733824" y="1778221"/>
            <a:ext cx="14681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middle]</a:t>
            </a:r>
            <a:endParaRPr lang="en-CA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18E6D1-3AA5-1332-4F08-CEAD83AADA7F}"/>
              </a:ext>
            </a:extLst>
          </p:cNvPr>
          <p:cNvSpPr txBox="1"/>
          <p:nvPr/>
        </p:nvSpPr>
        <p:spPr>
          <a:xfrm>
            <a:off x="1503047" y="4627277"/>
            <a:ext cx="19073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middle]</a:t>
            </a:r>
            <a:endParaRPr lang="en-CA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1A3910-0460-BD89-908D-26EB311E8944}"/>
              </a:ext>
            </a:extLst>
          </p:cNvPr>
          <p:cNvSpPr txBox="1"/>
          <p:nvPr/>
        </p:nvSpPr>
        <p:spPr>
          <a:xfrm>
            <a:off x="3410366" y="2780596"/>
            <a:ext cx="19073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[middle, 1]</a:t>
            </a:r>
            <a:endParaRPr lang="en-CA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CC7635-0F2A-7C32-2F60-8EB6334C57F2}"/>
              </a:ext>
            </a:extLst>
          </p:cNvPr>
          <p:cNvSpPr txBox="1"/>
          <p:nvPr/>
        </p:nvSpPr>
        <p:spPr>
          <a:xfrm>
            <a:off x="-345941" y="3418563"/>
            <a:ext cx="19073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[middle, end]</a:t>
            </a:r>
            <a:endParaRPr lang="en-CA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12DDAD-C968-A127-8C3D-8BA7E306ED61}"/>
              </a:ext>
            </a:extLst>
          </p:cNvPr>
          <p:cNvSpPr txBox="1"/>
          <p:nvPr/>
        </p:nvSpPr>
        <p:spPr>
          <a:xfrm>
            <a:off x="1722487" y="3410578"/>
            <a:ext cx="19073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[middle, middle]</a:t>
            </a:r>
            <a:endParaRPr lang="en-CA" sz="140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9011CF5-590C-FDFB-2D74-53E40DCD890D}"/>
                  </a:ext>
                </a:extLst>
              </p:cNvPr>
              <p:cNvSpPr txBox="1"/>
              <p:nvPr/>
            </p:nvSpPr>
            <p:spPr>
              <a:xfrm>
                <a:off x="5317685" y="3887858"/>
                <a:ext cx="273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𝑅𝑒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𝑖𝑛𝑑𝑒𝑥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𝑚𝑖𝑑𝑑𝑙𝑒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𝑚𝑖𝑑𝑑𝑙𝑒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9011CF5-590C-FDFB-2D74-53E40DCD8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685" y="3887858"/>
                <a:ext cx="2730159" cy="338554"/>
              </a:xfrm>
              <a:prstGeom prst="rect">
                <a:avLst/>
              </a:prstGeom>
              <a:blipFill>
                <a:blip r:embed="rId2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D2A9A5A-CD5D-16D8-D474-7F948C348E5A}"/>
                  </a:ext>
                </a:extLst>
              </p:cNvPr>
              <p:cNvSpPr txBox="1"/>
              <p:nvPr/>
            </p:nvSpPr>
            <p:spPr>
              <a:xfrm>
                <a:off x="4241189" y="5390705"/>
                <a:ext cx="4743450" cy="6455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𝑚𝑖𝑑𝑑𝑙𝑒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𝑟𝑜𝑢𝑛𝑑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D2A9A5A-CD5D-16D8-D474-7F948C348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189" y="5390705"/>
                <a:ext cx="4743450" cy="6455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8CBFEDA8-6195-4B86-8EF1-7019AF13CE23}"/>
              </a:ext>
            </a:extLst>
          </p:cNvPr>
          <p:cNvSpPr txBox="1"/>
          <p:nvPr/>
        </p:nvSpPr>
        <p:spPr>
          <a:xfrm>
            <a:off x="5200718" y="4537593"/>
            <a:ext cx="35760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reference index need to be the common index of the measurements taken to characterize vector1 and vector2 profile.</a:t>
            </a:r>
          </a:p>
        </p:txBody>
      </p:sp>
    </p:spTree>
    <p:extLst>
      <p:ext uri="{BB962C8B-B14F-4D97-AF65-F5344CB8AC3E}">
        <p14:creationId xmlns:p14="http://schemas.microsoft.com/office/powerpoint/2010/main" val="16113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274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direction of the two vectors should be defined at where the constellation points are the densest.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Usually this is at the center of the constellation.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Define reference point at the center index position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9011CF5-590C-FDFB-2D74-53E40DCD890D}"/>
                  </a:ext>
                </a:extLst>
              </p:cNvPr>
              <p:cNvSpPr txBox="1"/>
              <p:nvPr/>
            </p:nvSpPr>
            <p:spPr>
              <a:xfrm>
                <a:off x="5317685" y="3887858"/>
                <a:ext cx="273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𝑅𝑒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𝑖𝑛𝑑𝑒𝑥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𝑚𝑖𝑑𝑑𝑙𝑒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𝑚𝑖𝑑𝑑𝑙𝑒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9011CF5-590C-FDFB-2D74-53E40DCD8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685" y="3887858"/>
                <a:ext cx="2730159" cy="338554"/>
              </a:xfrm>
              <a:prstGeom prst="rect">
                <a:avLst/>
              </a:prstGeom>
              <a:blipFill>
                <a:blip r:embed="rId2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D2A9A5A-CD5D-16D8-D474-7F948C348E5A}"/>
                  </a:ext>
                </a:extLst>
              </p:cNvPr>
              <p:cNvSpPr txBox="1"/>
              <p:nvPr/>
            </p:nvSpPr>
            <p:spPr>
              <a:xfrm>
                <a:off x="4241189" y="5390705"/>
                <a:ext cx="4743450" cy="6455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𝑚𝑖𝑑𝑑𝑙𝑒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𝑟𝑜𝑢𝑛𝑑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D2A9A5A-CD5D-16D8-D474-7F948C348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189" y="5390705"/>
                <a:ext cx="4743450" cy="6455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8CBFEDA8-6195-4B86-8EF1-7019AF13CE23}"/>
              </a:ext>
            </a:extLst>
          </p:cNvPr>
          <p:cNvSpPr txBox="1"/>
          <p:nvPr/>
        </p:nvSpPr>
        <p:spPr>
          <a:xfrm>
            <a:off x="5200718" y="4537593"/>
            <a:ext cx="35760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reference index need to be the common index of the measurements taken to characterize vector1 and vector2 profile.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345FAA-0EAF-EEB9-E6EC-FF0076CD18DA}"/>
              </a:ext>
            </a:extLst>
          </p:cNvPr>
          <p:cNvCxnSpPr>
            <a:cxnSpLocks/>
          </p:cNvCxnSpPr>
          <p:nvPr/>
        </p:nvCxnSpPr>
        <p:spPr>
          <a:xfrm flipH="1">
            <a:off x="1965978" y="3329370"/>
            <a:ext cx="415574" cy="9207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51D654-3315-9FBE-B7CA-E25B68FCC146}"/>
              </a:ext>
            </a:extLst>
          </p:cNvPr>
          <p:cNvCxnSpPr>
            <a:cxnSpLocks/>
          </p:cNvCxnSpPr>
          <p:nvPr/>
        </p:nvCxnSpPr>
        <p:spPr>
          <a:xfrm flipH="1">
            <a:off x="2414541" y="3371407"/>
            <a:ext cx="36677" cy="49429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03E11E-85D0-868A-4E0A-9DD86B663943}"/>
                  </a:ext>
                </a:extLst>
              </p:cNvPr>
              <p:cNvSpPr txBox="1"/>
              <p:nvPr/>
            </p:nvSpPr>
            <p:spPr>
              <a:xfrm>
                <a:off x="2283281" y="3407073"/>
                <a:ext cx="698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03E11E-85D0-868A-4E0A-9DD86B663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3281" y="3407073"/>
                <a:ext cx="698500" cy="369332"/>
              </a:xfrm>
              <a:prstGeom prst="rect">
                <a:avLst/>
              </a:prstGeom>
              <a:blipFill>
                <a:blip r:embed="rId4"/>
                <a:stretch>
                  <a:fillRect t="-5000" r="-20175" b="-1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2871A1A-81B5-7C8B-3193-9929C3361218}"/>
                  </a:ext>
                </a:extLst>
              </p:cNvPr>
              <p:cNvSpPr txBox="1"/>
              <p:nvPr/>
            </p:nvSpPr>
            <p:spPr>
              <a:xfrm>
                <a:off x="1794144" y="2948961"/>
                <a:ext cx="698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2871A1A-81B5-7C8B-3193-9929C3361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144" y="2948961"/>
                <a:ext cx="698500" cy="369332"/>
              </a:xfrm>
              <a:prstGeom prst="rect">
                <a:avLst/>
              </a:prstGeom>
              <a:blipFill>
                <a:blip r:embed="rId5"/>
                <a:stretch>
                  <a:fillRect t="-5000" r="-20000" b="-1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7231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275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the reference point and the directions of the two vectors known, we can decompose any vectors into these two directions.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18759BC-DD01-8BB7-A770-A05132F98590}"/>
              </a:ext>
            </a:extLst>
          </p:cNvPr>
          <p:cNvSpPr/>
          <p:nvPr/>
        </p:nvSpPr>
        <p:spPr>
          <a:xfrm>
            <a:off x="1668477" y="2745380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2078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276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the reference point and the directions of the two vectors known, we can decompose any vectors into these two directions.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345FAA-0EAF-EEB9-E6EC-FF0076CD18DA}"/>
              </a:ext>
            </a:extLst>
          </p:cNvPr>
          <p:cNvCxnSpPr>
            <a:cxnSpLocks/>
          </p:cNvCxnSpPr>
          <p:nvPr/>
        </p:nvCxnSpPr>
        <p:spPr>
          <a:xfrm flipH="1" flipV="1">
            <a:off x="1806575" y="2882900"/>
            <a:ext cx="486777" cy="67260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018759BC-DD01-8BB7-A770-A05132F98590}"/>
              </a:ext>
            </a:extLst>
          </p:cNvPr>
          <p:cNvSpPr/>
          <p:nvPr/>
        </p:nvSpPr>
        <p:spPr>
          <a:xfrm>
            <a:off x="1668477" y="2745380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CBC2127-5266-2C9F-54F7-6731E0CADE28}"/>
                  </a:ext>
                </a:extLst>
              </p:cNvPr>
              <p:cNvSpPr txBox="1"/>
              <p:nvPr/>
            </p:nvSpPr>
            <p:spPr>
              <a:xfrm>
                <a:off x="1357550" y="2444567"/>
                <a:ext cx="1487487" cy="2918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CBC2127-5266-2C9F-54F7-6731E0CAD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550" y="2444567"/>
                <a:ext cx="1487487" cy="291811"/>
              </a:xfrm>
              <a:prstGeom prst="rect">
                <a:avLst/>
              </a:prstGeom>
              <a:blipFill>
                <a:blip r:embed="rId2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37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277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the reference point and the directions of the two vectors known, we can decompose any vectors into these two directions.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345FAA-0EAF-EEB9-E6EC-FF0076CD18DA}"/>
              </a:ext>
            </a:extLst>
          </p:cNvPr>
          <p:cNvCxnSpPr>
            <a:cxnSpLocks/>
          </p:cNvCxnSpPr>
          <p:nvPr/>
        </p:nvCxnSpPr>
        <p:spPr>
          <a:xfrm flipH="1" flipV="1">
            <a:off x="1806575" y="2882900"/>
            <a:ext cx="558449" cy="37655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ADDC75-AAA7-D3F7-28E8-DB6B9ED6FF86}"/>
                  </a:ext>
                </a:extLst>
              </p:cNvPr>
              <p:cNvSpPr txBox="1"/>
              <p:nvPr/>
            </p:nvSpPr>
            <p:spPr>
              <a:xfrm>
                <a:off x="5502977" y="3259455"/>
                <a:ext cx="4572000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ADDC75-AAA7-D3F7-28E8-DB6B9ED6F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977" y="3259455"/>
                <a:ext cx="4572000" cy="325282"/>
              </a:xfrm>
              <a:prstGeom prst="rect">
                <a:avLst/>
              </a:prstGeom>
              <a:blipFill>
                <a:blip r:embed="rId2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7C2BD26-64EA-89F5-43CC-60B811319BDC}"/>
                  </a:ext>
                </a:extLst>
              </p:cNvPr>
              <p:cNvSpPr txBox="1"/>
              <p:nvPr/>
            </p:nvSpPr>
            <p:spPr>
              <a:xfrm>
                <a:off x="5502977" y="3683718"/>
                <a:ext cx="4572000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7C2BD26-64EA-89F5-43CC-60B811319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977" y="3683718"/>
                <a:ext cx="4572000" cy="325282"/>
              </a:xfrm>
              <a:prstGeom prst="rect">
                <a:avLst/>
              </a:prstGeom>
              <a:blipFill>
                <a:blip r:embed="rId3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018759BC-DD01-8BB7-A770-A05132F98590}"/>
              </a:ext>
            </a:extLst>
          </p:cNvPr>
          <p:cNvSpPr/>
          <p:nvPr/>
        </p:nvSpPr>
        <p:spPr>
          <a:xfrm>
            <a:off x="1668477" y="2745380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B2B4297-4A92-0142-45E8-6C27273519F4}"/>
                  </a:ext>
                </a:extLst>
              </p:cNvPr>
              <p:cNvSpPr txBox="1"/>
              <p:nvPr/>
            </p:nvSpPr>
            <p:spPr>
              <a:xfrm>
                <a:off x="1357550" y="2444567"/>
                <a:ext cx="1487487" cy="2918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𝑡𝑜𝑅𝑒𝑓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𝑡𝑜𝑅𝑒𝑓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B2B4297-4A92-0142-45E8-6C2727351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550" y="2444567"/>
                <a:ext cx="1487487" cy="291811"/>
              </a:xfrm>
              <a:prstGeom prst="rect">
                <a:avLst/>
              </a:prstGeom>
              <a:blipFill>
                <a:blip r:embed="rId4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7233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278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the reference point and the directions of the two vectors known, we can decompose any vectors into these two directions.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345FAA-0EAF-EEB9-E6EC-FF0076CD18DA}"/>
              </a:ext>
            </a:extLst>
          </p:cNvPr>
          <p:cNvCxnSpPr>
            <a:cxnSpLocks/>
          </p:cNvCxnSpPr>
          <p:nvPr/>
        </p:nvCxnSpPr>
        <p:spPr>
          <a:xfrm flipH="1" flipV="1">
            <a:off x="1806575" y="2882900"/>
            <a:ext cx="558449" cy="37655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ADDC75-AAA7-D3F7-28E8-DB6B9ED6FF86}"/>
                  </a:ext>
                </a:extLst>
              </p:cNvPr>
              <p:cNvSpPr txBox="1"/>
              <p:nvPr/>
            </p:nvSpPr>
            <p:spPr>
              <a:xfrm>
                <a:off x="5502977" y="3259455"/>
                <a:ext cx="4572000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ADDC75-AAA7-D3F7-28E8-DB6B9ED6F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977" y="3259455"/>
                <a:ext cx="4572000" cy="325282"/>
              </a:xfrm>
              <a:prstGeom prst="rect">
                <a:avLst/>
              </a:prstGeom>
              <a:blipFill>
                <a:blip r:embed="rId2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7C2BD26-64EA-89F5-43CC-60B811319BDC}"/>
                  </a:ext>
                </a:extLst>
              </p:cNvPr>
              <p:cNvSpPr txBox="1"/>
              <p:nvPr/>
            </p:nvSpPr>
            <p:spPr>
              <a:xfrm>
                <a:off x="5502977" y="3683718"/>
                <a:ext cx="4572000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7C2BD26-64EA-89F5-43CC-60B811319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977" y="3683718"/>
                <a:ext cx="4572000" cy="325282"/>
              </a:xfrm>
              <a:prstGeom prst="rect">
                <a:avLst/>
              </a:prstGeom>
              <a:blipFill>
                <a:blip r:embed="rId3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018759BC-DD01-8BB7-A770-A05132F98590}"/>
              </a:ext>
            </a:extLst>
          </p:cNvPr>
          <p:cNvSpPr/>
          <p:nvPr/>
        </p:nvSpPr>
        <p:spPr>
          <a:xfrm>
            <a:off x="1668477" y="2745380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B2B4297-4A92-0142-45E8-6C27273519F4}"/>
                  </a:ext>
                </a:extLst>
              </p:cNvPr>
              <p:cNvSpPr txBox="1"/>
              <p:nvPr/>
            </p:nvSpPr>
            <p:spPr>
              <a:xfrm>
                <a:off x="1357550" y="2444567"/>
                <a:ext cx="1487487" cy="2918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𝑡𝑜𝑅𝑒𝑓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𝑡𝑜𝑅𝑒𝑓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B2B4297-4A92-0142-45E8-6C2727351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550" y="2444567"/>
                <a:ext cx="1487487" cy="291811"/>
              </a:xfrm>
              <a:prstGeom prst="rect">
                <a:avLst/>
              </a:prstGeom>
              <a:blipFill>
                <a:blip r:embed="rId4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6837D49-DF76-F49B-24B0-6BC15601DDA6}"/>
              </a:ext>
            </a:extLst>
          </p:cNvPr>
          <p:cNvCxnSpPr>
            <a:cxnSpLocks/>
          </p:cNvCxnSpPr>
          <p:nvPr/>
        </p:nvCxnSpPr>
        <p:spPr>
          <a:xfrm flipH="1" flipV="1">
            <a:off x="1806575" y="2882900"/>
            <a:ext cx="558449" cy="37655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614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279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the reference point and the directions of the two vectors known, we can decompose any vectors into these two directions.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345FAA-0EAF-EEB9-E6EC-FF0076CD18DA}"/>
              </a:ext>
            </a:extLst>
          </p:cNvPr>
          <p:cNvCxnSpPr>
            <a:cxnSpLocks/>
          </p:cNvCxnSpPr>
          <p:nvPr/>
        </p:nvCxnSpPr>
        <p:spPr>
          <a:xfrm flipH="1">
            <a:off x="1621832" y="3334964"/>
            <a:ext cx="759720" cy="1675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ADDC75-AAA7-D3F7-28E8-DB6B9ED6FF86}"/>
                  </a:ext>
                </a:extLst>
              </p:cNvPr>
              <p:cNvSpPr txBox="1"/>
              <p:nvPr/>
            </p:nvSpPr>
            <p:spPr>
              <a:xfrm>
                <a:off x="5502977" y="3259455"/>
                <a:ext cx="4572000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ADDC75-AAA7-D3F7-28E8-DB6B9ED6F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977" y="3259455"/>
                <a:ext cx="4572000" cy="325282"/>
              </a:xfrm>
              <a:prstGeom prst="rect">
                <a:avLst/>
              </a:prstGeom>
              <a:blipFill>
                <a:blip r:embed="rId2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7C2BD26-64EA-89F5-43CC-60B811319BDC}"/>
                  </a:ext>
                </a:extLst>
              </p:cNvPr>
              <p:cNvSpPr txBox="1"/>
              <p:nvPr/>
            </p:nvSpPr>
            <p:spPr>
              <a:xfrm>
                <a:off x="5502977" y="3683718"/>
                <a:ext cx="4572000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7C2BD26-64EA-89F5-43CC-60B811319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977" y="3683718"/>
                <a:ext cx="4572000" cy="325282"/>
              </a:xfrm>
              <a:prstGeom prst="rect">
                <a:avLst/>
              </a:prstGeom>
              <a:blipFill>
                <a:blip r:embed="rId3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018759BC-DD01-8BB7-A770-A05132F98590}"/>
              </a:ext>
            </a:extLst>
          </p:cNvPr>
          <p:cNvSpPr/>
          <p:nvPr/>
        </p:nvSpPr>
        <p:spPr>
          <a:xfrm>
            <a:off x="1668477" y="2745380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6837D49-DF76-F49B-24B0-6BC15601DDA6}"/>
              </a:ext>
            </a:extLst>
          </p:cNvPr>
          <p:cNvCxnSpPr>
            <a:cxnSpLocks/>
          </p:cNvCxnSpPr>
          <p:nvPr/>
        </p:nvCxnSpPr>
        <p:spPr>
          <a:xfrm flipV="1">
            <a:off x="2463689" y="2587778"/>
            <a:ext cx="49296" cy="64457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7F100C7-F8FD-101D-6C28-B7E6CD0E076B}"/>
                  </a:ext>
                </a:extLst>
              </p:cNvPr>
              <p:cNvSpPr txBox="1"/>
              <p:nvPr/>
            </p:nvSpPr>
            <p:spPr>
              <a:xfrm>
                <a:off x="5502977" y="4448334"/>
                <a:ext cx="2713884" cy="4794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1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4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4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𝑜𝑅𝑒𝑓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𝑡𝑜𝑅𝑒𝑓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7F100C7-F8FD-101D-6C28-B7E6CD0E0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977" y="4448334"/>
                <a:ext cx="2713884" cy="479427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AC2F63D-B3CF-CFED-E5D6-E4D6F0DFC730}"/>
                  </a:ext>
                </a:extLst>
              </p:cNvPr>
              <p:cNvSpPr txBox="1"/>
              <p:nvPr/>
            </p:nvSpPr>
            <p:spPr>
              <a:xfrm>
                <a:off x="2414616" y="2793195"/>
                <a:ext cx="48051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AC2F63D-B3CF-CFED-E5D6-E4D6F0DFC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616" y="2793195"/>
                <a:ext cx="480516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A3E0A43-35FE-8C40-B159-F5FB0E4BF8C9}"/>
                  </a:ext>
                </a:extLst>
              </p:cNvPr>
              <p:cNvSpPr txBox="1"/>
              <p:nvPr/>
            </p:nvSpPr>
            <p:spPr>
              <a:xfrm>
                <a:off x="1770713" y="3064943"/>
                <a:ext cx="48051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A3E0A43-35FE-8C40-B159-F5FB0E4BF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713" y="3064943"/>
                <a:ext cx="48051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6784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8209644" y="294102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209644" y="293736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8209644" y="294102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8209644" y="294102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8212048" y="294102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210071" y="294102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209644" y="294102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209644" y="294102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8209644" y="294102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94390C-2B8F-546D-B8E0-06129A4C5C46}"/>
              </a:ext>
            </a:extLst>
          </p:cNvPr>
          <p:cNvSpPr txBox="1"/>
          <p:nvPr/>
        </p:nvSpPr>
        <p:spPr>
          <a:xfrm>
            <a:off x="194912" y="1345888"/>
            <a:ext cx="3850038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70216D6-B3E1-BAAE-BFD6-9C88754C42D3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80460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280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the reference point and the directions of the two vectors known, we can decompose any vectors into these two directions.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345FAA-0EAF-EEB9-E6EC-FF0076CD18DA}"/>
              </a:ext>
            </a:extLst>
          </p:cNvPr>
          <p:cNvCxnSpPr>
            <a:cxnSpLocks/>
          </p:cNvCxnSpPr>
          <p:nvPr/>
        </p:nvCxnSpPr>
        <p:spPr>
          <a:xfrm flipH="1">
            <a:off x="1621832" y="3334964"/>
            <a:ext cx="759720" cy="1675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ADDC75-AAA7-D3F7-28E8-DB6B9ED6FF86}"/>
                  </a:ext>
                </a:extLst>
              </p:cNvPr>
              <p:cNvSpPr txBox="1"/>
              <p:nvPr/>
            </p:nvSpPr>
            <p:spPr>
              <a:xfrm>
                <a:off x="5502977" y="3259455"/>
                <a:ext cx="4572000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ADDC75-AAA7-D3F7-28E8-DB6B9ED6F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977" y="3259455"/>
                <a:ext cx="4572000" cy="325282"/>
              </a:xfrm>
              <a:prstGeom prst="rect">
                <a:avLst/>
              </a:prstGeom>
              <a:blipFill>
                <a:blip r:embed="rId2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7C2BD26-64EA-89F5-43CC-60B811319BDC}"/>
                  </a:ext>
                </a:extLst>
              </p:cNvPr>
              <p:cNvSpPr txBox="1"/>
              <p:nvPr/>
            </p:nvSpPr>
            <p:spPr>
              <a:xfrm>
                <a:off x="5502977" y="3683718"/>
                <a:ext cx="4572000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7C2BD26-64EA-89F5-43CC-60B811319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977" y="3683718"/>
                <a:ext cx="4572000" cy="325282"/>
              </a:xfrm>
              <a:prstGeom prst="rect">
                <a:avLst/>
              </a:prstGeom>
              <a:blipFill>
                <a:blip r:embed="rId3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018759BC-DD01-8BB7-A770-A05132F98590}"/>
              </a:ext>
            </a:extLst>
          </p:cNvPr>
          <p:cNvSpPr/>
          <p:nvPr/>
        </p:nvSpPr>
        <p:spPr>
          <a:xfrm>
            <a:off x="1668477" y="2745380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6837D49-DF76-F49B-24B0-6BC15601DDA6}"/>
              </a:ext>
            </a:extLst>
          </p:cNvPr>
          <p:cNvCxnSpPr>
            <a:cxnSpLocks/>
          </p:cNvCxnSpPr>
          <p:nvPr/>
        </p:nvCxnSpPr>
        <p:spPr>
          <a:xfrm flipV="1">
            <a:off x="2463689" y="2587778"/>
            <a:ext cx="49296" cy="64457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7F100C7-F8FD-101D-6C28-B7E6CD0E076B}"/>
                  </a:ext>
                </a:extLst>
              </p:cNvPr>
              <p:cNvSpPr txBox="1"/>
              <p:nvPr/>
            </p:nvSpPr>
            <p:spPr>
              <a:xfrm>
                <a:off x="5502977" y="4448334"/>
                <a:ext cx="2713884" cy="4794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1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4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4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𝑜𝑅𝑒𝑓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𝑡𝑜𝑅𝑒𝑓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7F100C7-F8FD-101D-6C28-B7E6CD0E0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977" y="4448334"/>
                <a:ext cx="2713884" cy="479427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AC2F63D-B3CF-CFED-E5D6-E4D6F0DFC730}"/>
                  </a:ext>
                </a:extLst>
              </p:cNvPr>
              <p:cNvSpPr txBox="1"/>
              <p:nvPr/>
            </p:nvSpPr>
            <p:spPr>
              <a:xfrm>
                <a:off x="2414616" y="2793195"/>
                <a:ext cx="48051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AC2F63D-B3CF-CFED-E5D6-E4D6F0DFC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616" y="2793195"/>
                <a:ext cx="480516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A3E0A43-35FE-8C40-B159-F5FB0E4BF8C9}"/>
                  </a:ext>
                </a:extLst>
              </p:cNvPr>
              <p:cNvSpPr txBox="1"/>
              <p:nvPr/>
            </p:nvSpPr>
            <p:spPr>
              <a:xfrm>
                <a:off x="1770713" y="3064943"/>
                <a:ext cx="48051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A3E0A43-35FE-8C40-B159-F5FB0E4BF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713" y="3064943"/>
                <a:ext cx="48051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E80A0F-50F7-E0B8-F877-799D70E483EE}"/>
                  </a:ext>
                </a:extLst>
              </p:cNvPr>
              <p:cNvSpPr txBox="1"/>
              <p:nvPr/>
            </p:nvSpPr>
            <p:spPr>
              <a:xfrm>
                <a:off x="4178057" y="5321033"/>
                <a:ext cx="4572000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E80A0F-50F7-E0B8-F877-799D70E48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8057" y="5321033"/>
                <a:ext cx="4572000" cy="325282"/>
              </a:xfrm>
              <a:prstGeom prst="rect">
                <a:avLst/>
              </a:prstGeom>
              <a:blipFill>
                <a:blip r:embed="rId7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075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281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along the two center lines to: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Define the reference point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Define the two vector directions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 the index-to-vector length profiles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804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282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F9B303-14AB-F8F0-FF0B-0934EC0969AC}"/>
              </a:ext>
            </a:extLst>
          </p:cNvPr>
          <p:cNvSpPr/>
          <p:nvPr/>
        </p:nvSpPr>
        <p:spPr>
          <a:xfrm>
            <a:off x="3702985" y="296084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/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7A0B0308-A258-3A0F-5C64-AF5B00EBDFFF}"/>
              </a:ext>
            </a:extLst>
          </p:cNvPr>
          <p:cNvSpPr/>
          <p:nvPr/>
        </p:nvSpPr>
        <p:spPr>
          <a:xfrm>
            <a:off x="2394813" y="325838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9D7440F-56AD-F0C7-C60D-BD2227A7DCED}"/>
              </a:ext>
            </a:extLst>
          </p:cNvPr>
          <p:cNvSpPr/>
          <p:nvPr/>
        </p:nvSpPr>
        <p:spPr>
          <a:xfrm>
            <a:off x="2579608" y="321078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1D1F508-1753-8037-12CC-9BB7E7B969A1}"/>
              </a:ext>
            </a:extLst>
          </p:cNvPr>
          <p:cNvSpPr/>
          <p:nvPr/>
        </p:nvSpPr>
        <p:spPr>
          <a:xfrm>
            <a:off x="2783358" y="316182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DDE78E-D5B2-B92F-D3DD-1A3EF439665A}"/>
              </a:ext>
            </a:extLst>
          </p:cNvPr>
          <p:cNvSpPr/>
          <p:nvPr/>
        </p:nvSpPr>
        <p:spPr>
          <a:xfrm>
            <a:off x="3024558" y="311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466A84-9E1E-86DA-3192-BBAB376EAAFD}"/>
              </a:ext>
            </a:extLst>
          </p:cNvPr>
          <p:cNvSpPr/>
          <p:nvPr/>
        </p:nvSpPr>
        <p:spPr>
          <a:xfrm>
            <a:off x="3309061" y="30503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FAC684-9BC6-A53D-0DB9-D05ECA3D1E41}"/>
              </a:ext>
            </a:extLst>
          </p:cNvPr>
          <p:cNvSpPr/>
          <p:nvPr/>
        </p:nvSpPr>
        <p:spPr>
          <a:xfrm>
            <a:off x="2198687" y="329975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D58402-3C22-B819-0FCE-51977704D280}"/>
              </a:ext>
            </a:extLst>
          </p:cNvPr>
          <p:cNvSpPr/>
          <p:nvPr/>
        </p:nvSpPr>
        <p:spPr>
          <a:xfrm>
            <a:off x="2007856" y="333783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DE14096-FF76-8A45-EBE6-87A3208C3749}"/>
              </a:ext>
            </a:extLst>
          </p:cNvPr>
          <p:cNvSpPr/>
          <p:nvPr/>
        </p:nvSpPr>
        <p:spPr>
          <a:xfrm>
            <a:off x="1779390" y="339455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BD1CE1-2784-7A3B-16D7-D533B93FB8E8}"/>
              </a:ext>
            </a:extLst>
          </p:cNvPr>
          <p:cNvSpPr/>
          <p:nvPr/>
        </p:nvSpPr>
        <p:spPr>
          <a:xfrm>
            <a:off x="1512925" y="345731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09D34CA-4C36-6F2A-E1F5-DB1EA3829636}"/>
              </a:ext>
            </a:extLst>
          </p:cNvPr>
          <p:cNvSpPr/>
          <p:nvPr/>
        </p:nvSpPr>
        <p:spPr>
          <a:xfrm>
            <a:off x="1169095" y="35332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4A2716B-47C3-600F-85BB-8C783DBAF786}"/>
              </a:ext>
            </a:extLst>
          </p:cNvPr>
          <p:cNvSpPr/>
          <p:nvPr/>
        </p:nvSpPr>
        <p:spPr>
          <a:xfrm>
            <a:off x="2405380" y="308578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24FE0F1-8B07-A1F7-BCA2-ED659C6822EC}"/>
              </a:ext>
            </a:extLst>
          </p:cNvPr>
          <p:cNvSpPr/>
          <p:nvPr/>
        </p:nvSpPr>
        <p:spPr>
          <a:xfrm>
            <a:off x="2424116" y="2893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41D521-25A3-0611-48E7-371403E83C2D}"/>
              </a:ext>
            </a:extLst>
          </p:cNvPr>
          <p:cNvSpPr/>
          <p:nvPr/>
        </p:nvSpPr>
        <p:spPr>
          <a:xfrm>
            <a:off x="2436868" y="266006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9F8513B-2E7B-5903-B201-89F23D027D94}"/>
              </a:ext>
            </a:extLst>
          </p:cNvPr>
          <p:cNvSpPr/>
          <p:nvPr/>
        </p:nvSpPr>
        <p:spPr>
          <a:xfrm>
            <a:off x="2456198" y="24251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941FE7C-5DF4-0A1E-1B48-E3350A78A549}"/>
              </a:ext>
            </a:extLst>
          </p:cNvPr>
          <p:cNvSpPr/>
          <p:nvPr/>
        </p:nvSpPr>
        <p:spPr>
          <a:xfrm>
            <a:off x="2478129" y="214564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53D07DB-7566-3301-65C0-CE6073E8240E}"/>
              </a:ext>
            </a:extLst>
          </p:cNvPr>
          <p:cNvSpPr/>
          <p:nvPr/>
        </p:nvSpPr>
        <p:spPr>
          <a:xfrm>
            <a:off x="2379696" y="343602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4B3967D-E198-E47A-18AB-066DBCB4EADB}"/>
              </a:ext>
            </a:extLst>
          </p:cNvPr>
          <p:cNvSpPr/>
          <p:nvPr/>
        </p:nvSpPr>
        <p:spPr>
          <a:xfrm>
            <a:off x="2367711" y="362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41CAC4-2BC4-F6EC-6927-8D118C8F09DA}"/>
              </a:ext>
            </a:extLst>
          </p:cNvPr>
          <p:cNvSpPr/>
          <p:nvPr/>
        </p:nvSpPr>
        <p:spPr>
          <a:xfrm>
            <a:off x="2348975" y="38365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19D4A92-20FB-02FA-482A-2E37D7131713}"/>
              </a:ext>
            </a:extLst>
          </p:cNvPr>
          <p:cNvSpPr/>
          <p:nvPr/>
        </p:nvSpPr>
        <p:spPr>
          <a:xfrm>
            <a:off x="2329336" y="41231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25C0AB9-C3EC-FE04-6D80-4D20B862AD0A}"/>
              </a:ext>
            </a:extLst>
          </p:cNvPr>
          <p:cNvSpPr/>
          <p:nvPr/>
        </p:nvSpPr>
        <p:spPr>
          <a:xfrm>
            <a:off x="2297126" y="44468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5260" y="1761770"/>
                <a:ext cx="3683000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𝑎𝑚𝑝𝑙𝑖𝑛𝑔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𝑖𝑛𝑑𝑒𝑥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: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{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𝑟𝑜𝑢𝑛𝑑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i="1" dirty="0" err="1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𝑙𝑖𝑛𝑠𝑝𝑎𝑐𝑒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𝑠𝑡𝑒𝑝𝑠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))}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260" y="1761770"/>
                <a:ext cx="3683000" cy="301884"/>
              </a:xfrm>
              <a:prstGeom prst="rect">
                <a:avLst/>
              </a:prstGeom>
              <a:blipFill>
                <a:blip r:embed="rId3"/>
                <a:stretch>
                  <a:fillRect l="-2152" r="-14404"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0C2848F-328F-A8A8-F699-BCAABF989EE4}"/>
                  </a:ext>
                </a:extLst>
              </p:cNvPr>
              <p:cNvSpPr txBox="1"/>
              <p:nvPr/>
            </p:nvSpPr>
            <p:spPr>
              <a:xfrm>
                <a:off x="4856319" y="2168203"/>
                <a:ext cx="4044128" cy="5763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𝑚𝑖𝑑𝑑𝑙𝑒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𝑠𝑎𝑚𝑝𝑙𝑖𝑛𝑔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𝑟𝑜𝑢𝑛𝑑</m:t>
                          </m:r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𝑠𝑡𝑒𝑝𝑠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0C2848F-328F-A8A8-F699-BCAABF989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319" y="2168203"/>
                <a:ext cx="4044128" cy="5763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FB67CB4-B9A9-5E1F-9238-4CD956958FB6}"/>
                  </a:ext>
                </a:extLst>
              </p:cNvPr>
              <p:cNvSpPr txBox="1"/>
              <p:nvPr/>
            </p:nvSpPr>
            <p:spPr>
              <a:xfrm>
                <a:off x="4872565" y="2838326"/>
                <a:ext cx="273015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𝑖𝑛𝑑𝑒𝑥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𝑚𝑖𝑑𝑑𝑙𝑒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𝑚𝑖𝑑𝑑𝑙𝑒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FB67CB4-B9A9-5E1F-9238-4CD956958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565" y="2838326"/>
                <a:ext cx="2730159" cy="307777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/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blipFill>
                <a:blip r:embed="rId6"/>
                <a:stretch>
                  <a:fillRect r="-146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/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/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blipFill>
                <a:blip r:embed="rId8"/>
                <a:stretch>
                  <a:fillRect r="-145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4487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283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043876" y="4445907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F9B303-14AB-F8F0-FF0B-0934EC0969AC}"/>
              </a:ext>
            </a:extLst>
          </p:cNvPr>
          <p:cNvSpPr/>
          <p:nvPr/>
        </p:nvSpPr>
        <p:spPr>
          <a:xfrm>
            <a:off x="3702985" y="296084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/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7A0B0308-A258-3A0F-5C64-AF5B00EBDFFF}"/>
              </a:ext>
            </a:extLst>
          </p:cNvPr>
          <p:cNvSpPr/>
          <p:nvPr/>
        </p:nvSpPr>
        <p:spPr>
          <a:xfrm>
            <a:off x="2394813" y="325838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9D7440F-56AD-F0C7-C60D-BD2227A7DCED}"/>
              </a:ext>
            </a:extLst>
          </p:cNvPr>
          <p:cNvSpPr/>
          <p:nvPr/>
        </p:nvSpPr>
        <p:spPr>
          <a:xfrm>
            <a:off x="2579608" y="321078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1D1F508-1753-8037-12CC-9BB7E7B969A1}"/>
              </a:ext>
            </a:extLst>
          </p:cNvPr>
          <p:cNvSpPr/>
          <p:nvPr/>
        </p:nvSpPr>
        <p:spPr>
          <a:xfrm>
            <a:off x="2783358" y="316182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DDE78E-D5B2-B92F-D3DD-1A3EF439665A}"/>
              </a:ext>
            </a:extLst>
          </p:cNvPr>
          <p:cNvSpPr/>
          <p:nvPr/>
        </p:nvSpPr>
        <p:spPr>
          <a:xfrm>
            <a:off x="3024558" y="311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466A84-9E1E-86DA-3192-BBAB376EAAFD}"/>
              </a:ext>
            </a:extLst>
          </p:cNvPr>
          <p:cNvSpPr/>
          <p:nvPr/>
        </p:nvSpPr>
        <p:spPr>
          <a:xfrm>
            <a:off x="3309061" y="30503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FAC684-9BC6-A53D-0DB9-D05ECA3D1E41}"/>
              </a:ext>
            </a:extLst>
          </p:cNvPr>
          <p:cNvSpPr/>
          <p:nvPr/>
        </p:nvSpPr>
        <p:spPr>
          <a:xfrm>
            <a:off x="2198687" y="329975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D58402-3C22-B819-0FCE-51977704D280}"/>
              </a:ext>
            </a:extLst>
          </p:cNvPr>
          <p:cNvSpPr/>
          <p:nvPr/>
        </p:nvSpPr>
        <p:spPr>
          <a:xfrm>
            <a:off x="2007856" y="333783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DE14096-FF76-8A45-EBE6-87A3208C3749}"/>
              </a:ext>
            </a:extLst>
          </p:cNvPr>
          <p:cNvSpPr/>
          <p:nvPr/>
        </p:nvSpPr>
        <p:spPr>
          <a:xfrm>
            <a:off x="1779390" y="339455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BD1CE1-2784-7A3B-16D7-D533B93FB8E8}"/>
              </a:ext>
            </a:extLst>
          </p:cNvPr>
          <p:cNvSpPr/>
          <p:nvPr/>
        </p:nvSpPr>
        <p:spPr>
          <a:xfrm>
            <a:off x="1512925" y="345731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09D34CA-4C36-6F2A-E1F5-DB1EA3829636}"/>
              </a:ext>
            </a:extLst>
          </p:cNvPr>
          <p:cNvSpPr/>
          <p:nvPr/>
        </p:nvSpPr>
        <p:spPr>
          <a:xfrm>
            <a:off x="1169095" y="35332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4A2716B-47C3-600F-85BB-8C783DBAF786}"/>
              </a:ext>
            </a:extLst>
          </p:cNvPr>
          <p:cNvSpPr/>
          <p:nvPr/>
        </p:nvSpPr>
        <p:spPr>
          <a:xfrm>
            <a:off x="2405380" y="308578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24FE0F1-8B07-A1F7-BCA2-ED659C6822EC}"/>
              </a:ext>
            </a:extLst>
          </p:cNvPr>
          <p:cNvSpPr/>
          <p:nvPr/>
        </p:nvSpPr>
        <p:spPr>
          <a:xfrm>
            <a:off x="2424116" y="2893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41D521-25A3-0611-48E7-371403E83C2D}"/>
              </a:ext>
            </a:extLst>
          </p:cNvPr>
          <p:cNvSpPr/>
          <p:nvPr/>
        </p:nvSpPr>
        <p:spPr>
          <a:xfrm>
            <a:off x="2436868" y="266006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9F8513B-2E7B-5903-B201-89F23D027D94}"/>
              </a:ext>
            </a:extLst>
          </p:cNvPr>
          <p:cNvSpPr/>
          <p:nvPr/>
        </p:nvSpPr>
        <p:spPr>
          <a:xfrm>
            <a:off x="2456198" y="24251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941FE7C-5DF4-0A1E-1B48-E3350A78A549}"/>
              </a:ext>
            </a:extLst>
          </p:cNvPr>
          <p:cNvSpPr/>
          <p:nvPr/>
        </p:nvSpPr>
        <p:spPr>
          <a:xfrm>
            <a:off x="2478129" y="214564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53D07DB-7566-3301-65C0-CE6073E8240E}"/>
              </a:ext>
            </a:extLst>
          </p:cNvPr>
          <p:cNvSpPr/>
          <p:nvPr/>
        </p:nvSpPr>
        <p:spPr>
          <a:xfrm>
            <a:off x="2379696" y="343602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4B3967D-E198-E47A-18AB-066DBCB4EADB}"/>
              </a:ext>
            </a:extLst>
          </p:cNvPr>
          <p:cNvSpPr/>
          <p:nvPr/>
        </p:nvSpPr>
        <p:spPr>
          <a:xfrm>
            <a:off x="2367711" y="362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41CAC4-2BC4-F6EC-6927-8D118C8F09DA}"/>
              </a:ext>
            </a:extLst>
          </p:cNvPr>
          <p:cNvSpPr/>
          <p:nvPr/>
        </p:nvSpPr>
        <p:spPr>
          <a:xfrm>
            <a:off x="2348975" y="38365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19D4A92-20FB-02FA-482A-2E37D7131713}"/>
              </a:ext>
            </a:extLst>
          </p:cNvPr>
          <p:cNvSpPr/>
          <p:nvPr/>
        </p:nvSpPr>
        <p:spPr>
          <a:xfrm>
            <a:off x="2329336" y="41231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25C0AB9-C3EC-FE04-6D80-4D20B862AD0A}"/>
              </a:ext>
            </a:extLst>
          </p:cNvPr>
          <p:cNvSpPr/>
          <p:nvPr/>
        </p:nvSpPr>
        <p:spPr>
          <a:xfrm>
            <a:off x="2297126" y="44468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5260" y="1761770"/>
                <a:ext cx="3683000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𝑎𝑚𝑝𝑙𝑖𝑛𝑔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𝑖𝑛𝑑𝑒𝑥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: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{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𝑟𝑜𝑢𝑛𝑑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i="1" dirty="0" err="1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𝑙𝑖𝑛𝑠𝑝𝑎𝑐𝑒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𝑠𝑡𝑒𝑝𝑠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))}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260" y="1761770"/>
                <a:ext cx="3683000" cy="301884"/>
              </a:xfrm>
              <a:prstGeom prst="rect">
                <a:avLst/>
              </a:prstGeom>
              <a:blipFill>
                <a:blip r:embed="rId3"/>
                <a:stretch>
                  <a:fillRect l="-2152" r="-14404"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0C2848F-328F-A8A8-F699-BCAABF989EE4}"/>
                  </a:ext>
                </a:extLst>
              </p:cNvPr>
              <p:cNvSpPr txBox="1"/>
              <p:nvPr/>
            </p:nvSpPr>
            <p:spPr>
              <a:xfrm>
                <a:off x="4856319" y="2168203"/>
                <a:ext cx="4044128" cy="5763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𝑚𝑖𝑑𝑑𝑙𝑒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𝑠𝑎𝑚𝑝𝑙𝑖𝑛𝑔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𝑟𝑜𝑢𝑛𝑑</m:t>
                          </m:r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𝑠𝑡𝑒𝑝𝑠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0C2848F-328F-A8A8-F699-BCAABF989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319" y="2168203"/>
                <a:ext cx="4044128" cy="5763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FB67CB4-B9A9-5E1F-9238-4CD956958FB6}"/>
                  </a:ext>
                </a:extLst>
              </p:cNvPr>
              <p:cNvSpPr txBox="1"/>
              <p:nvPr/>
            </p:nvSpPr>
            <p:spPr>
              <a:xfrm>
                <a:off x="4872565" y="2838326"/>
                <a:ext cx="273015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𝑖𝑛𝑑𝑒𝑥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𝑚𝑖𝑑𝑑𝑙𝑒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𝑚𝑖𝑑𝑑𝑙𝑒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FB67CB4-B9A9-5E1F-9238-4CD956958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565" y="2838326"/>
                <a:ext cx="2730159" cy="307777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/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blipFill>
                <a:blip r:embed="rId6"/>
                <a:stretch>
                  <a:fillRect r="-146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/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/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blipFill>
                <a:blip r:embed="rId8"/>
                <a:stretch>
                  <a:fillRect r="-145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itle 1">
                <a:extLst>
                  <a:ext uri="{FF2B5EF4-FFF2-40B4-BE49-F238E27FC236}">
                    <a16:creationId xmlns:a16="http://schemas.microsoft.com/office/drawing/2014/main" id="{0573B6BD-C58F-5369-6B54-72B9EDD843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76934" y="3767254"/>
                <a:ext cx="5391010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</m:e>
                      </m:d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𝑚𝑖𝑑𝑑𝑙𝑒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   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𝑓𝑜𝑟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∈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𝑠𝑎𝑚𝑝𝑙𝑖𝑛𝑔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𝑖𝑛𝑑𝑒𝑥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6" name="Title 1">
                <a:extLst>
                  <a:ext uri="{FF2B5EF4-FFF2-40B4-BE49-F238E27FC236}">
                    <a16:creationId xmlns:a16="http://schemas.microsoft.com/office/drawing/2014/main" id="{0573B6BD-C58F-5369-6B54-72B9EDD84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6934" y="3767254"/>
                <a:ext cx="5391010" cy="301884"/>
              </a:xfrm>
              <a:prstGeom prst="rect">
                <a:avLst/>
              </a:prstGeom>
              <a:blipFill>
                <a:blip r:embed="rId9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6064C9C4-3229-2390-F742-F2BFCDFED7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76934" y="4176978"/>
                <a:ext cx="5391010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</m:e>
                      </m:d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𝑚𝑖𝑑𝑑𝑙𝑒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   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𝑓𝑜𝑟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∈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𝑠𝑎𝑚𝑝𝑙𝑖𝑛𝑔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𝑖𝑛𝑑𝑒𝑥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6064C9C4-3229-2390-F742-F2BFCDFED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6934" y="4176978"/>
                <a:ext cx="5391010" cy="301884"/>
              </a:xfrm>
              <a:prstGeom prst="rect">
                <a:avLst/>
              </a:prstGeom>
              <a:blipFill>
                <a:blip r:embed="rId10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A2D140C1-53F3-09BC-B579-FE35F10046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64877" y="4586702"/>
                <a:ext cx="2315952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𝑟𝑒𝑓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𝑚𝑖𝑑𝑑𝑙𝑒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A2D140C1-53F3-09BC-B579-FE35F1004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877" y="4586702"/>
                <a:ext cx="2315952" cy="301884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8604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284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F9B303-14AB-F8F0-FF0B-0934EC0969AC}"/>
              </a:ext>
            </a:extLst>
          </p:cNvPr>
          <p:cNvSpPr/>
          <p:nvPr/>
        </p:nvSpPr>
        <p:spPr>
          <a:xfrm>
            <a:off x="3702985" y="296084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/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7A0B0308-A258-3A0F-5C64-AF5B00EBDFFF}"/>
              </a:ext>
            </a:extLst>
          </p:cNvPr>
          <p:cNvSpPr/>
          <p:nvPr/>
        </p:nvSpPr>
        <p:spPr>
          <a:xfrm>
            <a:off x="2394813" y="325838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9D7440F-56AD-F0C7-C60D-BD2227A7DCED}"/>
              </a:ext>
            </a:extLst>
          </p:cNvPr>
          <p:cNvSpPr/>
          <p:nvPr/>
        </p:nvSpPr>
        <p:spPr>
          <a:xfrm>
            <a:off x="2579608" y="321078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1D1F508-1753-8037-12CC-9BB7E7B969A1}"/>
              </a:ext>
            </a:extLst>
          </p:cNvPr>
          <p:cNvSpPr/>
          <p:nvPr/>
        </p:nvSpPr>
        <p:spPr>
          <a:xfrm>
            <a:off x="2783358" y="316182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DDE78E-D5B2-B92F-D3DD-1A3EF439665A}"/>
              </a:ext>
            </a:extLst>
          </p:cNvPr>
          <p:cNvSpPr/>
          <p:nvPr/>
        </p:nvSpPr>
        <p:spPr>
          <a:xfrm>
            <a:off x="3024558" y="311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466A84-9E1E-86DA-3192-BBAB376EAAFD}"/>
              </a:ext>
            </a:extLst>
          </p:cNvPr>
          <p:cNvSpPr/>
          <p:nvPr/>
        </p:nvSpPr>
        <p:spPr>
          <a:xfrm>
            <a:off x="3309061" y="30503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FAC684-9BC6-A53D-0DB9-D05ECA3D1E41}"/>
              </a:ext>
            </a:extLst>
          </p:cNvPr>
          <p:cNvSpPr/>
          <p:nvPr/>
        </p:nvSpPr>
        <p:spPr>
          <a:xfrm>
            <a:off x="2198687" y="329975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D58402-3C22-B819-0FCE-51977704D280}"/>
              </a:ext>
            </a:extLst>
          </p:cNvPr>
          <p:cNvSpPr/>
          <p:nvPr/>
        </p:nvSpPr>
        <p:spPr>
          <a:xfrm>
            <a:off x="2007856" y="333783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DE14096-FF76-8A45-EBE6-87A3208C3749}"/>
              </a:ext>
            </a:extLst>
          </p:cNvPr>
          <p:cNvSpPr/>
          <p:nvPr/>
        </p:nvSpPr>
        <p:spPr>
          <a:xfrm>
            <a:off x="1779390" y="339455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BD1CE1-2784-7A3B-16D7-D533B93FB8E8}"/>
              </a:ext>
            </a:extLst>
          </p:cNvPr>
          <p:cNvSpPr/>
          <p:nvPr/>
        </p:nvSpPr>
        <p:spPr>
          <a:xfrm>
            <a:off x="1512925" y="345731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09D34CA-4C36-6F2A-E1F5-DB1EA3829636}"/>
              </a:ext>
            </a:extLst>
          </p:cNvPr>
          <p:cNvSpPr/>
          <p:nvPr/>
        </p:nvSpPr>
        <p:spPr>
          <a:xfrm>
            <a:off x="1169095" y="35332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4A2716B-47C3-600F-85BB-8C783DBAF786}"/>
              </a:ext>
            </a:extLst>
          </p:cNvPr>
          <p:cNvSpPr/>
          <p:nvPr/>
        </p:nvSpPr>
        <p:spPr>
          <a:xfrm>
            <a:off x="2405380" y="308578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24FE0F1-8B07-A1F7-BCA2-ED659C6822EC}"/>
              </a:ext>
            </a:extLst>
          </p:cNvPr>
          <p:cNvSpPr/>
          <p:nvPr/>
        </p:nvSpPr>
        <p:spPr>
          <a:xfrm>
            <a:off x="2424116" y="2893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41D521-25A3-0611-48E7-371403E83C2D}"/>
              </a:ext>
            </a:extLst>
          </p:cNvPr>
          <p:cNvSpPr/>
          <p:nvPr/>
        </p:nvSpPr>
        <p:spPr>
          <a:xfrm>
            <a:off x="2436868" y="266006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9F8513B-2E7B-5903-B201-89F23D027D94}"/>
              </a:ext>
            </a:extLst>
          </p:cNvPr>
          <p:cNvSpPr/>
          <p:nvPr/>
        </p:nvSpPr>
        <p:spPr>
          <a:xfrm>
            <a:off x="2456198" y="24251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941FE7C-5DF4-0A1E-1B48-E3350A78A549}"/>
              </a:ext>
            </a:extLst>
          </p:cNvPr>
          <p:cNvSpPr/>
          <p:nvPr/>
        </p:nvSpPr>
        <p:spPr>
          <a:xfrm>
            <a:off x="2478129" y="214564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53D07DB-7566-3301-65C0-CE6073E8240E}"/>
              </a:ext>
            </a:extLst>
          </p:cNvPr>
          <p:cNvSpPr/>
          <p:nvPr/>
        </p:nvSpPr>
        <p:spPr>
          <a:xfrm>
            <a:off x="2379696" y="343602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4B3967D-E198-E47A-18AB-066DBCB4EADB}"/>
              </a:ext>
            </a:extLst>
          </p:cNvPr>
          <p:cNvSpPr/>
          <p:nvPr/>
        </p:nvSpPr>
        <p:spPr>
          <a:xfrm>
            <a:off x="2367711" y="362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41CAC4-2BC4-F6EC-6927-8D118C8F09DA}"/>
              </a:ext>
            </a:extLst>
          </p:cNvPr>
          <p:cNvSpPr/>
          <p:nvPr/>
        </p:nvSpPr>
        <p:spPr>
          <a:xfrm>
            <a:off x="2348975" y="38365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19D4A92-20FB-02FA-482A-2E37D7131713}"/>
              </a:ext>
            </a:extLst>
          </p:cNvPr>
          <p:cNvSpPr/>
          <p:nvPr/>
        </p:nvSpPr>
        <p:spPr>
          <a:xfrm>
            <a:off x="2329336" y="41231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25C0AB9-C3EC-FE04-6D80-4D20B862AD0A}"/>
              </a:ext>
            </a:extLst>
          </p:cNvPr>
          <p:cNvSpPr/>
          <p:nvPr/>
        </p:nvSpPr>
        <p:spPr>
          <a:xfrm>
            <a:off x="2297126" y="44468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8347" y="1708658"/>
                <a:ext cx="451147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𝑒𝑛𝑑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347" y="1708658"/>
                <a:ext cx="4511476" cy="301884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/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blipFill>
                <a:blip r:embed="rId4"/>
                <a:stretch>
                  <a:fillRect r="-146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/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/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blipFill>
                <a:blip r:embed="rId6"/>
                <a:stretch>
                  <a:fillRect r="-145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037C90FE-A64F-83C3-043A-0FBFF36EAC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38012" y="2010542"/>
                <a:ext cx="4839122" cy="668905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𝑏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𝑒𝑛𝑑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8</m:t>
                              </m:r>
                            </m:den>
                          </m:f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3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8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037C90FE-A64F-83C3-043A-0FBFF36EA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012" y="2010542"/>
                <a:ext cx="4839122" cy="6689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332423DD-CB11-ADAD-1D08-F9A47420F2AA}"/>
              </a:ext>
            </a:extLst>
          </p:cNvPr>
          <p:cNvSpPr txBox="1"/>
          <p:nvPr/>
        </p:nvSpPr>
        <p:spPr>
          <a:xfrm>
            <a:off x="4145220" y="3239288"/>
            <a:ext cx="51108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Sample the vector in multiple parts for generalization.</a:t>
            </a:r>
          </a:p>
        </p:txBody>
      </p:sp>
    </p:spTree>
    <p:extLst>
      <p:ext uri="{BB962C8B-B14F-4D97-AF65-F5344CB8AC3E}">
        <p14:creationId xmlns:p14="http://schemas.microsoft.com/office/powerpoint/2010/main" val="1183098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285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F9B303-14AB-F8F0-FF0B-0934EC0969AC}"/>
              </a:ext>
            </a:extLst>
          </p:cNvPr>
          <p:cNvSpPr/>
          <p:nvPr/>
        </p:nvSpPr>
        <p:spPr>
          <a:xfrm>
            <a:off x="3702985" y="296084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/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7A0B0308-A258-3A0F-5C64-AF5B00EBDFFF}"/>
              </a:ext>
            </a:extLst>
          </p:cNvPr>
          <p:cNvSpPr/>
          <p:nvPr/>
        </p:nvSpPr>
        <p:spPr>
          <a:xfrm>
            <a:off x="2394813" y="32583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9D7440F-56AD-F0C7-C60D-BD2227A7DCED}"/>
              </a:ext>
            </a:extLst>
          </p:cNvPr>
          <p:cNvSpPr/>
          <p:nvPr/>
        </p:nvSpPr>
        <p:spPr>
          <a:xfrm>
            <a:off x="2579608" y="321078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1D1F508-1753-8037-12CC-9BB7E7B969A1}"/>
              </a:ext>
            </a:extLst>
          </p:cNvPr>
          <p:cNvSpPr/>
          <p:nvPr/>
        </p:nvSpPr>
        <p:spPr>
          <a:xfrm>
            <a:off x="2783358" y="316182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DDE78E-D5B2-B92F-D3DD-1A3EF439665A}"/>
              </a:ext>
            </a:extLst>
          </p:cNvPr>
          <p:cNvSpPr/>
          <p:nvPr/>
        </p:nvSpPr>
        <p:spPr>
          <a:xfrm>
            <a:off x="3024558" y="311033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466A84-9E1E-86DA-3192-BBAB376EAAFD}"/>
              </a:ext>
            </a:extLst>
          </p:cNvPr>
          <p:cNvSpPr/>
          <p:nvPr/>
        </p:nvSpPr>
        <p:spPr>
          <a:xfrm>
            <a:off x="3309061" y="305030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FAC684-9BC6-A53D-0DB9-D05ECA3D1E41}"/>
              </a:ext>
            </a:extLst>
          </p:cNvPr>
          <p:cNvSpPr/>
          <p:nvPr/>
        </p:nvSpPr>
        <p:spPr>
          <a:xfrm>
            <a:off x="2198687" y="329975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D58402-3C22-B819-0FCE-51977704D280}"/>
              </a:ext>
            </a:extLst>
          </p:cNvPr>
          <p:cNvSpPr/>
          <p:nvPr/>
        </p:nvSpPr>
        <p:spPr>
          <a:xfrm>
            <a:off x="2007856" y="333783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DE14096-FF76-8A45-EBE6-87A3208C3749}"/>
              </a:ext>
            </a:extLst>
          </p:cNvPr>
          <p:cNvSpPr/>
          <p:nvPr/>
        </p:nvSpPr>
        <p:spPr>
          <a:xfrm>
            <a:off x="1779390" y="33945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BD1CE1-2784-7A3B-16D7-D533B93FB8E8}"/>
              </a:ext>
            </a:extLst>
          </p:cNvPr>
          <p:cNvSpPr/>
          <p:nvPr/>
        </p:nvSpPr>
        <p:spPr>
          <a:xfrm>
            <a:off x="1512925" y="34573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09D34CA-4C36-6F2A-E1F5-DB1EA3829636}"/>
              </a:ext>
            </a:extLst>
          </p:cNvPr>
          <p:cNvSpPr/>
          <p:nvPr/>
        </p:nvSpPr>
        <p:spPr>
          <a:xfrm>
            <a:off x="1169095" y="353321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4A2716B-47C3-600F-85BB-8C783DBAF786}"/>
              </a:ext>
            </a:extLst>
          </p:cNvPr>
          <p:cNvSpPr/>
          <p:nvPr/>
        </p:nvSpPr>
        <p:spPr>
          <a:xfrm>
            <a:off x="2405380" y="30857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24FE0F1-8B07-A1F7-BCA2-ED659C6822EC}"/>
              </a:ext>
            </a:extLst>
          </p:cNvPr>
          <p:cNvSpPr/>
          <p:nvPr/>
        </p:nvSpPr>
        <p:spPr>
          <a:xfrm>
            <a:off x="2424116" y="2893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41D521-25A3-0611-48E7-371403E83C2D}"/>
              </a:ext>
            </a:extLst>
          </p:cNvPr>
          <p:cNvSpPr/>
          <p:nvPr/>
        </p:nvSpPr>
        <p:spPr>
          <a:xfrm>
            <a:off x="2436868" y="26600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9F8513B-2E7B-5903-B201-89F23D027D94}"/>
              </a:ext>
            </a:extLst>
          </p:cNvPr>
          <p:cNvSpPr/>
          <p:nvPr/>
        </p:nvSpPr>
        <p:spPr>
          <a:xfrm>
            <a:off x="2456198" y="242511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941FE7C-5DF4-0A1E-1B48-E3350A78A549}"/>
              </a:ext>
            </a:extLst>
          </p:cNvPr>
          <p:cNvSpPr/>
          <p:nvPr/>
        </p:nvSpPr>
        <p:spPr>
          <a:xfrm>
            <a:off x="2478129" y="214564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53D07DB-7566-3301-65C0-CE6073E8240E}"/>
              </a:ext>
            </a:extLst>
          </p:cNvPr>
          <p:cNvSpPr/>
          <p:nvPr/>
        </p:nvSpPr>
        <p:spPr>
          <a:xfrm>
            <a:off x="2379696" y="343602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4B3967D-E198-E47A-18AB-066DBCB4EADB}"/>
              </a:ext>
            </a:extLst>
          </p:cNvPr>
          <p:cNvSpPr/>
          <p:nvPr/>
        </p:nvSpPr>
        <p:spPr>
          <a:xfrm>
            <a:off x="2367711" y="362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41CAC4-2BC4-F6EC-6927-8D118C8F09DA}"/>
              </a:ext>
            </a:extLst>
          </p:cNvPr>
          <p:cNvSpPr/>
          <p:nvPr/>
        </p:nvSpPr>
        <p:spPr>
          <a:xfrm>
            <a:off x="2348975" y="383653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19D4A92-20FB-02FA-482A-2E37D7131713}"/>
              </a:ext>
            </a:extLst>
          </p:cNvPr>
          <p:cNvSpPr/>
          <p:nvPr/>
        </p:nvSpPr>
        <p:spPr>
          <a:xfrm>
            <a:off x="2329336" y="412319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25C0AB9-C3EC-FE04-6D80-4D20B862AD0A}"/>
              </a:ext>
            </a:extLst>
          </p:cNvPr>
          <p:cNvSpPr/>
          <p:nvPr/>
        </p:nvSpPr>
        <p:spPr>
          <a:xfrm>
            <a:off x="2297126" y="44468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8347" y="1708658"/>
                <a:ext cx="451147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𝑒𝑛𝑑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347" y="1708658"/>
                <a:ext cx="4511476" cy="301884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/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blipFill>
                <a:blip r:embed="rId4"/>
                <a:stretch>
                  <a:fillRect r="-146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/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/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blipFill>
                <a:blip r:embed="rId6"/>
                <a:stretch>
                  <a:fillRect r="-145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037C90FE-A64F-83C3-043A-0FBFF36EAC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38012" y="2010542"/>
                <a:ext cx="4839122" cy="668905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𝑏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𝑒𝑛𝑑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8</m:t>
                              </m:r>
                            </m:den>
                          </m:f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3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8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037C90FE-A64F-83C3-043A-0FBFF36EA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012" y="2010542"/>
                <a:ext cx="4839122" cy="6689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2A46802-B39D-224A-A383-A3659A1BC80B}"/>
              </a:ext>
            </a:extLst>
          </p:cNvPr>
          <p:cNvCxnSpPr>
            <a:cxnSpLocks/>
          </p:cNvCxnSpPr>
          <p:nvPr/>
        </p:nvCxnSpPr>
        <p:spPr>
          <a:xfrm flipH="1">
            <a:off x="2185343" y="2367187"/>
            <a:ext cx="152976" cy="203530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05435C-12D0-7BE1-982C-4B4A1CABCC9D}"/>
              </a:ext>
            </a:extLst>
          </p:cNvPr>
          <p:cNvCxnSpPr>
            <a:cxnSpLocks/>
          </p:cNvCxnSpPr>
          <p:nvPr/>
        </p:nvCxnSpPr>
        <p:spPr>
          <a:xfrm flipH="1">
            <a:off x="2616884" y="2957800"/>
            <a:ext cx="53663" cy="71397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itle 1">
                <a:extLst>
                  <a:ext uri="{FF2B5EF4-FFF2-40B4-BE49-F238E27FC236}">
                    <a16:creationId xmlns:a16="http://schemas.microsoft.com/office/drawing/2014/main" id="{5712DE89-8BE8-5D23-D632-511DEA4DE5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97645" y="2811401"/>
                <a:ext cx="858159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3" name="Title 1">
                <a:extLst>
                  <a:ext uri="{FF2B5EF4-FFF2-40B4-BE49-F238E27FC236}">
                    <a16:creationId xmlns:a16="http://schemas.microsoft.com/office/drawing/2014/main" id="{5712DE89-8BE8-5D23-D632-511DEA4DE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7645" y="2811401"/>
                <a:ext cx="858159" cy="3018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itle 1">
                <a:extLst>
                  <a:ext uri="{FF2B5EF4-FFF2-40B4-BE49-F238E27FC236}">
                    <a16:creationId xmlns:a16="http://schemas.microsoft.com/office/drawing/2014/main" id="{EE321A24-9193-360D-FFF6-C8A1A05D24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29895" y="3287735"/>
                <a:ext cx="858159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4" name="Title 1">
                <a:extLst>
                  <a:ext uri="{FF2B5EF4-FFF2-40B4-BE49-F238E27FC236}">
                    <a16:creationId xmlns:a16="http://schemas.microsoft.com/office/drawing/2014/main" id="{EE321A24-9193-360D-FFF6-C8A1A05D2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895" y="3287735"/>
                <a:ext cx="858159" cy="3018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BFC3C3C7-BFAB-FFBA-8508-FDC92C125A11}"/>
              </a:ext>
            </a:extLst>
          </p:cNvPr>
          <p:cNvSpPr txBox="1"/>
          <p:nvPr/>
        </p:nvSpPr>
        <p:spPr>
          <a:xfrm>
            <a:off x="4145220" y="3239288"/>
            <a:ext cx="51108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Sample the vector in multiple parts for generalization.</a:t>
            </a:r>
          </a:p>
        </p:txBody>
      </p:sp>
    </p:spTree>
    <p:extLst>
      <p:ext uri="{BB962C8B-B14F-4D97-AF65-F5344CB8AC3E}">
        <p14:creationId xmlns:p14="http://schemas.microsoft.com/office/powerpoint/2010/main" val="3634344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286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F9B303-14AB-F8F0-FF0B-0934EC0969AC}"/>
              </a:ext>
            </a:extLst>
          </p:cNvPr>
          <p:cNvSpPr/>
          <p:nvPr/>
        </p:nvSpPr>
        <p:spPr>
          <a:xfrm>
            <a:off x="3702985" y="296084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/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7A0B0308-A258-3A0F-5C64-AF5B00EBDFFF}"/>
              </a:ext>
            </a:extLst>
          </p:cNvPr>
          <p:cNvSpPr/>
          <p:nvPr/>
        </p:nvSpPr>
        <p:spPr>
          <a:xfrm>
            <a:off x="2394813" y="32583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9D7440F-56AD-F0C7-C60D-BD2227A7DCED}"/>
              </a:ext>
            </a:extLst>
          </p:cNvPr>
          <p:cNvSpPr/>
          <p:nvPr/>
        </p:nvSpPr>
        <p:spPr>
          <a:xfrm>
            <a:off x="2579608" y="321078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1D1F508-1753-8037-12CC-9BB7E7B969A1}"/>
              </a:ext>
            </a:extLst>
          </p:cNvPr>
          <p:cNvSpPr/>
          <p:nvPr/>
        </p:nvSpPr>
        <p:spPr>
          <a:xfrm>
            <a:off x="2783358" y="316182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DDE78E-D5B2-B92F-D3DD-1A3EF439665A}"/>
              </a:ext>
            </a:extLst>
          </p:cNvPr>
          <p:cNvSpPr/>
          <p:nvPr/>
        </p:nvSpPr>
        <p:spPr>
          <a:xfrm>
            <a:off x="3024558" y="311033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466A84-9E1E-86DA-3192-BBAB376EAAFD}"/>
              </a:ext>
            </a:extLst>
          </p:cNvPr>
          <p:cNvSpPr/>
          <p:nvPr/>
        </p:nvSpPr>
        <p:spPr>
          <a:xfrm>
            <a:off x="3309061" y="305030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FAC684-9BC6-A53D-0DB9-D05ECA3D1E41}"/>
              </a:ext>
            </a:extLst>
          </p:cNvPr>
          <p:cNvSpPr/>
          <p:nvPr/>
        </p:nvSpPr>
        <p:spPr>
          <a:xfrm>
            <a:off x="2198687" y="329975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D58402-3C22-B819-0FCE-51977704D280}"/>
              </a:ext>
            </a:extLst>
          </p:cNvPr>
          <p:cNvSpPr/>
          <p:nvPr/>
        </p:nvSpPr>
        <p:spPr>
          <a:xfrm>
            <a:off x="2007856" y="333783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DE14096-FF76-8A45-EBE6-87A3208C3749}"/>
              </a:ext>
            </a:extLst>
          </p:cNvPr>
          <p:cNvSpPr/>
          <p:nvPr/>
        </p:nvSpPr>
        <p:spPr>
          <a:xfrm>
            <a:off x="1779390" y="33945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BD1CE1-2784-7A3B-16D7-D533B93FB8E8}"/>
              </a:ext>
            </a:extLst>
          </p:cNvPr>
          <p:cNvSpPr/>
          <p:nvPr/>
        </p:nvSpPr>
        <p:spPr>
          <a:xfrm>
            <a:off x="1512925" y="34573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09D34CA-4C36-6F2A-E1F5-DB1EA3829636}"/>
              </a:ext>
            </a:extLst>
          </p:cNvPr>
          <p:cNvSpPr/>
          <p:nvPr/>
        </p:nvSpPr>
        <p:spPr>
          <a:xfrm>
            <a:off x="1169095" y="353321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4A2716B-47C3-600F-85BB-8C783DBAF786}"/>
              </a:ext>
            </a:extLst>
          </p:cNvPr>
          <p:cNvSpPr/>
          <p:nvPr/>
        </p:nvSpPr>
        <p:spPr>
          <a:xfrm>
            <a:off x="2405380" y="30857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24FE0F1-8B07-A1F7-BCA2-ED659C6822EC}"/>
              </a:ext>
            </a:extLst>
          </p:cNvPr>
          <p:cNvSpPr/>
          <p:nvPr/>
        </p:nvSpPr>
        <p:spPr>
          <a:xfrm>
            <a:off x="2424116" y="2893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41D521-25A3-0611-48E7-371403E83C2D}"/>
              </a:ext>
            </a:extLst>
          </p:cNvPr>
          <p:cNvSpPr/>
          <p:nvPr/>
        </p:nvSpPr>
        <p:spPr>
          <a:xfrm>
            <a:off x="2436868" y="26600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9F8513B-2E7B-5903-B201-89F23D027D94}"/>
              </a:ext>
            </a:extLst>
          </p:cNvPr>
          <p:cNvSpPr/>
          <p:nvPr/>
        </p:nvSpPr>
        <p:spPr>
          <a:xfrm>
            <a:off x="2456198" y="242511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941FE7C-5DF4-0A1E-1B48-E3350A78A549}"/>
              </a:ext>
            </a:extLst>
          </p:cNvPr>
          <p:cNvSpPr/>
          <p:nvPr/>
        </p:nvSpPr>
        <p:spPr>
          <a:xfrm>
            <a:off x="2478129" y="214564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53D07DB-7566-3301-65C0-CE6073E8240E}"/>
              </a:ext>
            </a:extLst>
          </p:cNvPr>
          <p:cNvSpPr/>
          <p:nvPr/>
        </p:nvSpPr>
        <p:spPr>
          <a:xfrm>
            <a:off x="2379696" y="343602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4B3967D-E198-E47A-18AB-066DBCB4EADB}"/>
              </a:ext>
            </a:extLst>
          </p:cNvPr>
          <p:cNvSpPr/>
          <p:nvPr/>
        </p:nvSpPr>
        <p:spPr>
          <a:xfrm>
            <a:off x="2367711" y="362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41CAC4-2BC4-F6EC-6927-8D118C8F09DA}"/>
              </a:ext>
            </a:extLst>
          </p:cNvPr>
          <p:cNvSpPr/>
          <p:nvPr/>
        </p:nvSpPr>
        <p:spPr>
          <a:xfrm>
            <a:off x="2348975" y="383653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19D4A92-20FB-02FA-482A-2E37D7131713}"/>
              </a:ext>
            </a:extLst>
          </p:cNvPr>
          <p:cNvSpPr/>
          <p:nvPr/>
        </p:nvSpPr>
        <p:spPr>
          <a:xfrm>
            <a:off x="2329336" y="412319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25C0AB9-C3EC-FE04-6D80-4D20B862AD0A}"/>
              </a:ext>
            </a:extLst>
          </p:cNvPr>
          <p:cNvSpPr/>
          <p:nvPr/>
        </p:nvSpPr>
        <p:spPr>
          <a:xfrm>
            <a:off x="2297126" y="44468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8347" y="1708658"/>
                <a:ext cx="451147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𝑒𝑛𝑑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347" y="1708658"/>
                <a:ext cx="4511476" cy="301884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/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blipFill>
                <a:blip r:embed="rId4"/>
                <a:stretch>
                  <a:fillRect r="-146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/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/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blipFill>
                <a:blip r:embed="rId6"/>
                <a:stretch>
                  <a:fillRect r="-145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037C90FE-A64F-83C3-043A-0FBFF36EAC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38012" y="2010542"/>
                <a:ext cx="4839122" cy="668905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𝑏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𝑒𝑛𝑑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8</m:t>
                              </m:r>
                            </m:den>
                          </m:f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3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8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037C90FE-A64F-83C3-043A-0FBFF36EA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012" y="2010542"/>
                <a:ext cx="4839122" cy="6689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05435C-12D0-7BE1-982C-4B4A1CABCC9D}"/>
              </a:ext>
            </a:extLst>
          </p:cNvPr>
          <p:cNvCxnSpPr>
            <a:cxnSpLocks/>
          </p:cNvCxnSpPr>
          <p:nvPr/>
        </p:nvCxnSpPr>
        <p:spPr>
          <a:xfrm flipH="1">
            <a:off x="2616884" y="3057508"/>
            <a:ext cx="46168" cy="61426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itle 1">
                <a:extLst>
                  <a:ext uri="{FF2B5EF4-FFF2-40B4-BE49-F238E27FC236}">
                    <a16:creationId xmlns:a16="http://schemas.microsoft.com/office/drawing/2014/main" id="{EE321A24-9193-360D-FFF6-C8A1A05D24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29895" y="3287735"/>
                <a:ext cx="858159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4" name="Title 1">
                <a:extLst>
                  <a:ext uri="{FF2B5EF4-FFF2-40B4-BE49-F238E27FC236}">
                    <a16:creationId xmlns:a16="http://schemas.microsoft.com/office/drawing/2014/main" id="{EE321A24-9193-360D-FFF6-C8A1A05D2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895" y="3287735"/>
                <a:ext cx="858159" cy="301884"/>
              </a:xfrm>
              <a:prstGeom prst="rect">
                <a:avLst/>
              </a:prstGeom>
              <a:blipFill>
                <a:blip r:embed="rId8"/>
                <a:stretch>
                  <a:fillRect t="-10000" r="-3262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6AA7DBF-B1E2-8C5F-5433-82F064075B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9891" y="3138288"/>
                <a:ext cx="3001667" cy="668905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|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6AA7DBF-B1E2-8C5F-5433-82F064075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891" y="3138288"/>
                <a:ext cx="3001667" cy="6689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3176FB5B-F7D0-4817-4DCB-6F41BC232A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9890" y="3646756"/>
                <a:ext cx="3001667" cy="668905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𝑎𝑛𝑔𝑙𝑒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3176FB5B-F7D0-4817-4DCB-6F41BC232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890" y="3646756"/>
                <a:ext cx="3001667" cy="668905"/>
              </a:xfrm>
              <a:prstGeom prst="rect">
                <a:avLst/>
              </a:prstGeom>
              <a:blipFill>
                <a:blip r:embed="rId10"/>
                <a:stretch>
                  <a:fillRect l="-2439" b="-118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142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287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F9B303-14AB-F8F0-FF0B-0934EC0969AC}"/>
              </a:ext>
            </a:extLst>
          </p:cNvPr>
          <p:cNvSpPr/>
          <p:nvPr/>
        </p:nvSpPr>
        <p:spPr>
          <a:xfrm>
            <a:off x="3702985" y="296084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/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7A0B0308-A258-3A0F-5C64-AF5B00EBDFFF}"/>
              </a:ext>
            </a:extLst>
          </p:cNvPr>
          <p:cNvSpPr/>
          <p:nvPr/>
        </p:nvSpPr>
        <p:spPr>
          <a:xfrm>
            <a:off x="2394813" y="32583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9D7440F-56AD-F0C7-C60D-BD2227A7DCED}"/>
              </a:ext>
            </a:extLst>
          </p:cNvPr>
          <p:cNvSpPr/>
          <p:nvPr/>
        </p:nvSpPr>
        <p:spPr>
          <a:xfrm>
            <a:off x="2579608" y="321078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1D1F508-1753-8037-12CC-9BB7E7B969A1}"/>
              </a:ext>
            </a:extLst>
          </p:cNvPr>
          <p:cNvSpPr/>
          <p:nvPr/>
        </p:nvSpPr>
        <p:spPr>
          <a:xfrm>
            <a:off x="2783358" y="316182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DDE78E-D5B2-B92F-D3DD-1A3EF439665A}"/>
              </a:ext>
            </a:extLst>
          </p:cNvPr>
          <p:cNvSpPr/>
          <p:nvPr/>
        </p:nvSpPr>
        <p:spPr>
          <a:xfrm>
            <a:off x="3024558" y="311033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466A84-9E1E-86DA-3192-BBAB376EAAFD}"/>
              </a:ext>
            </a:extLst>
          </p:cNvPr>
          <p:cNvSpPr/>
          <p:nvPr/>
        </p:nvSpPr>
        <p:spPr>
          <a:xfrm>
            <a:off x="3309061" y="305030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FAC684-9BC6-A53D-0DB9-D05ECA3D1E41}"/>
              </a:ext>
            </a:extLst>
          </p:cNvPr>
          <p:cNvSpPr/>
          <p:nvPr/>
        </p:nvSpPr>
        <p:spPr>
          <a:xfrm>
            <a:off x="2198687" y="329975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D58402-3C22-B819-0FCE-51977704D280}"/>
              </a:ext>
            </a:extLst>
          </p:cNvPr>
          <p:cNvSpPr/>
          <p:nvPr/>
        </p:nvSpPr>
        <p:spPr>
          <a:xfrm>
            <a:off x="2007856" y="333783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DE14096-FF76-8A45-EBE6-87A3208C3749}"/>
              </a:ext>
            </a:extLst>
          </p:cNvPr>
          <p:cNvSpPr/>
          <p:nvPr/>
        </p:nvSpPr>
        <p:spPr>
          <a:xfrm>
            <a:off x="1779390" y="33945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BD1CE1-2784-7A3B-16D7-D533B93FB8E8}"/>
              </a:ext>
            </a:extLst>
          </p:cNvPr>
          <p:cNvSpPr/>
          <p:nvPr/>
        </p:nvSpPr>
        <p:spPr>
          <a:xfrm>
            <a:off x="1512925" y="34573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09D34CA-4C36-6F2A-E1F5-DB1EA3829636}"/>
              </a:ext>
            </a:extLst>
          </p:cNvPr>
          <p:cNvSpPr/>
          <p:nvPr/>
        </p:nvSpPr>
        <p:spPr>
          <a:xfrm>
            <a:off x="1169095" y="35332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4A2716B-47C3-600F-85BB-8C783DBAF786}"/>
              </a:ext>
            </a:extLst>
          </p:cNvPr>
          <p:cNvSpPr/>
          <p:nvPr/>
        </p:nvSpPr>
        <p:spPr>
          <a:xfrm>
            <a:off x="2405380" y="30857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24FE0F1-8B07-A1F7-BCA2-ED659C6822EC}"/>
              </a:ext>
            </a:extLst>
          </p:cNvPr>
          <p:cNvSpPr/>
          <p:nvPr/>
        </p:nvSpPr>
        <p:spPr>
          <a:xfrm>
            <a:off x="2424116" y="289379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41D521-25A3-0611-48E7-371403E83C2D}"/>
              </a:ext>
            </a:extLst>
          </p:cNvPr>
          <p:cNvSpPr/>
          <p:nvPr/>
        </p:nvSpPr>
        <p:spPr>
          <a:xfrm>
            <a:off x="2436868" y="26600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9F8513B-2E7B-5903-B201-89F23D027D94}"/>
              </a:ext>
            </a:extLst>
          </p:cNvPr>
          <p:cNvSpPr/>
          <p:nvPr/>
        </p:nvSpPr>
        <p:spPr>
          <a:xfrm>
            <a:off x="2456198" y="242511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941FE7C-5DF4-0A1E-1B48-E3350A78A549}"/>
              </a:ext>
            </a:extLst>
          </p:cNvPr>
          <p:cNvSpPr/>
          <p:nvPr/>
        </p:nvSpPr>
        <p:spPr>
          <a:xfrm>
            <a:off x="2478129" y="21456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53D07DB-7566-3301-65C0-CE6073E8240E}"/>
              </a:ext>
            </a:extLst>
          </p:cNvPr>
          <p:cNvSpPr/>
          <p:nvPr/>
        </p:nvSpPr>
        <p:spPr>
          <a:xfrm>
            <a:off x="2379696" y="343602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4B3967D-E198-E47A-18AB-066DBCB4EADB}"/>
              </a:ext>
            </a:extLst>
          </p:cNvPr>
          <p:cNvSpPr/>
          <p:nvPr/>
        </p:nvSpPr>
        <p:spPr>
          <a:xfrm>
            <a:off x="2367711" y="362033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41CAC4-2BC4-F6EC-6927-8D118C8F09DA}"/>
              </a:ext>
            </a:extLst>
          </p:cNvPr>
          <p:cNvSpPr/>
          <p:nvPr/>
        </p:nvSpPr>
        <p:spPr>
          <a:xfrm>
            <a:off x="2348975" y="383653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19D4A92-20FB-02FA-482A-2E37D7131713}"/>
              </a:ext>
            </a:extLst>
          </p:cNvPr>
          <p:cNvSpPr/>
          <p:nvPr/>
        </p:nvSpPr>
        <p:spPr>
          <a:xfrm>
            <a:off x="2329336" y="412319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25C0AB9-C3EC-FE04-6D80-4D20B862AD0A}"/>
              </a:ext>
            </a:extLst>
          </p:cNvPr>
          <p:cNvSpPr/>
          <p:nvPr/>
        </p:nvSpPr>
        <p:spPr>
          <a:xfrm>
            <a:off x="2297126" y="444680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8347" y="1708658"/>
                <a:ext cx="451147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𝑒𝑛𝑑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347" y="1708658"/>
                <a:ext cx="4511476" cy="301884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/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blipFill>
                <a:blip r:embed="rId4"/>
                <a:stretch>
                  <a:fillRect r="-146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/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/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blipFill>
                <a:blip r:embed="rId6"/>
                <a:stretch>
                  <a:fillRect r="-145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037C90FE-A64F-83C3-043A-0FBFF36EAC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38012" y="2010542"/>
                <a:ext cx="4839122" cy="668905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𝑏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𝑒𝑛𝑑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8</m:t>
                              </m:r>
                            </m:den>
                          </m:f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3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8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037C90FE-A64F-83C3-043A-0FBFF36EA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012" y="2010542"/>
                <a:ext cx="4839122" cy="6689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05435C-12D0-7BE1-982C-4B4A1CABCC9D}"/>
              </a:ext>
            </a:extLst>
          </p:cNvPr>
          <p:cNvCxnSpPr>
            <a:cxnSpLocks/>
          </p:cNvCxnSpPr>
          <p:nvPr/>
        </p:nvCxnSpPr>
        <p:spPr>
          <a:xfrm flipH="1">
            <a:off x="2007856" y="3057508"/>
            <a:ext cx="655196" cy="16564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itle 1">
                <a:extLst>
                  <a:ext uri="{FF2B5EF4-FFF2-40B4-BE49-F238E27FC236}">
                    <a16:creationId xmlns:a16="http://schemas.microsoft.com/office/drawing/2014/main" id="{EE321A24-9193-360D-FFF6-C8A1A05D24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98818" y="2831452"/>
                <a:ext cx="858159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4" name="Title 1">
                <a:extLst>
                  <a:ext uri="{FF2B5EF4-FFF2-40B4-BE49-F238E27FC236}">
                    <a16:creationId xmlns:a16="http://schemas.microsoft.com/office/drawing/2014/main" id="{EE321A24-9193-360D-FFF6-C8A1A05D2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818" y="2831452"/>
                <a:ext cx="858159" cy="301884"/>
              </a:xfrm>
              <a:prstGeom prst="rect">
                <a:avLst/>
              </a:prstGeom>
              <a:blipFill>
                <a:blip r:embed="rId8"/>
                <a:stretch>
                  <a:fillRect t="-10000" r="-321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6AA7DBF-B1E2-8C5F-5433-82F064075B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9891" y="3138288"/>
                <a:ext cx="3001667" cy="668905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|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6AA7DBF-B1E2-8C5F-5433-82F064075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891" y="3138288"/>
                <a:ext cx="3001667" cy="6689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3176FB5B-F7D0-4817-4DCB-6F41BC232A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9890" y="3646756"/>
                <a:ext cx="3001667" cy="668905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𝑎𝑛𝑔𝑙𝑒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3176FB5B-F7D0-4817-4DCB-6F41BC232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890" y="3646756"/>
                <a:ext cx="3001667" cy="668905"/>
              </a:xfrm>
              <a:prstGeom prst="rect">
                <a:avLst/>
              </a:prstGeom>
              <a:blipFill>
                <a:blip r:embed="rId10"/>
                <a:stretch>
                  <a:fillRect l="-2439" b="-118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816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288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/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blipFill>
                <a:blip r:embed="rId2"/>
                <a:stretch>
                  <a:fillRect r="-146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C8504362-08E3-24E0-8A39-F8BA3777EC8E}"/>
              </a:ext>
            </a:extLst>
          </p:cNvPr>
          <p:cNvSpPr txBox="1"/>
          <p:nvPr/>
        </p:nvSpPr>
        <p:spPr>
          <a:xfrm>
            <a:off x="4371031" y="1577320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Transformation from a profile of positions to a profile of vector length referencing the reference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28AEE4B-4F60-8A83-DE63-4DE0C183B62C}"/>
                  </a:ext>
                </a:extLst>
              </p:cNvPr>
              <p:cNvSpPr txBox="1"/>
              <p:nvPr/>
            </p:nvSpPr>
            <p:spPr>
              <a:xfrm>
                <a:off x="4921003" y="2476869"/>
                <a:ext cx="5467350" cy="889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𝑣𝑒𝑐𝑡𝑜𝑟1 𝑙𝑒𝑛𝑔𝑡ℎ 𝑝𝑟𝑜𝑓𝑖𝑙𝑒(𝑖)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|𝑣𝑒𝑐𝑡𝑜𝑟1 𝑝𝑟𝑜𝑓𝑖𝑙𝑒(𝑖)−𝑣𝑒𝑐𝑡𝑜𝑟1 𝑝𝑟𝑜𝑓𝑖𝑙𝑒(1)|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−|𝑣𝑒𝑐𝑡𝑜𝑟1 𝑝𝑟𝑜𝑓𝑖𝑙𝑒(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𝑟𝑒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𝑖𝑛𝑑𝑒𝑥</m:t>
                        </m:r>
                      </m:sub>
                    </m:sSub>
                  </m:oMath>
                </a14:m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(1))−𝑣𝑒𝑐𝑡𝑜𝑟1 𝑝𝑟𝑜𝑓𝑖𝑙𝑒(1)|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28AEE4B-4F60-8A83-DE63-4DE0C183B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003" y="2476869"/>
                <a:ext cx="5467350" cy="889090"/>
              </a:xfrm>
              <a:prstGeom prst="rect">
                <a:avLst/>
              </a:prstGeom>
              <a:blipFill>
                <a:blip r:embed="rId3"/>
                <a:stretch>
                  <a:fillRect b="-47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CE3075-E1A1-9A30-40FA-1C5D8351DB67}"/>
                  </a:ext>
                </a:extLst>
              </p:cNvPr>
              <p:cNvSpPr txBox="1"/>
              <p:nvPr/>
            </p:nvSpPr>
            <p:spPr>
              <a:xfrm>
                <a:off x="4921003" y="3614116"/>
                <a:ext cx="5467350" cy="889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𝑣𝑒𝑐𝑡𝑜𝑟2 𝑙𝑒𝑛𝑔𝑡ℎ 𝑝𝑟𝑜𝑓𝑖𝑙𝑒(𝑖)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|𝑣𝑒𝑐𝑡𝑜𝑟2 𝑝𝑟𝑜𝑓𝑖𝑙𝑒(𝑖)−𝑣𝑒𝑐𝑡𝑜𝑟2 𝑝𝑟𝑜𝑓𝑖𝑙𝑒(1)|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−|𝑣𝑒𝑐𝑡𝑜𝑟2 𝑝𝑟𝑜𝑓𝑖𝑙𝑒(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𝑟𝑒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𝑖𝑛𝑑𝑒𝑥</m:t>
                        </m:r>
                      </m:sub>
                    </m:sSub>
                  </m:oMath>
                </a14:m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(2))−𝑣𝑒𝑐𝑡𝑜𝑟2 𝑝𝑟𝑜𝑓𝑖𝑙𝑒(1)|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CE3075-E1A1-9A30-40FA-1C5D8351D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003" y="3614116"/>
                <a:ext cx="5467350" cy="889090"/>
              </a:xfrm>
              <a:prstGeom prst="rect">
                <a:avLst/>
              </a:prstGeom>
              <a:blipFill>
                <a:blip r:embed="rId4"/>
                <a:stretch>
                  <a:fillRect b="-47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EE7C46D-5FE1-38D1-9AAC-CC910849337F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247AF85-F115-3D45-1396-17255C66EDE5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1397A192-6FFD-BA33-341A-4A4B93EADAAD}"/>
              </a:ext>
            </a:extLst>
          </p:cNvPr>
          <p:cNvSpPr/>
          <p:nvPr/>
        </p:nvSpPr>
        <p:spPr>
          <a:xfrm>
            <a:off x="3702985" y="296084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1CAE928-6E99-2C15-15DE-92738D5148F8}"/>
                  </a:ext>
                </a:extLst>
              </p:cNvPr>
              <p:cNvSpPr txBox="1"/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1CAE928-6E99-2C15-15DE-92738D514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Oval 111">
            <a:extLst>
              <a:ext uri="{FF2B5EF4-FFF2-40B4-BE49-F238E27FC236}">
                <a16:creationId xmlns:a16="http://schemas.microsoft.com/office/drawing/2014/main" id="{F35B0C62-349E-6B25-BD38-8D4F4AEF4201}"/>
              </a:ext>
            </a:extLst>
          </p:cNvPr>
          <p:cNvSpPr/>
          <p:nvPr/>
        </p:nvSpPr>
        <p:spPr>
          <a:xfrm>
            <a:off x="2394813" y="325838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C718FA06-F482-269C-1E7C-A2C06E6F308F}"/>
              </a:ext>
            </a:extLst>
          </p:cNvPr>
          <p:cNvSpPr/>
          <p:nvPr/>
        </p:nvSpPr>
        <p:spPr>
          <a:xfrm>
            <a:off x="2579608" y="321078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F300C28-0FCE-98D2-5463-DB1D463EA442}"/>
              </a:ext>
            </a:extLst>
          </p:cNvPr>
          <p:cNvSpPr/>
          <p:nvPr/>
        </p:nvSpPr>
        <p:spPr>
          <a:xfrm>
            <a:off x="2783358" y="316182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CB82ED2-B72B-AC53-555C-22E1E01D05DF}"/>
              </a:ext>
            </a:extLst>
          </p:cNvPr>
          <p:cNvSpPr/>
          <p:nvPr/>
        </p:nvSpPr>
        <p:spPr>
          <a:xfrm>
            <a:off x="3024558" y="311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6A5C2BD7-BFA1-4653-6590-8859A621F5B6}"/>
              </a:ext>
            </a:extLst>
          </p:cNvPr>
          <p:cNvSpPr/>
          <p:nvPr/>
        </p:nvSpPr>
        <p:spPr>
          <a:xfrm>
            <a:off x="3309061" y="30503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51466EF-DBDB-C4B2-0D91-8529EB7304D0}"/>
              </a:ext>
            </a:extLst>
          </p:cNvPr>
          <p:cNvSpPr/>
          <p:nvPr/>
        </p:nvSpPr>
        <p:spPr>
          <a:xfrm>
            <a:off x="2198687" y="329975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0F258AF3-F4B7-B186-3132-629AD56E1A3B}"/>
              </a:ext>
            </a:extLst>
          </p:cNvPr>
          <p:cNvSpPr/>
          <p:nvPr/>
        </p:nvSpPr>
        <p:spPr>
          <a:xfrm>
            <a:off x="2007856" y="333783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A2705D17-2120-1392-DE0C-405D32943DE0}"/>
              </a:ext>
            </a:extLst>
          </p:cNvPr>
          <p:cNvSpPr/>
          <p:nvPr/>
        </p:nvSpPr>
        <p:spPr>
          <a:xfrm>
            <a:off x="1779390" y="339455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799689DB-3710-F34D-CC73-FAAB4905AF7E}"/>
              </a:ext>
            </a:extLst>
          </p:cNvPr>
          <p:cNvSpPr/>
          <p:nvPr/>
        </p:nvSpPr>
        <p:spPr>
          <a:xfrm>
            <a:off x="1512925" y="345731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062F79F-0812-134E-4110-3718F375A63A}"/>
              </a:ext>
            </a:extLst>
          </p:cNvPr>
          <p:cNvSpPr/>
          <p:nvPr/>
        </p:nvSpPr>
        <p:spPr>
          <a:xfrm>
            <a:off x="1169095" y="35332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B36475A-3876-D789-EE83-BB43ACCE50A3}"/>
              </a:ext>
            </a:extLst>
          </p:cNvPr>
          <p:cNvSpPr/>
          <p:nvPr/>
        </p:nvSpPr>
        <p:spPr>
          <a:xfrm>
            <a:off x="2405380" y="308578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B0AD1168-D471-605C-0BDB-0B04FD548D60}"/>
              </a:ext>
            </a:extLst>
          </p:cNvPr>
          <p:cNvSpPr/>
          <p:nvPr/>
        </p:nvSpPr>
        <p:spPr>
          <a:xfrm>
            <a:off x="2424116" y="2893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3B35015-68A7-DA71-7DBC-74C785534546}"/>
              </a:ext>
            </a:extLst>
          </p:cNvPr>
          <p:cNvSpPr/>
          <p:nvPr/>
        </p:nvSpPr>
        <p:spPr>
          <a:xfrm>
            <a:off x="2436868" y="266006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2509B60B-EB84-9D30-9D20-875EE990652D}"/>
              </a:ext>
            </a:extLst>
          </p:cNvPr>
          <p:cNvSpPr/>
          <p:nvPr/>
        </p:nvSpPr>
        <p:spPr>
          <a:xfrm>
            <a:off x="2456198" y="24251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1D924115-053A-5D40-27CF-8CA257E45436}"/>
              </a:ext>
            </a:extLst>
          </p:cNvPr>
          <p:cNvSpPr/>
          <p:nvPr/>
        </p:nvSpPr>
        <p:spPr>
          <a:xfrm>
            <a:off x="2478129" y="214564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BFF79A7-6CBA-1DF7-003F-FBDA53BF4231}"/>
              </a:ext>
            </a:extLst>
          </p:cNvPr>
          <p:cNvSpPr/>
          <p:nvPr/>
        </p:nvSpPr>
        <p:spPr>
          <a:xfrm>
            <a:off x="2379696" y="343602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F4329628-D2E4-9735-9176-9955A0CBEFB5}"/>
              </a:ext>
            </a:extLst>
          </p:cNvPr>
          <p:cNvSpPr/>
          <p:nvPr/>
        </p:nvSpPr>
        <p:spPr>
          <a:xfrm>
            <a:off x="2367711" y="362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53709894-C77A-47E4-2B9B-1C10689946AB}"/>
              </a:ext>
            </a:extLst>
          </p:cNvPr>
          <p:cNvSpPr/>
          <p:nvPr/>
        </p:nvSpPr>
        <p:spPr>
          <a:xfrm>
            <a:off x="2348975" y="38365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59FE115F-96D4-594B-D36F-0F5A0E81FA3E}"/>
              </a:ext>
            </a:extLst>
          </p:cNvPr>
          <p:cNvSpPr/>
          <p:nvPr/>
        </p:nvSpPr>
        <p:spPr>
          <a:xfrm>
            <a:off x="2329336" y="41231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20B046FD-B41E-657E-A6BE-918C54B72A41}"/>
              </a:ext>
            </a:extLst>
          </p:cNvPr>
          <p:cNvSpPr/>
          <p:nvPr/>
        </p:nvSpPr>
        <p:spPr>
          <a:xfrm>
            <a:off x="2297126" y="44468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226B6B2-82B4-BCBE-CA43-CA3E692F62F9}"/>
                  </a:ext>
                </a:extLst>
              </p:cNvPr>
              <p:cNvSpPr txBox="1"/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226B6B2-82B4-BCBE-CA43-CA3E692F6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2567916-028B-AC2D-215B-0EF5A2E837C1}"/>
                  </a:ext>
                </a:extLst>
              </p:cNvPr>
              <p:cNvSpPr txBox="1"/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2567916-028B-AC2D-215B-0EF5A2E83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blipFill>
                <a:blip r:embed="rId7"/>
                <a:stretch>
                  <a:fillRect r="-145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05435C-12D0-7BE1-982C-4B4A1CABCC9D}"/>
              </a:ext>
            </a:extLst>
          </p:cNvPr>
          <p:cNvCxnSpPr>
            <a:cxnSpLocks/>
          </p:cNvCxnSpPr>
          <p:nvPr/>
        </p:nvCxnSpPr>
        <p:spPr>
          <a:xfrm flipV="1">
            <a:off x="2289074" y="3053588"/>
            <a:ext cx="1426154" cy="49170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1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289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/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blipFill>
                <a:blip r:embed="rId2"/>
                <a:stretch>
                  <a:fillRect r="-146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C8504362-08E3-24E0-8A39-F8BA3777EC8E}"/>
              </a:ext>
            </a:extLst>
          </p:cNvPr>
          <p:cNvSpPr txBox="1"/>
          <p:nvPr/>
        </p:nvSpPr>
        <p:spPr>
          <a:xfrm>
            <a:off x="4371031" y="1577320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Transformation from a profile of positions to a profile of vector length referencing the reference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28AEE4B-4F60-8A83-DE63-4DE0C183B62C}"/>
                  </a:ext>
                </a:extLst>
              </p:cNvPr>
              <p:cNvSpPr txBox="1"/>
              <p:nvPr/>
            </p:nvSpPr>
            <p:spPr>
              <a:xfrm>
                <a:off x="4921003" y="2476869"/>
                <a:ext cx="5467350" cy="889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𝑣𝑒𝑐𝑡𝑜𝑟1 𝑙𝑒𝑛𝑔𝑡ℎ 𝑝𝑟𝑜𝑓𝑖𝑙𝑒(𝑖)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|𝑣𝑒𝑐𝑡𝑜𝑟1 𝑝𝑟𝑜𝑓𝑖𝑙𝑒(𝑖)−𝑣𝑒𝑐𝑡𝑜𝑟1 𝑝𝑟𝑜𝑓𝑖𝑙𝑒(1)|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−|𝑣𝑒𝑐𝑡𝑜𝑟1 𝑝𝑟𝑜𝑓𝑖𝑙𝑒(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𝑟𝑒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𝑖𝑛𝑑𝑒𝑥</m:t>
                        </m:r>
                      </m:sub>
                    </m:sSub>
                  </m:oMath>
                </a14:m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(1))−𝑣𝑒𝑐𝑡𝑜𝑟1 𝑝𝑟𝑜𝑓𝑖𝑙𝑒(1)|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28AEE4B-4F60-8A83-DE63-4DE0C183B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003" y="2476869"/>
                <a:ext cx="5467350" cy="889090"/>
              </a:xfrm>
              <a:prstGeom prst="rect">
                <a:avLst/>
              </a:prstGeom>
              <a:blipFill>
                <a:blip r:embed="rId3"/>
                <a:stretch>
                  <a:fillRect b="-47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CE3075-E1A1-9A30-40FA-1C5D8351DB67}"/>
                  </a:ext>
                </a:extLst>
              </p:cNvPr>
              <p:cNvSpPr txBox="1"/>
              <p:nvPr/>
            </p:nvSpPr>
            <p:spPr>
              <a:xfrm>
                <a:off x="4921003" y="3614116"/>
                <a:ext cx="5467350" cy="889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𝑣𝑒𝑐𝑡𝑜𝑟2 𝑙𝑒𝑛𝑔𝑡ℎ 𝑝𝑟𝑜𝑓𝑖𝑙𝑒(𝑖)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|𝑣𝑒𝑐𝑡𝑜𝑟2 𝑝𝑟𝑜𝑓𝑖𝑙𝑒(𝑖)−𝑣𝑒𝑐𝑡𝑜𝑟2 𝑝𝑟𝑜𝑓𝑖𝑙𝑒(1)|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−|𝑣𝑒𝑐𝑡𝑜𝑟2 𝑝𝑟𝑜𝑓𝑖𝑙𝑒(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𝑟𝑒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𝑖𝑛𝑑𝑒𝑥</m:t>
                        </m:r>
                      </m:sub>
                    </m:sSub>
                  </m:oMath>
                </a14:m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(2))−𝑣𝑒𝑐𝑡𝑜𝑟2 𝑝𝑟𝑜𝑓𝑖𝑙𝑒(1)|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CE3075-E1A1-9A30-40FA-1C5D8351D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003" y="3614116"/>
                <a:ext cx="5467350" cy="889090"/>
              </a:xfrm>
              <a:prstGeom prst="rect">
                <a:avLst/>
              </a:prstGeom>
              <a:blipFill>
                <a:blip r:embed="rId4"/>
                <a:stretch>
                  <a:fillRect b="-47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EE7C46D-5FE1-38D1-9AAC-CC910849337F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247AF85-F115-3D45-1396-17255C66EDE5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1397A192-6FFD-BA33-341A-4A4B93EADAAD}"/>
              </a:ext>
            </a:extLst>
          </p:cNvPr>
          <p:cNvSpPr/>
          <p:nvPr/>
        </p:nvSpPr>
        <p:spPr>
          <a:xfrm>
            <a:off x="3702985" y="296084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1CAE928-6E99-2C15-15DE-92738D5148F8}"/>
                  </a:ext>
                </a:extLst>
              </p:cNvPr>
              <p:cNvSpPr txBox="1"/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1CAE928-6E99-2C15-15DE-92738D514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Oval 111">
            <a:extLst>
              <a:ext uri="{FF2B5EF4-FFF2-40B4-BE49-F238E27FC236}">
                <a16:creationId xmlns:a16="http://schemas.microsoft.com/office/drawing/2014/main" id="{F35B0C62-349E-6B25-BD38-8D4F4AEF4201}"/>
              </a:ext>
            </a:extLst>
          </p:cNvPr>
          <p:cNvSpPr/>
          <p:nvPr/>
        </p:nvSpPr>
        <p:spPr>
          <a:xfrm>
            <a:off x="2394813" y="325838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C718FA06-F482-269C-1E7C-A2C06E6F308F}"/>
              </a:ext>
            </a:extLst>
          </p:cNvPr>
          <p:cNvSpPr/>
          <p:nvPr/>
        </p:nvSpPr>
        <p:spPr>
          <a:xfrm>
            <a:off x="2579608" y="321078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F300C28-0FCE-98D2-5463-DB1D463EA442}"/>
              </a:ext>
            </a:extLst>
          </p:cNvPr>
          <p:cNvSpPr/>
          <p:nvPr/>
        </p:nvSpPr>
        <p:spPr>
          <a:xfrm>
            <a:off x="2783358" y="316182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CB82ED2-B72B-AC53-555C-22E1E01D05DF}"/>
              </a:ext>
            </a:extLst>
          </p:cNvPr>
          <p:cNvSpPr/>
          <p:nvPr/>
        </p:nvSpPr>
        <p:spPr>
          <a:xfrm>
            <a:off x="3024558" y="311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6A5C2BD7-BFA1-4653-6590-8859A621F5B6}"/>
              </a:ext>
            </a:extLst>
          </p:cNvPr>
          <p:cNvSpPr/>
          <p:nvPr/>
        </p:nvSpPr>
        <p:spPr>
          <a:xfrm>
            <a:off x="3309061" y="30503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51466EF-DBDB-C4B2-0D91-8529EB7304D0}"/>
              </a:ext>
            </a:extLst>
          </p:cNvPr>
          <p:cNvSpPr/>
          <p:nvPr/>
        </p:nvSpPr>
        <p:spPr>
          <a:xfrm>
            <a:off x="2198687" y="329975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0F258AF3-F4B7-B186-3132-629AD56E1A3B}"/>
              </a:ext>
            </a:extLst>
          </p:cNvPr>
          <p:cNvSpPr/>
          <p:nvPr/>
        </p:nvSpPr>
        <p:spPr>
          <a:xfrm>
            <a:off x="2007856" y="333783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A2705D17-2120-1392-DE0C-405D32943DE0}"/>
              </a:ext>
            </a:extLst>
          </p:cNvPr>
          <p:cNvSpPr/>
          <p:nvPr/>
        </p:nvSpPr>
        <p:spPr>
          <a:xfrm>
            <a:off x="1779390" y="339455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799689DB-3710-F34D-CC73-FAAB4905AF7E}"/>
              </a:ext>
            </a:extLst>
          </p:cNvPr>
          <p:cNvSpPr/>
          <p:nvPr/>
        </p:nvSpPr>
        <p:spPr>
          <a:xfrm>
            <a:off x="1512925" y="345731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062F79F-0812-134E-4110-3718F375A63A}"/>
              </a:ext>
            </a:extLst>
          </p:cNvPr>
          <p:cNvSpPr/>
          <p:nvPr/>
        </p:nvSpPr>
        <p:spPr>
          <a:xfrm>
            <a:off x="1169095" y="35332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B36475A-3876-D789-EE83-BB43ACCE50A3}"/>
              </a:ext>
            </a:extLst>
          </p:cNvPr>
          <p:cNvSpPr/>
          <p:nvPr/>
        </p:nvSpPr>
        <p:spPr>
          <a:xfrm>
            <a:off x="2405380" y="308578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B0AD1168-D471-605C-0BDB-0B04FD548D60}"/>
              </a:ext>
            </a:extLst>
          </p:cNvPr>
          <p:cNvSpPr/>
          <p:nvPr/>
        </p:nvSpPr>
        <p:spPr>
          <a:xfrm>
            <a:off x="2424116" y="2893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3B35015-68A7-DA71-7DBC-74C785534546}"/>
              </a:ext>
            </a:extLst>
          </p:cNvPr>
          <p:cNvSpPr/>
          <p:nvPr/>
        </p:nvSpPr>
        <p:spPr>
          <a:xfrm>
            <a:off x="2436868" y="266006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2509B60B-EB84-9D30-9D20-875EE990652D}"/>
              </a:ext>
            </a:extLst>
          </p:cNvPr>
          <p:cNvSpPr/>
          <p:nvPr/>
        </p:nvSpPr>
        <p:spPr>
          <a:xfrm>
            <a:off x="2456198" y="24251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1D924115-053A-5D40-27CF-8CA257E45436}"/>
              </a:ext>
            </a:extLst>
          </p:cNvPr>
          <p:cNvSpPr/>
          <p:nvPr/>
        </p:nvSpPr>
        <p:spPr>
          <a:xfrm>
            <a:off x="2478129" y="214564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BFF79A7-6CBA-1DF7-003F-FBDA53BF4231}"/>
              </a:ext>
            </a:extLst>
          </p:cNvPr>
          <p:cNvSpPr/>
          <p:nvPr/>
        </p:nvSpPr>
        <p:spPr>
          <a:xfrm>
            <a:off x="2379696" y="343602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F4329628-D2E4-9735-9176-9955A0CBEFB5}"/>
              </a:ext>
            </a:extLst>
          </p:cNvPr>
          <p:cNvSpPr/>
          <p:nvPr/>
        </p:nvSpPr>
        <p:spPr>
          <a:xfrm>
            <a:off x="2367711" y="362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53709894-C77A-47E4-2B9B-1C10689946AB}"/>
              </a:ext>
            </a:extLst>
          </p:cNvPr>
          <p:cNvSpPr/>
          <p:nvPr/>
        </p:nvSpPr>
        <p:spPr>
          <a:xfrm>
            <a:off x="2348975" y="38365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59FE115F-96D4-594B-D36F-0F5A0E81FA3E}"/>
              </a:ext>
            </a:extLst>
          </p:cNvPr>
          <p:cNvSpPr/>
          <p:nvPr/>
        </p:nvSpPr>
        <p:spPr>
          <a:xfrm>
            <a:off x="2329336" y="41231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20B046FD-B41E-657E-A6BE-918C54B72A41}"/>
              </a:ext>
            </a:extLst>
          </p:cNvPr>
          <p:cNvSpPr/>
          <p:nvPr/>
        </p:nvSpPr>
        <p:spPr>
          <a:xfrm>
            <a:off x="2297126" y="44468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226B6B2-82B4-BCBE-CA43-CA3E692F62F9}"/>
                  </a:ext>
                </a:extLst>
              </p:cNvPr>
              <p:cNvSpPr txBox="1"/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226B6B2-82B4-BCBE-CA43-CA3E692F6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2567916-028B-AC2D-215B-0EF5A2E837C1}"/>
                  </a:ext>
                </a:extLst>
              </p:cNvPr>
              <p:cNvSpPr txBox="1"/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2567916-028B-AC2D-215B-0EF5A2E83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blipFill>
                <a:blip r:embed="rId7"/>
                <a:stretch>
                  <a:fillRect r="-145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05435C-12D0-7BE1-982C-4B4A1CABCC9D}"/>
              </a:ext>
            </a:extLst>
          </p:cNvPr>
          <p:cNvCxnSpPr>
            <a:cxnSpLocks/>
          </p:cNvCxnSpPr>
          <p:nvPr/>
        </p:nvCxnSpPr>
        <p:spPr>
          <a:xfrm flipH="1">
            <a:off x="1281905" y="3545291"/>
            <a:ext cx="1007169" cy="2483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929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473BEBF-9A82-4EC5-3806-4A742101034A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8209644" y="294102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8093391" y="2661333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7903510" y="302454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954485" y="326574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808300" y="279722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8375200" y="2530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513545" y="284652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577772" y="3179500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272542" y="322701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593864-2270-C13E-E535-458EA34942D0}"/>
              </a:ext>
            </a:extLst>
          </p:cNvPr>
          <p:cNvSpPr txBox="1"/>
          <p:nvPr/>
        </p:nvSpPr>
        <p:spPr>
          <a:xfrm>
            <a:off x="194912" y="1345888"/>
            <a:ext cx="385003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204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290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/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blipFill>
                <a:blip r:embed="rId2"/>
                <a:stretch>
                  <a:fillRect r="-146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C8504362-08E3-24E0-8A39-F8BA3777EC8E}"/>
              </a:ext>
            </a:extLst>
          </p:cNvPr>
          <p:cNvSpPr txBox="1"/>
          <p:nvPr/>
        </p:nvSpPr>
        <p:spPr>
          <a:xfrm>
            <a:off x="4371031" y="1577320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Transformation from a profile of positions to a profile of vector length referencing the reference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28AEE4B-4F60-8A83-DE63-4DE0C183B62C}"/>
                  </a:ext>
                </a:extLst>
              </p:cNvPr>
              <p:cNvSpPr txBox="1"/>
              <p:nvPr/>
            </p:nvSpPr>
            <p:spPr>
              <a:xfrm>
                <a:off x="4921003" y="2476869"/>
                <a:ext cx="5467350" cy="889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𝑣𝑒𝑐𝑡𝑜𝑟1 𝑙𝑒𝑛𝑔𝑡ℎ 𝑝𝑟𝑜𝑓𝑖𝑙𝑒(𝑖)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|𝑣𝑒𝑐𝑡𝑜𝑟1 𝑝𝑟𝑜𝑓𝑖𝑙𝑒(𝑖)−𝑣𝑒𝑐𝑡𝑜𝑟1 𝑝𝑟𝑜𝑓𝑖𝑙𝑒(1)|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−|𝑣𝑒𝑐𝑡𝑜𝑟1 𝑝𝑟𝑜𝑓𝑖𝑙𝑒(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𝑟𝑒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𝑖𝑛𝑑𝑒𝑥</m:t>
                        </m:r>
                      </m:sub>
                    </m:sSub>
                  </m:oMath>
                </a14:m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(1))−𝑣𝑒𝑐𝑡𝑜𝑟1 𝑝𝑟𝑜𝑓𝑖𝑙𝑒(1)|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28AEE4B-4F60-8A83-DE63-4DE0C183B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003" y="2476869"/>
                <a:ext cx="5467350" cy="889090"/>
              </a:xfrm>
              <a:prstGeom prst="rect">
                <a:avLst/>
              </a:prstGeom>
              <a:blipFill>
                <a:blip r:embed="rId3"/>
                <a:stretch>
                  <a:fillRect b="-47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CE3075-E1A1-9A30-40FA-1C5D8351DB67}"/>
                  </a:ext>
                </a:extLst>
              </p:cNvPr>
              <p:cNvSpPr txBox="1"/>
              <p:nvPr/>
            </p:nvSpPr>
            <p:spPr>
              <a:xfrm>
                <a:off x="4921003" y="3614116"/>
                <a:ext cx="5467350" cy="889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𝑣𝑒𝑐𝑡𝑜𝑟2 𝑙𝑒𝑛𝑔𝑡ℎ 𝑝𝑟𝑜𝑓𝑖𝑙𝑒(𝑖)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|𝑣𝑒𝑐𝑡𝑜𝑟2 𝑝𝑟𝑜𝑓𝑖𝑙𝑒(𝑖)−𝑣𝑒𝑐𝑡𝑜𝑟2 𝑝𝑟𝑜𝑓𝑖𝑙𝑒(1)|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−|𝑣𝑒𝑐𝑡𝑜𝑟2 𝑝𝑟𝑜𝑓𝑖𝑙𝑒(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𝑟𝑒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𝑖𝑛𝑑𝑒𝑥</m:t>
                        </m:r>
                      </m:sub>
                    </m:sSub>
                  </m:oMath>
                </a14:m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(2))−𝑣𝑒𝑐𝑡𝑜𝑟2 𝑝𝑟𝑜𝑓𝑖𝑙𝑒(1)|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CE3075-E1A1-9A30-40FA-1C5D8351D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003" y="3614116"/>
                <a:ext cx="5467350" cy="889090"/>
              </a:xfrm>
              <a:prstGeom prst="rect">
                <a:avLst/>
              </a:prstGeom>
              <a:blipFill>
                <a:blip r:embed="rId4"/>
                <a:stretch>
                  <a:fillRect b="-47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EE7C46D-5FE1-38D1-9AAC-CC910849337F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247AF85-F115-3D45-1396-17255C66EDE5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1397A192-6FFD-BA33-341A-4A4B93EADAAD}"/>
              </a:ext>
            </a:extLst>
          </p:cNvPr>
          <p:cNvSpPr/>
          <p:nvPr/>
        </p:nvSpPr>
        <p:spPr>
          <a:xfrm>
            <a:off x="3702985" y="296084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1CAE928-6E99-2C15-15DE-92738D5148F8}"/>
                  </a:ext>
                </a:extLst>
              </p:cNvPr>
              <p:cNvSpPr txBox="1"/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1CAE928-6E99-2C15-15DE-92738D514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Oval 111">
            <a:extLst>
              <a:ext uri="{FF2B5EF4-FFF2-40B4-BE49-F238E27FC236}">
                <a16:creationId xmlns:a16="http://schemas.microsoft.com/office/drawing/2014/main" id="{F35B0C62-349E-6B25-BD38-8D4F4AEF4201}"/>
              </a:ext>
            </a:extLst>
          </p:cNvPr>
          <p:cNvSpPr/>
          <p:nvPr/>
        </p:nvSpPr>
        <p:spPr>
          <a:xfrm>
            <a:off x="2394813" y="325838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C718FA06-F482-269C-1E7C-A2C06E6F308F}"/>
              </a:ext>
            </a:extLst>
          </p:cNvPr>
          <p:cNvSpPr/>
          <p:nvPr/>
        </p:nvSpPr>
        <p:spPr>
          <a:xfrm>
            <a:off x="2579608" y="321078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F300C28-0FCE-98D2-5463-DB1D463EA442}"/>
              </a:ext>
            </a:extLst>
          </p:cNvPr>
          <p:cNvSpPr/>
          <p:nvPr/>
        </p:nvSpPr>
        <p:spPr>
          <a:xfrm>
            <a:off x="2783358" y="316182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CB82ED2-B72B-AC53-555C-22E1E01D05DF}"/>
              </a:ext>
            </a:extLst>
          </p:cNvPr>
          <p:cNvSpPr/>
          <p:nvPr/>
        </p:nvSpPr>
        <p:spPr>
          <a:xfrm>
            <a:off x="3024558" y="311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6A5C2BD7-BFA1-4653-6590-8859A621F5B6}"/>
              </a:ext>
            </a:extLst>
          </p:cNvPr>
          <p:cNvSpPr/>
          <p:nvPr/>
        </p:nvSpPr>
        <p:spPr>
          <a:xfrm>
            <a:off x="3309061" y="30503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51466EF-DBDB-C4B2-0D91-8529EB7304D0}"/>
              </a:ext>
            </a:extLst>
          </p:cNvPr>
          <p:cNvSpPr/>
          <p:nvPr/>
        </p:nvSpPr>
        <p:spPr>
          <a:xfrm>
            <a:off x="2198687" y="329975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0F258AF3-F4B7-B186-3132-629AD56E1A3B}"/>
              </a:ext>
            </a:extLst>
          </p:cNvPr>
          <p:cNvSpPr/>
          <p:nvPr/>
        </p:nvSpPr>
        <p:spPr>
          <a:xfrm>
            <a:off x="2007856" y="333783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A2705D17-2120-1392-DE0C-405D32943DE0}"/>
              </a:ext>
            </a:extLst>
          </p:cNvPr>
          <p:cNvSpPr/>
          <p:nvPr/>
        </p:nvSpPr>
        <p:spPr>
          <a:xfrm>
            <a:off x="1779390" y="339455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799689DB-3710-F34D-CC73-FAAB4905AF7E}"/>
              </a:ext>
            </a:extLst>
          </p:cNvPr>
          <p:cNvSpPr/>
          <p:nvPr/>
        </p:nvSpPr>
        <p:spPr>
          <a:xfrm>
            <a:off x="1512925" y="345731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062F79F-0812-134E-4110-3718F375A63A}"/>
              </a:ext>
            </a:extLst>
          </p:cNvPr>
          <p:cNvSpPr/>
          <p:nvPr/>
        </p:nvSpPr>
        <p:spPr>
          <a:xfrm>
            <a:off x="1169095" y="35332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B36475A-3876-D789-EE83-BB43ACCE50A3}"/>
              </a:ext>
            </a:extLst>
          </p:cNvPr>
          <p:cNvSpPr/>
          <p:nvPr/>
        </p:nvSpPr>
        <p:spPr>
          <a:xfrm>
            <a:off x="2405380" y="308578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B0AD1168-D471-605C-0BDB-0B04FD548D60}"/>
              </a:ext>
            </a:extLst>
          </p:cNvPr>
          <p:cNvSpPr/>
          <p:nvPr/>
        </p:nvSpPr>
        <p:spPr>
          <a:xfrm>
            <a:off x="2424116" y="2893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3B35015-68A7-DA71-7DBC-74C785534546}"/>
              </a:ext>
            </a:extLst>
          </p:cNvPr>
          <p:cNvSpPr/>
          <p:nvPr/>
        </p:nvSpPr>
        <p:spPr>
          <a:xfrm>
            <a:off x="2436868" y="266006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2509B60B-EB84-9D30-9D20-875EE990652D}"/>
              </a:ext>
            </a:extLst>
          </p:cNvPr>
          <p:cNvSpPr/>
          <p:nvPr/>
        </p:nvSpPr>
        <p:spPr>
          <a:xfrm>
            <a:off x="2456198" y="24251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1D924115-053A-5D40-27CF-8CA257E45436}"/>
              </a:ext>
            </a:extLst>
          </p:cNvPr>
          <p:cNvSpPr/>
          <p:nvPr/>
        </p:nvSpPr>
        <p:spPr>
          <a:xfrm>
            <a:off x="2478129" y="214564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BFF79A7-6CBA-1DF7-003F-FBDA53BF4231}"/>
              </a:ext>
            </a:extLst>
          </p:cNvPr>
          <p:cNvSpPr/>
          <p:nvPr/>
        </p:nvSpPr>
        <p:spPr>
          <a:xfrm>
            <a:off x="2379696" y="343602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F4329628-D2E4-9735-9176-9955A0CBEFB5}"/>
              </a:ext>
            </a:extLst>
          </p:cNvPr>
          <p:cNvSpPr/>
          <p:nvPr/>
        </p:nvSpPr>
        <p:spPr>
          <a:xfrm>
            <a:off x="2367711" y="362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53709894-C77A-47E4-2B9B-1C10689946AB}"/>
              </a:ext>
            </a:extLst>
          </p:cNvPr>
          <p:cNvSpPr/>
          <p:nvPr/>
        </p:nvSpPr>
        <p:spPr>
          <a:xfrm>
            <a:off x="2348975" y="38365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59FE115F-96D4-594B-D36F-0F5A0E81FA3E}"/>
              </a:ext>
            </a:extLst>
          </p:cNvPr>
          <p:cNvSpPr/>
          <p:nvPr/>
        </p:nvSpPr>
        <p:spPr>
          <a:xfrm>
            <a:off x="2329336" y="41231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20B046FD-B41E-657E-A6BE-918C54B72A41}"/>
              </a:ext>
            </a:extLst>
          </p:cNvPr>
          <p:cNvSpPr/>
          <p:nvPr/>
        </p:nvSpPr>
        <p:spPr>
          <a:xfrm>
            <a:off x="2297126" y="44468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226B6B2-82B4-BCBE-CA43-CA3E692F62F9}"/>
                  </a:ext>
                </a:extLst>
              </p:cNvPr>
              <p:cNvSpPr txBox="1"/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226B6B2-82B4-BCBE-CA43-CA3E692F6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2567916-028B-AC2D-215B-0EF5A2E837C1}"/>
                  </a:ext>
                </a:extLst>
              </p:cNvPr>
              <p:cNvSpPr txBox="1"/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2567916-028B-AC2D-215B-0EF5A2E83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blipFill>
                <a:blip r:embed="rId7"/>
                <a:stretch>
                  <a:fillRect r="-145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05435C-12D0-7BE1-982C-4B4A1CABCC9D}"/>
              </a:ext>
            </a:extLst>
          </p:cNvPr>
          <p:cNvCxnSpPr>
            <a:cxnSpLocks/>
          </p:cNvCxnSpPr>
          <p:nvPr/>
        </p:nvCxnSpPr>
        <p:spPr>
          <a:xfrm flipV="1">
            <a:off x="2432927" y="3036366"/>
            <a:ext cx="1270058" cy="28332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244432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291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/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blipFill>
                <a:blip r:embed="rId2"/>
                <a:stretch>
                  <a:fillRect r="-146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C8504362-08E3-24E0-8A39-F8BA3777EC8E}"/>
              </a:ext>
            </a:extLst>
          </p:cNvPr>
          <p:cNvSpPr txBox="1"/>
          <p:nvPr/>
        </p:nvSpPr>
        <p:spPr>
          <a:xfrm>
            <a:off x="4371031" y="1577320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Transformation from a profile of positions to a profile of vector length referencing the reference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28AEE4B-4F60-8A83-DE63-4DE0C183B62C}"/>
                  </a:ext>
                </a:extLst>
              </p:cNvPr>
              <p:cNvSpPr txBox="1"/>
              <p:nvPr/>
            </p:nvSpPr>
            <p:spPr>
              <a:xfrm>
                <a:off x="4921003" y="2476869"/>
                <a:ext cx="5467350" cy="889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𝑣𝑒𝑐𝑡𝑜𝑟1 𝑙𝑒𝑛𝑔𝑡ℎ 𝑝𝑟𝑜𝑓𝑖𝑙𝑒(𝑖)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|𝑣𝑒𝑐𝑡𝑜𝑟1 𝑝𝑟𝑜𝑓𝑖𝑙𝑒(𝑖)−𝑣𝑒𝑐𝑡𝑜𝑟1 𝑝𝑟𝑜𝑓𝑖𝑙𝑒(1)|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−|𝑣𝑒𝑐𝑡𝑜𝑟1 𝑝𝑟𝑜𝑓𝑖𝑙𝑒(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𝑟𝑒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𝑖𝑛𝑑𝑒𝑥</m:t>
                        </m:r>
                      </m:sub>
                    </m:sSub>
                  </m:oMath>
                </a14:m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(1))−𝑣𝑒𝑐𝑡𝑜𝑟1 𝑝𝑟𝑜𝑓𝑖𝑙𝑒(1)|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28AEE4B-4F60-8A83-DE63-4DE0C183B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003" y="2476869"/>
                <a:ext cx="5467350" cy="889090"/>
              </a:xfrm>
              <a:prstGeom prst="rect">
                <a:avLst/>
              </a:prstGeom>
              <a:blipFill>
                <a:blip r:embed="rId3"/>
                <a:stretch>
                  <a:fillRect b="-47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CE3075-E1A1-9A30-40FA-1C5D8351DB67}"/>
                  </a:ext>
                </a:extLst>
              </p:cNvPr>
              <p:cNvSpPr txBox="1"/>
              <p:nvPr/>
            </p:nvSpPr>
            <p:spPr>
              <a:xfrm>
                <a:off x="4921003" y="3614116"/>
                <a:ext cx="5467350" cy="889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𝑣𝑒𝑐𝑡𝑜𝑟2 𝑙𝑒𝑛𝑔𝑡ℎ 𝑝𝑟𝑜𝑓𝑖𝑙𝑒(𝑖)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|𝑣𝑒𝑐𝑡𝑜𝑟2 𝑝𝑟𝑜𝑓𝑖𝑙𝑒(𝑖)−𝑣𝑒𝑐𝑡𝑜𝑟2 𝑝𝑟𝑜𝑓𝑖𝑙𝑒(1)|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−|𝑣𝑒𝑐𝑡𝑜𝑟2 𝑝𝑟𝑜𝑓𝑖𝑙𝑒(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𝑟𝑒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𝑖𝑛𝑑𝑒𝑥</m:t>
                        </m:r>
                      </m:sub>
                    </m:sSub>
                  </m:oMath>
                </a14:m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(2))−𝑣𝑒𝑐𝑡𝑜𝑟2 𝑝𝑟𝑜𝑓𝑖𝑙𝑒(1)|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CE3075-E1A1-9A30-40FA-1C5D8351D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003" y="3614116"/>
                <a:ext cx="5467350" cy="889090"/>
              </a:xfrm>
              <a:prstGeom prst="rect">
                <a:avLst/>
              </a:prstGeom>
              <a:blipFill>
                <a:blip r:embed="rId4"/>
                <a:stretch>
                  <a:fillRect b="-47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EE7C46D-5FE1-38D1-9AAC-CC910849337F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247AF85-F115-3D45-1396-17255C66EDE5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1397A192-6FFD-BA33-341A-4A4B93EADAAD}"/>
              </a:ext>
            </a:extLst>
          </p:cNvPr>
          <p:cNvSpPr/>
          <p:nvPr/>
        </p:nvSpPr>
        <p:spPr>
          <a:xfrm>
            <a:off x="3702985" y="296084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1CAE928-6E99-2C15-15DE-92738D5148F8}"/>
                  </a:ext>
                </a:extLst>
              </p:cNvPr>
              <p:cNvSpPr txBox="1"/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1CAE928-6E99-2C15-15DE-92738D514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Oval 111">
            <a:extLst>
              <a:ext uri="{FF2B5EF4-FFF2-40B4-BE49-F238E27FC236}">
                <a16:creationId xmlns:a16="http://schemas.microsoft.com/office/drawing/2014/main" id="{F35B0C62-349E-6B25-BD38-8D4F4AEF4201}"/>
              </a:ext>
            </a:extLst>
          </p:cNvPr>
          <p:cNvSpPr/>
          <p:nvPr/>
        </p:nvSpPr>
        <p:spPr>
          <a:xfrm>
            <a:off x="2394813" y="325838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C718FA06-F482-269C-1E7C-A2C06E6F308F}"/>
              </a:ext>
            </a:extLst>
          </p:cNvPr>
          <p:cNvSpPr/>
          <p:nvPr/>
        </p:nvSpPr>
        <p:spPr>
          <a:xfrm>
            <a:off x="2579608" y="321078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F300C28-0FCE-98D2-5463-DB1D463EA442}"/>
              </a:ext>
            </a:extLst>
          </p:cNvPr>
          <p:cNvSpPr/>
          <p:nvPr/>
        </p:nvSpPr>
        <p:spPr>
          <a:xfrm>
            <a:off x="2783358" y="316182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CB82ED2-B72B-AC53-555C-22E1E01D05DF}"/>
              </a:ext>
            </a:extLst>
          </p:cNvPr>
          <p:cNvSpPr/>
          <p:nvPr/>
        </p:nvSpPr>
        <p:spPr>
          <a:xfrm>
            <a:off x="3024558" y="311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6A5C2BD7-BFA1-4653-6590-8859A621F5B6}"/>
              </a:ext>
            </a:extLst>
          </p:cNvPr>
          <p:cNvSpPr/>
          <p:nvPr/>
        </p:nvSpPr>
        <p:spPr>
          <a:xfrm>
            <a:off x="3309061" y="30503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51466EF-DBDB-C4B2-0D91-8529EB7304D0}"/>
              </a:ext>
            </a:extLst>
          </p:cNvPr>
          <p:cNvSpPr/>
          <p:nvPr/>
        </p:nvSpPr>
        <p:spPr>
          <a:xfrm>
            <a:off x="2198687" y="329975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0F258AF3-F4B7-B186-3132-629AD56E1A3B}"/>
              </a:ext>
            </a:extLst>
          </p:cNvPr>
          <p:cNvSpPr/>
          <p:nvPr/>
        </p:nvSpPr>
        <p:spPr>
          <a:xfrm>
            <a:off x="2007856" y="333783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A2705D17-2120-1392-DE0C-405D32943DE0}"/>
              </a:ext>
            </a:extLst>
          </p:cNvPr>
          <p:cNvSpPr/>
          <p:nvPr/>
        </p:nvSpPr>
        <p:spPr>
          <a:xfrm>
            <a:off x="1779390" y="339455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799689DB-3710-F34D-CC73-FAAB4905AF7E}"/>
              </a:ext>
            </a:extLst>
          </p:cNvPr>
          <p:cNvSpPr/>
          <p:nvPr/>
        </p:nvSpPr>
        <p:spPr>
          <a:xfrm>
            <a:off x="1512925" y="345731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062F79F-0812-134E-4110-3718F375A63A}"/>
              </a:ext>
            </a:extLst>
          </p:cNvPr>
          <p:cNvSpPr/>
          <p:nvPr/>
        </p:nvSpPr>
        <p:spPr>
          <a:xfrm>
            <a:off x="1169095" y="35332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B36475A-3876-D789-EE83-BB43ACCE50A3}"/>
              </a:ext>
            </a:extLst>
          </p:cNvPr>
          <p:cNvSpPr/>
          <p:nvPr/>
        </p:nvSpPr>
        <p:spPr>
          <a:xfrm>
            <a:off x="2405380" y="308578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B0AD1168-D471-605C-0BDB-0B04FD548D60}"/>
              </a:ext>
            </a:extLst>
          </p:cNvPr>
          <p:cNvSpPr/>
          <p:nvPr/>
        </p:nvSpPr>
        <p:spPr>
          <a:xfrm>
            <a:off x="2424116" y="2893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3B35015-68A7-DA71-7DBC-74C785534546}"/>
              </a:ext>
            </a:extLst>
          </p:cNvPr>
          <p:cNvSpPr/>
          <p:nvPr/>
        </p:nvSpPr>
        <p:spPr>
          <a:xfrm>
            <a:off x="2436868" y="266006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2509B60B-EB84-9D30-9D20-875EE990652D}"/>
              </a:ext>
            </a:extLst>
          </p:cNvPr>
          <p:cNvSpPr/>
          <p:nvPr/>
        </p:nvSpPr>
        <p:spPr>
          <a:xfrm>
            <a:off x="2456198" y="24251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1D924115-053A-5D40-27CF-8CA257E45436}"/>
              </a:ext>
            </a:extLst>
          </p:cNvPr>
          <p:cNvSpPr/>
          <p:nvPr/>
        </p:nvSpPr>
        <p:spPr>
          <a:xfrm>
            <a:off x="2478129" y="214564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BFF79A7-6CBA-1DF7-003F-FBDA53BF4231}"/>
              </a:ext>
            </a:extLst>
          </p:cNvPr>
          <p:cNvSpPr/>
          <p:nvPr/>
        </p:nvSpPr>
        <p:spPr>
          <a:xfrm>
            <a:off x="2379696" y="343602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F4329628-D2E4-9735-9176-9955A0CBEFB5}"/>
              </a:ext>
            </a:extLst>
          </p:cNvPr>
          <p:cNvSpPr/>
          <p:nvPr/>
        </p:nvSpPr>
        <p:spPr>
          <a:xfrm>
            <a:off x="2367711" y="362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53709894-C77A-47E4-2B9B-1C10689946AB}"/>
              </a:ext>
            </a:extLst>
          </p:cNvPr>
          <p:cNvSpPr/>
          <p:nvPr/>
        </p:nvSpPr>
        <p:spPr>
          <a:xfrm>
            <a:off x="2348975" y="38365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59FE115F-96D4-594B-D36F-0F5A0E81FA3E}"/>
              </a:ext>
            </a:extLst>
          </p:cNvPr>
          <p:cNvSpPr/>
          <p:nvPr/>
        </p:nvSpPr>
        <p:spPr>
          <a:xfrm>
            <a:off x="2329336" y="41231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20B046FD-B41E-657E-A6BE-918C54B72A41}"/>
              </a:ext>
            </a:extLst>
          </p:cNvPr>
          <p:cNvSpPr/>
          <p:nvPr/>
        </p:nvSpPr>
        <p:spPr>
          <a:xfrm>
            <a:off x="2297126" y="44468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226B6B2-82B4-BCBE-CA43-CA3E692F62F9}"/>
                  </a:ext>
                </a:extLst>
              </p:cNvPr>
              <p:cNvSpPr txBox="1"/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226B6B2-82B4-BCBE-CA43-CA3E692F6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2567916-028B-AC2D-215B-0EF5A2E837C1}"/>
                  </a:ext>
                </a:extLst>
              </p:cNvPr>
              <p:cNvSpPr txBox="1"/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2567916-028B-AC2D-215B-0EF5A2E83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blipFill>
                <a:blip r:embed="rId7"/>
                <a:stretch>
                  <a:fillRect r="-145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05435C-12D0-7BE1-982C-4B4A1CABCC9D}"/>
              </a:ext>
            </a:extLst>
          </p:cNvPr>
          <p:cNvCxnSpPr>
            <a:cxnSpLocks/>
          </p:cNvCxnSpPr>
          <p:nvPr/>
        </p:nvCxnSpPr>
        <p:spPr>
          <a:xfrm flipH="1">
            <a:off x="1304925" y="3319692"/>
            <a:ext cx="1128002" cy="24055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359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292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504362-08E3-24E0-8A39-F8BA3777EC8E}"/>
              </a:ext>
            </a:extLst>
          </p:cNvPr>
          <p:cNvSpPr txBox="1"/>
          <p:nvPr/>
        </p:nvSpPr>
        <p:spPr>
          <a:xfrm>
            <a:off x="4371031" y="1577320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Transformation from a profile of positions to a profile of vector length referencing the reference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28AEE4B-4F60-8A83-DE63-4DE0C183B62C}"/>
                  </a:ext>
                </a:extLst>
              </p:cNvPr>
              <p:cNvSpPr txBox="1"/>
              <p:nvPr/>
            </p:nvSpPr>
            <p:spPr>
              <a:xfrm>
                <a:off x="4921003" y="2476869"/>
                <a:ext cx="5467350" cy="889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𝑣𝑒𝑐𝑡𝑜𝑟1 𝑙𝑒𝑛𝑔𝑡ℎ 𝑝𝑟𝑜𝑓𝑖𝑙𝑒(𝑖)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|𝑣𝑒𝑐𝑡𝑜𝑟1 𝑝𝑟𝑜𝑓𝑖𝑙𝑒(𝑖)−𝑣𝑒𝑐𝑡𝑜𝑟1 𝑝𝑟𝑜𝑓𝑖𝑙𝑒(1)|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−|𝑣𝑒𝑐𝑡𝑜𝑟1 𝑝𝑟𝑜𝑓𝑖𝑙𝑒(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𝑟𝑒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𝑖𝑛𝑑𝑒𝑥</m:t>
                        </m:r>
                      </m:sub>
                    </m:sSub>
                  </m:oMath>
                </a14:m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(1))−𝑣𝑒𝑐𝑡𝑜𝑟1 𝑝𝑟𝑜𝑓𝑖𝑙𝑒(1)|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28AEE4B-4F60-8A83-DE63-4DE0C183B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003" y="2476869"/>
                <a:ext cx="5467350" cy="889090"/>
              </a:xfrm>
              <a:prstGeom prst="rect">
                <a:avLst/>
              </a:prstGeom>
              <a:blipFill>
                <a:blip r:embed="rId2"/>
                <a:stretch>
                  <a:fillRect b="-47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CE3075-E1A1-9A30-40FA-1C5D8351DB67}"/>
                  </a:ext>
                </a:extLst>
              </p:cNvPr>
              <p:cNvSpPr txBox="1"/>
              <p:nvPr/>
            </p:nvSpPr>
            <p:spPr>
              <a:xfrm>
                <a:off x="4921003" y="3614116"/>
                <a:ext cx="5467350" cy="889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𝑣𝑒𝑐𝑡𝑜𝑟2 𝑙𝑒𝑛𝑔𝑡ℎ 𝑝𝑟𝑜𝑓𝑖𝑙𝑒(𝑖)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|𝑣𝑒𝑐𝑡𝑜𝑟2 𝑝𝑟𝑜𝑓𝑖𝑙𝑒(𝑖)−𝑣𝑒𝑐𝑡𝑜𝑟2 𝑝𝑟𝑜𝑓𝑖𝑙𝑒(1)|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−|𝑣𝑒𝑐𝑡𝑜𝑟2 𝑝𝑟𝑜𝑓𝑖𝑙𝑒(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𝑟𝑒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𝑖𝑛𝑑𝑒𝑥</m:t>
                        </m:r>
                      </m:sub>
                    </m:sSub>
                  </m:oMath>
                </a14:m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(2))−𝑣𝑒𝑐𝑡𝑜𝑟2 𝑝𝑟𝑜𝑓𝑖𝑙𝑒(1)|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CE3075-E1A1-9A30-40FA-1C5D8351D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003" y="3614116"/>
                <a:ext cx="5467350" cy="889090"/>
              </a:xfrm>
              <a:prstGeom prst="rect">
                <a:avLst/>
              </a:prstGeom>
              <a:blipFill>
                <a:blip r:embed="rId3"/>
                <a:stretch>
                  <a:fillRect b="-47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EE7C46D-5FE1-38D1-9AAC-CC910849337F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247AF85-F115-3D45-1396-17255C66EDE5}"/>
              </a:ext>
            </a:extLst>
          </p:cNvPr>
          <p:cNvCxnSpPr>
            <a:cxnSpLocks/>
          </p:cNvCxnSpPr>
          <p:nvPr/>
        </p:nvCxnSpPr>
        <p:spPr>
          <a:xfrm flipV="1">
            <a:off x="623302" y="1624562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4A68F44-E8C1-A4E4-7F84-C31E16802E16}"/>
              </a:ext>
            </a:extLst>
          </p:cNvPr>
          <p:cNvSpPr/>
          <p:nvPr/>
        </p:nvSpPr>
        <p:spPr>
          <a:xfrm>
            <a:off x="766263" y="2292350"/>
            <a:ext cx="2913646" cy="2362200"/>
          </a:xfrm>
          <a:custGeom>
            <a:avLst/>
            <a:gdLst>
              <a:gd name="connsiteX0" fmla="*/ 0 w 3213100"/>
              <a:gd name="connsiteY0" fmla="*/ 2362200 h 2362200"/>
              <a:gd name="connsiteX1" fmla="*/ 755650 w 3213100"/>
              <a:gd name="connsiteY1" fmla="*/ 1746250 h 2362200"/>
              <a:gd name="connsiteX2" fmla="*/ 2400300 w 3213100"/>
              <a:gd name="connsiteY2" fmla="*/ 901700 h 2362200"/>
              <a:gd name="connsiteX3" fmla="*/ 3213100 w 3213100"/>
              <a:gd name="connsiteY3" fmla="*/ 0 h 236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3100" h="2362200">
                <a:moveTo>
                  <a:pt x="0" y="2362200"/>
                </a:moveTo>
                <a:cubicBezTo>
                  <a:pt x="177800" y="2175933"/>
                  <a:pt x="355600" y="1989667"/>
                  <a:pt x="755650" y="1746250"/>
                </a:cubicBezTo>
                <a:cubicBezTo>
                  <a:pt x="1155700" y="1502833"/>
                  <a:pt x="1990725" y="1192742"/>
                  <a:pt x="2400300" y="901700"/>
                </a:cubicBezTo>
                <a:cubicBezTo>
                  <a:pt x="2809875" y="610658"/>
                  <a:pt x="3011487" y="305329"/>
                  <a:pt x="3213100" y="0"/>
                </a:cubicBez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AF6FAE-BF6D-D1ED-A49C-2C336A739A54}"/>
                  </a:ext>
                </a:extLst>
              </p:cNvPr>
              <p:cNvSpPr txBox="1"/>
              <p:nvPr/>
            </p:nvSpPr>
            <p:spPr>
              <a:xfrm>
                <a:off x="3700711" y="3238105"/>
                <a:ext cx="104457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AF6FAE-BF6D-D1ED-A49C-2C336A739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1" y="3238105"/>
                <a:ext cx="1044573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67881-9E28-BD65-6E5C-5B48F170146E}"/>
                  </a:ext>
                </a:extLst>
              </p:cNvPr>
              <p:cNvSpPr txBox="1"/>
              <p:nvPr/>
            </p:nvSpPr>
            <p:spPr>
              <a:xfrm>
                <a:off x="1864397" y="3750884"/>
                <a:ext cx="104457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𝑖𝑛𝑑𝑒𝑥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67881-9E28-BD65-6E5C-5B48F1701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97" y="3750884"/>
                <a:ext cx="1044573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E900566-1702-A725-326F-08718362063F}"/>
              </a:ext>
            </a:extLst>
          </p:cNvPr>
          <p:cNvSpPr txBox="1"/>
          <p:nvPr/>
        </p:nvSpPr>
        <p:spPr>
          <a:xfrm>
            <a:off x="311820" y="1207664"/>
            <a:ext cx="51943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𝑣𝑒𝑐𝑡𝑜𝑟1 𝑙𝑒𝑛𝑔𝑡ℎ 𝑝𝑟𝑜𝑓𝑖𝑙𝑒(𝑖)</a:t>
            </a:r>
          </a:p>
        </p:txBody>
      </p:sp>
    </p:spTree>
    <p:extLst>
      <p:ext uri="{BB962C8B-B14F-4D97-AF65-F5344CB8AC3E}">
        <p14:creationId xmlns:p14="http://schemas.microsoft.com/office/powerpoint/2010/main" val="208392981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293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EE7C46D-5FE1-38D1-9AAC-CC910849337F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247AF85-F115-3D45-1396-17255C66EDE5}"/>
              </a:ext>
            </a:extLst>
          </p:cNvPr>
          <p:cNvCxnSpPr>
            <a:cxnSpLocks/>
          </p:cNvCxnSpPr>
          <p:nvPr/>
        </p:nvCxnSpPr>
        <p:spPr>
          <a:xfrm flipV="1">
            <a:off x="623302" y="1624562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4A68F44-E8C1-A4E4-7F84-C31E16802E16}"/>
              </a:ext>
            </a:extLst>
          </p:cNvPr>
          <p:cNvSpPr/>
          <p:nvPr/>
        </p:nvSpPr>
        <p:spPr>
          <a:xfrm>
            <a:off x="766263" y="2292350"/>
            <a:ext cx="2913646" cy="2362200"/>
          </a:xfrm>
          <a:custGeom>
            <a:avLst/>
            <a:gdLst>
              <a:gd name="connsiteX0" fmla="*/ 0 w 3213100"/>
              <a:gd name="connsiteY0" fmla="*/ 2362200 h 2362200"/>
              <a:gd name="connsiteX1" fmla="*/ 755650 w 3213100"/>
              <a:gd name="connsiteY1" fmla="*/ 1746250 h 2362200"/>
              <a:gd name="connsiteX2" fmla="*/ 2400300 w 3213100"/>
              <a:gd name="connsiteY2" fmla="*/ 901700 h 2362200"/>
              <a:gd name="connsiteX3" fmla="*/ 3213100 w 3213100"/>
              <a:gd name="connsiteY3" fmla="*/ 0 h 236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3100" h="2362200">
                <a:moveTo>
                  <a:pt x="0" y="2362200"/>
                </a:moveTo>
                <a:cubicBezTo>
                  <a:pt x="177800" y="2175933"/>
                  <a:pt x="355600" y="1989667"/>
                  <a:pt x="755650" y="1746250"/>
                </a:cubicBezTo>
                <a:cubicBezTo>
                  <a:pt x="1155700" y="1502833"/>
                  <a:pt x="1990725" y="1192742"/>
                  <a:pt x="2400300" y="901700"/>
                </a:cubicBezTo>
                <a:cubicBezTo>
                  <a:pt x="2809875" y="610658"/>
                  <a:pt x="3011487" y="305329"/>
                  <a:pt x="3213100" y="0"/>
                </a:cubicBez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AF6FAE-BF6D-D1ED-A49C-2C336A739A54}"/>
                  </a:ext>
                </a:extLst>
              </p:cNvPr>
              <p:cNvSpPr txBox="1"/>
              <p:nvPr/>
            </p:nvSpPr>
            <p:spPr>
              <a:xfrm>
                <a:off x="3700711" y="3238105"/>
                <a:ext cx="104457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AF6FAE-BF6D-D1ED-A49C-2C336A739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1" y="3238105"/>
                <a:ext cx="1044573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67881-9E28-BD65-6E5C-5B48F170146E}"/>
                  </a:ext>
                </a:extLst>
              </p:cNvPr>
              <p:cNvSpPr txBox="1"/>
              <p:nvPr/>
            </p:nvSpPr>
            <p:spPr>
              <a:xfrm>
                <a:off x="1864397" y="3750884"/>
                <a:ext cx="104457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𝑖𝑛𝑑𝑒𝑥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67881-9E28-BD65-6E5C-5B48F1701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97" y="3750884"/>
                <a:ext cx="1044573" cy="307777"/>
              </a:xfrm>
              <a:prstGeom prst="rect">
                <a:avLst/>
              </a:prstGeom>
              <a:blipFill>
                <a:blip r:embed="rId3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E900566-1702-A725-326F-08718362063F}"/>
              </a:ext>
            </a:extLst>
          </p:cNvPr>
          <p:cNvSpPr txBox="1"/>
          <p:nvPr/>
        </p:nvSpPr>
        <p:spPr>
          <a:xfrm>
            <a:off x="311820" y="1207664"/>
            <a:ext cx="51943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𝑣𝑒𝑐𝑡𝑜𝑟1 𝑙𝑒𝑛𝑔𝑡ℎ 𝑝𝑟𝑜𝑓𝑖𝑙𝑒(𝑖)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83319E1-30A3-8633-B1B7-EC7926C06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263" y="1619134"/>
            <a:ext cx="4166407" cy="37424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6989C1-8961-BFD1-77FA-8826D4D91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6086" y="1619134"/>
            <a:ext cx="4004044" cy="373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08376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294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504362-08E3-24E0-8A39-F8BA3777EC8E}"/>
              </a:ext>
            </a:extLst>
          </p:cNvPr>
          <p:cNvSpPr txBox="1"/>
          <p:nvPr/>
        </p:nvSpPr>
        <p:spPr>
          <a:xfrm>
            <a:off x="4371031" y="1577320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Transformation from a profile of positions to a profile of vector length referencing the reference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28AEE4B-4F60-8A83-DE63-4DE0C183B62C}"/>
                  </a:ext>
                </a:extLst>
              </p:cNvPr>
              <p:cNvSpPr txBox="1"/>
              <p:nvPr/>
            </p:nvSpPr>
            <p:spPr>
              <a:xfrm>
                <a:off x="4921003" y="2476869"/>
                <a:ext cx="5467350" cy="889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𝑣𝑒𝑐𝑡𝑜𝑟1 𝑙𝑒𝑛𝑔𝑡ℎ 𝑝𝑟𝑜𝑓𝑖𝑙𝑒(𝑖)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|𝑣𝑒𝑐𝑡𝑜𝑟1 𝑝𝑟𝑜𝑓𝑖𝑙𝑒(𝑖)−𝑣𝑒𝑐𝑡𝑜𝑟1 𝑝𝑟𝑜𝑓𝑖𝑙𝑒(1)|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−|𝑣𝑒𝑐𝑡𝑜𝑟1 𝑝𝑟𝑜𝑓𝑖𝑙𝑒(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𝑟𝑒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𝑖𝑛𝑑𝑒𝑥</m:t>
                        </m:r>
                      </m:sub>
                    </m:sSub>
                  </m:oMath>
                </a14:m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(1))−𝑣𝑒𝑐𝑡𝑜𝑟1 𝑝𝑟𝑜𝑓𝑖𝑙𝑒(1)|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28AEE4B-4F60-8A83-DE63-4DE0C183B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003" y="2476869"/>
                <a:ext cx="5467350" cy="889090"/>
              </a:xfrm>
              <a:prstGeom prst="rect">
                <a:avLst/>
              </a:prstGeom>
              <a:blipFill>
                <a:blip r:embed="rId2"/>
                <a:stretch>
                  <a:fillRect b="-47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CE3075-E1A1-9A30-40FA-1C5D8351DB67}"/>
                  </a:ext>
                </a:extLst>
              </p:cNvPr>
              <p:cNvSpPr txBox="1"/>
              <p:nvPr/>
            </p:nvSpPr>
            <p:spPr>
              <a:xfrm>
                <a:off x="4921003" y="3614116"/>
                <a:ext cx="5467350" cy="889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𝑣𝑒𝑐𝑡𝑜𝑟2 𝑙𝑒𝑛𝑔𝑡ℎ 𝑝𝑟𝑜𝑓𝑖𝑙𝑒(𝑖)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|𝑣𝑒𝑐𝑡𝑜𝑟2 𝑝𝑟𝑜𝑓𝑖𝑙𝑒(𝑖)−𝑣𝑒𝑐𝑡𝑜𝑟2 𝑝𝑟𝑜𝑓𝑖𝑙𝑒(1)|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−|𝑣𝑒𝑐𝑡𝑜𝑟2 𝑝𝑟𝑜𝑓𝑖𝑙𝑒(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𝑟𝑒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𝑖𝑛𝑑𝑒𝑥</m:t>
                        </m:r>
                      </m:sub>
                    </m:sSub>
                  </m:oMath>
                </a14:m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(2))−𝑣𝑒𝑐𝑡𝑜𝑟2 𝑝𝑟𝑜𝑓𝑖𝑙𝑒(1)|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CE3075-E1A1-9A30-40FA-1C5D8351D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003" y="3614116"/>
                <a:ext cx="5467350" cy="889090"/>
              </a:xfrm>
              <a:prstGeom prst="rect">
                <a:avLst/>
              </a:prstGeom>
              <a:blipFill>
                <a:blip r:embed="rId3"/>
                <a:stretch>
                  <a:fillRect b="-47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92E36BF-5CB6-B02C-8654-FEC557ACAA87}"/>
              </a:ext>
            </a:extLst>
          </p:cNvPr>
          <p:cNvGrpSpPr/>
          <p:nvPr/>
        </p:nvGrpSpPr>
        <p:grpSpPr>
          <a:xfrm>
            <a:off x="480342" y="1624562"/>
            <a:ext cx="3626020" cy="3534864"/>
            <a:chOff x="480342" y="1624562"/>
            <a:chExt cx="3626020" cy="3534864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1EE7C46D-5FE1-38D1-9AAC-CC910849337F}"/>
                </a:ext>
              </a:extLst>
            </p:cNvPr>
            <p:cNvCxnSpPr>
              <a:cxnSpLocks/>
            </p:cNvCxnSpPr>
            <p:nvPr/>
          </p:nvCxnSpPr>
          <p:spPr>
            <a:xfrm>
              <a:off x="480342" y="3555503"/>
              <a:ext cx="3626020" cy="0"/>
            </a:xfrm>
            <a:prstGeom prst="straightConnector1">
              <a:avLst/>
            </a:prstGeom>
            <a:ln w="9525">
              <a:solidFill>
                <a:schemeClr val="accent6">
                  <a:lumMod val="2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5247AF85-F115-3D45-1396-17255C66ED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302" y="1624562"/>
              <a:ext cx="0" cy="3534864"/>
            </a:xfrm>
            <a:prstGeom prst="straightConnector1">
              <a:avLst/>
            </a:prstGeom>
            <a:ln w="9525">
              <a:solidFill>
                <a:schemeClr val="accent6">
                  <a:lumMod val="2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44A68F44-E8C1-A4E4-7F84-C31E16802E16}"/>
                </a:ext>
              </a:extLst>
            </p:cNvPr>
            <p:cNvSpPr/>
            <p:nvPr/>
          </p:nvSpPr>
          <p:spPr>
            <a:xfrm>
              <a:off x="766263" y="2292350"/>
              <a:ext cx="2913646" cy="2362200"/>
            </a:xfrm>
            <a:custGeom>
              <a:avLst/>
              <a:gdLst>
                <a:gd name="connsiteX0" fmla="*/ 0 w 3213100"/>
                <a:gd name="connsiteY0" fmla="*/ 2362200 h 2362200"/>
                <a:gd name="connsiteX1" fmla="*/ 755650 w 3213100"/>
                <a:gd name="connsiteY1" fmla="*/ 1746250 h 2362200"/>
                <a:gd name="connsiteX2" fmla="*/ 2400300 w 3213100"/>
                <a:gd name="connsiteY2" fmla="*/ 901700 h 2362200"/>
                <a:gd name="connsiteX3" fmla="*/ 3213100 w 3213100"/>
                <a:gd name="connsiteY3" fmla="*/ 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3100" h="2362200">
                  <a:moveTo>
                    <a:pt x="0" y="2362200"/>
                  </a:moveTo>
                  <a:cubicBezTo>
                    <a:pt x="177800" y="2175933"/>
                    <a:pt x="355600" y="1989667"/>
                    <a:pt x="755650" y="1746250"/>
                  </a:cubicBezTo>
                  <a:cubicBezTo>
                    <a:pt x="1155700" y="1502833"/>
                    <a:pt x="1990725" y="1192742"/>
                    <a:pt x="2400300" y="901700"/>
                  </a:cubicBezTo>
                  <a:cubicBezTo>
                    <a:pt x="2809875" y="610658"/>
                    <a:pt x="3011487" y="305329"/>
                    <a:pt x="3213100" y="0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AF6FAE-BF6D-D1ED-A49C-2C336A739A54}"/>
                  </a:ext>
                </a:extLst>
              </p:cNvPr>
              <p:cNvSpPr txBox="1"/>
              <p:nvPr/>
            </p:nvSpPr>
            <p:spPr>
              <a:xfrm>
                <a:off x="3700711" y="3238105"/>
                <a:ext cx="104457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AF6FAE-BF6D-D1ED-A49C-2C336A739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1" y="3238105"/>
                <a:ext cx="1044573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67881-9E28-BD65-6E5C-5B48F170146E}"/>
                  </a:ext>
                </a:extLst>
              </p:cNvPr>
              <p:cNvSpPr txBox="1"/>
              <p:nvPr/>
            </p:nvSpPr>
            <p:spPr>
              <a:xfrm>
                <a:off x="1864397" y="3750884"/>
                <a:ext cx="104457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𝑖𝑛𝑑𝑒𝑥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67881-9E28-BD65-6E5C-5B48F1701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97" y="3750884"/>
                <a:ext cx="1044573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E900566-1702-A725-326F-08718362063F}"/>
              </a:ext>
            </a:extLst>
          </p:cNvPr>
          <p:cNvSpPr txBox="1"/>
          <p:nvPr/>
        </p:nvSpPr>
        <p:spPr>
          <a:xfrm>
            <a:off x="311820" y="1207664"/>
            <a:ext cx="51943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𝑣𝑒𝑐𝑡𝑜𝑟1 𝑙𝑒𝑛𝑔𝑡ℎ 𝑝𝑟𝑜𝑓𝑖𝑙𝑒(𝑖)</a:t>
            </a:r>
          </a:p>
        </p:txBody>
      </p:sp>
    </p:spTree>
    <p:extLst>
      <p:ext uri="{BB962C8B-B14F-4D97-AF65-F5344CB8AC3E}">
        <p14:creationId xmlns:p14="http://schemas.microsoft.com/office/powerpoint/2010/main" val="1572131633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295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92E36BF-5CB6-B02C-8654-FEC557ACAA87}"/>
              </a:ext>
            </a:extLst>
          </p:cNvPr>
          <p:cNvGrpSpPr/>
          <p:nvPr/>
        </p:nvGrpSpPr>
        <p:grpSpPr>
          <a:xfrm rot="16200000" flipV="1">
            <a:off x="732218" y="1354346"/>
            <a:ext cx="3112178" cy="3869381"/>
            <a:chOff x="480342" y="1624562"/>
            <a:chExt cx="3626020" cy="3534864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1EE7C46D-5FE1-38D1-9AAC-CC910849337F}"/>
                </a:ext>
              </a:extLst>
            </p:cNvPr>
            <p:cNvCxnSpPr>
              <a:cxnSpLocks/>
            </p:cNvCxnSpPr>
            <p:nvPr/>
          </p:nvCxnSpPr>
          <p:spPr>
            <a:xfrm>
              <a:off x="480342" y="3555503"/>
              <a:ext cx="3626020" cy="0"/>
            </a:xfrm>
            <a:prstGeom prst="straightConnector1">
              <a:avLst/>
            </a:prstGeom>
            <a:ln w="9525">
              <a:solidFill>
                <a:schemeClr val="accent6">
                  <a:lumMod val="2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5247AF85-F115-3D45-1396-17255C66ED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302" y="1624562"/>
              <a:ext cx="0" cy="3534864"/>
            </a:xfrm>
            <a:prstGeom prst="straightConnector1">
              <a:avLst/>
            </a:prstGeom>
            <a:ln w="9525">
              <a:solidFill>
                <a:schemeClr val="accent6">
                  <a:lumMod val="2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44A68F44-E8C1-A4E4-7F84-C31E16802E16}"/>
                </a:ext>
              </a:extLst>
            </p:cNvPr>
            <p:cNvSpPr/>
            <p:nvPr/>
          </p:nvSpPr>
          <p:spPr>
            <a:xfrm>
              <a:off x="766263" y="2292350"/>
              <a:ext cx="2913646" cy="2362200"/>
            </a:xfrm>
            <a:custGeom>
              <a:avLst/>
              <a:gdLst>
                <a:gd name="connsiteX0" fmla="*/ 0 w 3213100"/>
                <a:gd name="connsiteY0" fmla="*/ 2362200 h 2362200"/>
                <a:gd name="connsiteX1" fmla="*/ 755650 w 3213100"/>
                <a:gd name="connsiteY1" fmla="*/ 1746250 h 2362200"/>
                <a:gd name="connsiteX2" fmla="*/ 2400300 w 3213100"/>
                <a:gd name="connsiteY2" fmla="*/ 901700 h 2362200"/>
                <a:gd name="connsiteX3" fmla="*/ 3213100 w 3213100"/>
                <a:gd name="connsiteY3" fmla="*/ 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3100" h="2362200">
                  <a:moveTo>
                    <a:pt x="0" y="2362200"/>
                  </a:moveTo>
                  <a:cubicBezTo>
                    <a:pt x="177800" y="2175933"/>
                    <a:pt x="355600" y="1989667"/>
                    <a:pt x="755650" y="1746250"/>
                  </a:cubicBezTo>
                  <a:cubicBezTo>
                    <a:pt x="1155700" y="1502833"/>
                    <a:pt x="1990725" y="1192742"/>
                    <a:pt x="2400300" y="901700"/>
                  </a:cubicBezTo>
                  <a:cubicBezTo>
                    <a:pt x="2809875" y="610658"/>
                    <a:pt x="3011487" y="305329"/>
                    <a:pt x="3213100" y="0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67881-9E28-BD65-6E5C-5B48F170146E}"/>
                  </a:ext>
                </a:extLst>
              </p:cNvPr>
              <p:cNvSpPr txBox="1"/>
              <p:nvPr/>
            </p:nvSpPr>
            <p:spPr>
              <a:xfrm>
                <a:off x="2134240" y="3135147"/>
                <a:ext cx="104457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𝑖𝑛𝑑𝑒𝑥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67881-9E28-BD65-6E5C-5B48F1701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240" y="3135147"/>
                <a:ext cx="1044573" cy="307777"/>
              </a:xfrm>
              <a:prstGeom prst="rect">
                <a:avLst/>
              </a:prstGeom>
              <a:blipFill>
                <a:blip r:embed="rId2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E900566-1702-A725-326F-08718362063F}"/>
              </a:ext>
            </a:extLst>
          </p:cNvPr>
          <p:cNvSpPr txBox="1"/>
          <p:nvPr/>
        </p:nvSpPr>
        <p:spPr>
          <a:xfrm>
            <a:off x="3492015" y="4285521"/>
            <a:ext cx="151063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𝑣𝑒𝑐𝑡𝑜𝑟1 𝑙𝑒𝑛𝑔𝑡ℎ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914EF7-6EB1-DD41-E8B9-F63CC108A785}"/>
                  </a:ext>
                </a:extLst>
              </p:cNvPr>
              <p:cNvSpPr txBox="1"/>
              <p:nvPr/>
            </p:nvSpPr>
            <p:spPr>
              <a:xfrm>
                <a:off x="311820" y="1207664"/>
                <a:ext cx="3739480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𝑒𝑐𝑡𝑒𝑟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𝐿𝑒𝑛𝑔𝑡h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𝑖𝑛𝑑𝑒𝑥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𝑣𝑒𝑐𝑡𝑒𝑟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𝑙𝑒𝑛𝑔𝑡h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914EF7-6EB1-DD41-E8B9-F63CC108A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20" y="1207664"/>
                <a:ext cx="3739480" cy="4154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628556-BD83-79C3-3F22-8D408AC50006}"/>
                  </a:ext>
                </a:extLst>
              </p:cNvPr>
              <p:cNvSpPr txBox="1"/>
              <p:nvPr/>
            </p:nvSpPr>
            <p:spPr>
              <a:xfrm>
                <a:off x="4572000" y="1567048"/>
                <a:ext cx="4822824" cy="1076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𝑣𝑒𝑐𝑡𝑜𝑟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1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𝑖𝑛𝑑𝑒𝑥</m:t>
                        </m:r>
                      </m:sub>
                    </m:sSub>
                    <m:r>
                      <a:rPr lang="en-US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𝑣𝑒𝑐𝑡𝑜𝑟1𝐿𝑒𝑛𝑔𝑡ℎ2𝑖𝑛𝑑𝑒𝑥(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= round(𝑖𝑛𝑡𝑒𝑟𝑝𝑜𝑙𝑎𝑡𝑒(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𝑣𝑒𝑐𝑡𝑜𝑟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1 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𝑙𝑒𝑛𝑔𝑡h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𝑝𝑟𝑜𝑓𝑖𝑙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−1</m:t>
                        </m:r>
                      </m:sup>
                    </m:sSup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(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)))</m:t>
                    </m:r>
                  </m:oMath>
                </a14:m>
                <a:endParaRPr lang="en-CA" sz="14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sz="1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CA" sz="1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628556-BD83-79C3-3F22-8D408AC50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567048"/>
                <a:ext cx="4822824" cy="1076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1E3F9D8-3D9A-7ED0-01DF-45E9B1F93DC1}"/>
                  </a:ext>
                </a:extLst>
              </p:cNvPr>
              <p:cNvSpPr txBox="1"/>
              <p:nvPr/>
            </p:nvSpPr>
            <p:spPr>
              <a:xfrm>
                <a:off x="4572000" y="2868447"/>
                <a:ext cx="4822824" cy="1076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𝑣𝑒𝑐𝑡𝑜𝑟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2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𝑖𝑛𝑑𝑒𝑥</m:t>
                        </m:r>
                      </m:sub>
                    </m:sSub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= 𝑣𝑒𝑐𝑡𝑜𝑟2𝐿𝑒𝑛𝑔𝑡ℎ2𝑖𝑛𝑑𝑒𝑥(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=round(𝑖𝑛𝑡𝑒𝑟𝑝𝑜𝑙𝑎𝑡𝑒(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𝑣𝑒𝑐𝑡𝑜𝑟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2 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𝑙𝑒𝑛𝑔𝑡h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𝑝𝑟𝑜𝑓𝑖𝑙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−1</m:t>
                        </m:r>
                      </m:sup>
                    </m:sSup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L</m:t>
                        </m:r>
                      </m:e>
                      <m:sub>
                        <m:r>
                          <a:rPr lang="en-US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))</m:t>
                    </m:r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sz="1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2,</m:t>
                        </m:r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CA" sz="1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1E3F9D8-3D9A-7ED0-01DF-45E9B1F93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868447"/>
                <a:ext cx="4822824" cy="1076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8908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296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92E36BF-5CB6-B02C-8654-FEC557ACAA87}"/>
              </a:ext>
            </a:extLst>
          </p:cNvPr>
          <p:cNvGrpSpPr/>
          <p:nvPr/>
        </p:nvGrpSpPr>
        <p:grpSpPr>
          <a:xfrm rot="16200000" flipV="1">
            <a:off x="732218" y="1354346"/>
            <a:ext cx="3112178" cy="3869381"/>
            <a:chOff x="480342" y="1624562"/>
            <a:chExt cx="3626020" cy="3534864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1EE7C46D-5FE1-38D1-9AAC-CC910849337F}"/>
                </a:ext>
              </a:extLst>
            </p:cNvPr>
            <p:cNvCxnSpPr>
              <a:cxnSpLocks/>
            </p:cNvCxnSpPr>
            <p:nvPr/>
          </p:nvCxnSpPr>
          <p:spPr>
            <a:xfrm>
              <a:off x="480342" y="3555503"/>
              <a:ext cx="3626020" cy="0"/>
            </a:xfrm>
            <a:prstGeom prst="straightConnector1">
              <a:avLst/>
            </a:prstGeom>
            <a:ln w="9525">
              <a:solidFill>
                <a:schemeClr val="accent6">
                  <a:lumMod val="2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5247AF85-F115-3D45-1396-17255C66ED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302" y="1624562"/>
              <a:ext cx="0" cy="3534864"/>
            </a:xfrm>
            <a:prstGeom prst="straightConnector1">
              <a:avLst/>
            </a:prstGeom>
            <a:ln w="9525">
              <a:solidFill>
                <a:schemeClr val="accent6">
                  <a:lumMod val="2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44A68F44-E8C1-A4E4-7F84-C31E16802E16}"/>
                </a:ext>
              </a:extLst>
            </p:cNvPr>
            <p:cNvSpPr/>
            <p:nvPr/>
          </p:nvSpPr>
          <p:spPr>
            <a:xfrm>
              <a:off x="766263" y="2292350"/>
              <a:ext cx="2913646" cy="2362200"/>
            </a:xfrm>
            <a:custGeom>
              <a:avLst/>
              <a:gdLst>
                <a:gd name="connsiteX0" fmla="*/ 0 w 3213100"/>
                <a:gd name="connsiteY0" fmla="*/ 2362200 h 2362200"/>
                <a:gd name="connsiteX1" fmla="*/ 755650 w 3213100"/>
                <a:gd name="connsiteY1" fmla="*/ 1746250 h 2362200"/>
                <a:gd name="connsiteX2" fmla="*/ 2400300 w 3213100"/>
                <a:gd name="connsiteY2" fmla="*/ 901700 h 2362200"/>
                <a:gd name="connsiteX3" fmla="*/ 3213100 w 3213100"/>
                <a:gd name="connsiteY3" fmla="*/ 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3100" h="2362200">
                  <a:moveTo>
                    <a:pt x="0" y="2362200"/>
                  </a:moveTo>
                  <a:cubicBezTo>
                    <a:pt x="177800" y="2175933"/>
                    <a:pt x="355600" y="1989667"/>
                    <a:pt x="755650" y="1746250"/>
                  </a:cubicBezTo>
                  <a:cubicBezTo>
                    <a:pt x="1155700" y="1502833"/>
                    <a:pt x="1990725" y="1192742"/>
                    <a:pt x="2400300" y="901700"/>
                  </a:cubicBezTo>
                  <a:cubicBezTo>
                    <a:pt x="2809875" y="610658"/>
                    <a:pt x="3011487" y="305329"/>
                    <a:pt x="3213100" y="0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67881-9E28-BD65-6E5C-5B48F170146E}"/>
                  </a:ext>
                </a:extLst>
              </p:cNvPr>
              <p:cNvSpPr txBox="1"/>
              <p:nvPr/>
            </p:nvSpPr>
            <p:spPr>
              <a:xfrm>
                <a:off x="2134240" y="3135147"/>
                <a:ext cx="104457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𝑖𝑛𝑑𝑒𝑥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67881-9E28-BD65-6E5C-5B48F1701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240" y="3135147"/>
                <a:ext cx="1044573" cy="307777"/>
              </a:xfrm>
              <a:prstGeom prst="rect">
                <a:avLst/>
              </a:prstGeom>
              <a:blipFill>
                <a:blip r:embed="rId2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E900566-1702-A725-326F-08718362063F}"/>
              </a:ext>
            </a:extLst>
          </p:cNvPr>
          <p:cNvSpPr txBox="1"/>
          <p:nvPr/>
        </p:nvSpPr>
        <p:spPr>
          <a:xfrm>
            <a:off x="3492015" y="4285521"/>
            <a:ext cx="151063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𝑣𝑒𝑐𝑡𝑜𝑟1 𝑙𝑒𝑛𝑔𝑡ℎ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914EF7-6EB1-DD41-E8B9-F63CC108A785}"/>
                  </a:ext>
                </a:extLst>
              </p:cNvPr>
              <p:cNvSpPr txBox="1"/>
              <p:nvPr/>
            </p:nvSpPr>
            <p:spPr>
              <a:xfrm>
                <a:off x="311820" y="1207664"/>
                <a:ext cx="3739480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𝑒𝑐𝑡𝑒𝑟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𝐿𝑒𝑛𝑔𝑡h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𝑖𝑛𝑑𝑒𝑥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𝑣𝑒𝑐𝑡𝑒𝑟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𝑙𝑒𝑛𝑔𝑡h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914EF7-6EB1-DD41-E8B9-F63CC108A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20" y="1207664"/>
                <a:ext cx="3739480" cy="4154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BCF54BB-FD28-D256-C7F3-C5B56CB4D613}"/>
                  </a:ext>
                </a:extLst>
              </p:cNvPr>
              <p:cNvSpPr txBox="1"/>
              <p:nvPr/>
            </p:nvSpPr>
            <p:spPr>
              <a:xfrm>
                <a:off x="429912" y="4776554"/>
                <a:ext cx="1024075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BCF54BB-FD28-D256-C7F3-C5B56CB4D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12" y="4776554"/>
                <a:ext cx="1024075" cy="317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EF8BD5-38A9-2DE5-5DBF-9346C99D88A0}"/>
                  </a:ext>
                </a:extLst>
              </p:cNvPr>
              <p:cNvSpPr txBox="1"/>
              <p:nvPr/>
            </p:nvSpPr>
            <p:spPr>
              <a:xfrm>
                <a:off x="2979977" y="4776554"/>
                <a:ext cx="1024075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EF8BD5-38A9-2DE5-5DBF-9346C99D8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977" y="4776554"/>
                <a:ext cx="1024075" cy="3172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8B32BB-EEA4-F8E7-7AFA-701E13CB88A3}"/>
              </a:ext>
            </a:extLst>
          </p:cNvPr>
          <p:cNvCxnSpPr>
            <a:cxnSpLocks/>
            <a:endCxn id="2" idx="0"/>
          </p:cNvCxnSpPr>
          <p:nvPr/>
        </p:nvCxnSpPr>
        <p:spPr>
          <a:xfrm flipV="1">
            <a:off x="906269" y="4599722"/>
            <a:ext cx="1" cy="12270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7F28F5-0079-B9D9-5833-0E56E7BEB7E5}"/>
              </a:ext>
            </a:extLst>
          </p:cNvPr>
          <p:cNvCxnSpPr>
            <a:cxnSpLocks/>
          </p:cNvCxnSpPr>
          <p:nvPr/>
        </p:nvCxnSpPr>
        <p:spPr>
          <a:xfrm flipH="1" flipV="1">
            <a:off x="3504471" y="2098967"/>
            <a:ext cx="34343" cy="261623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04FB55A-C862-7D67-0473-1C8E871BF176}"/>
                  </a:ext>
                </a:extLst>
              </p:cNvPr>
              <p:cNvSpPr txBox="1"/>
              <p:nvPr/>
            </p:nvSpPr>
            <p:spPr>
              <a:xfrm>
                <a:off x="4572000" y="1567048"/>
                <a:ext cx="4822824" cy="1076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𝑣𝑒𝑐𝑡𝑜𝑟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1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𝑖𝑛𝑑𝑒𝑥</m:t>
                        </m:r>
                      </m:sub>
                    </m:sSub>
                    <m:r>
                      <a:rPr lang="en-US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𝑣𝑒𝑐𝑡𝑜𝑟1𝐿𝑒𝑛𝑔𝑡ℎ2𝑖𝑛𝑑𝑒𝑥(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= round(𝑖𝑛𝑡𝑒𝑟𝑝𝑜𝑙𝑎𝑡𝑒(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𝑣𝑒𝑐𝑡𝑜𝑟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1 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𝑙𝑒𝑛𝑔𝑡h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𝑝𝑟𝑜𝑓𝑖𝑙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−1</m:t>
                        </m:r>
                      </m:sup>
                    </m:sSup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(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)))</m:t>
                    </m:r>
                  </m:oMath>
                </a14:m>
                <a:endParaRPr lang="en-CA" sz="14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sz="1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CA" sz="1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04FB55A-C862-7D67-0473-1C8E871BF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567048"/>
                <a:ext cx="4822824" cy="1076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C119D92-55B9-9AF3-EB4D-CE3EDFC46524}"/>
                  </a:ext>
                </a:extLst>
              </p:cNvPr>
              <p:cNvSpPr txBox="1"/>
              <p:nvPr/>
            </p:nvSpPr>
            <p:spPr>
              <a:xfrm>
                <a:off x="4572000" y="2868447"/>
                <a:ext cx="4822824" cy="1076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𝑣𝑒𝑐𝑡𝑜𝑟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2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𝑖𝑛𝑑𝑒𝑥</m:t>
                        </m:r>
                      </m:sub>
                    </m:sSub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= 𝑣𝑒𝑐𝑡𝑜𝑟2𝐿𝑒𝑛𝑔𝑡ℎ2𝑖𝑛𝑑𝑒𝑥(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=round(𝑖𝑛𝑡𝑒𝑟𝑝𝑜𝑙𝑎𝑡𝑒(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𝑣𝑒𝑐𝑡𝑜𝑟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2 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𝑙𝑒𝑛𝑔𝑡h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𝑝𝑟𝑜𝑓𝑖𝑙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−1</m:t>
                        </m:r>
                      </m:sup>
                    </m:sSup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L</m:t>
                        </m:r>
                      </m:e>
                      <m:sub>
                        <m:r>
                          <a:rPr lang="en-US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))</m:t>
                    </m:r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sz="1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2,</m:t>
                        </m:r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CA" sz="1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C119D92-55B9-9AF3-EB4D-CE3EDFC46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868447"/>
                <a:ext cx="4822824" cy="1076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5469049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297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51D654-3315-9FBE-B7CA-E25B68FCC146}"/>
              </a:ext>
            </a:extLst>
          </p:cNvPr>
          <p:cNvCxnSpPr>
            <a:cxnSpLocks/>
          </p:cNvCxnSpPr>
          <p:nvPr/>
        </p:nvCxnSpPr>
        <p:spPr>
          <a:xfrm flipH="1">
            <a:off x="2368730" y="3371407"/>
            <a:ext cx="82488" cy="111169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03E11E-85D0-868A-4E0A-9DD86B663943}"/>
                  </a:ext>
                </a:extLst>
              </p:cNvPr>
              <p:cNvSpPr txBox="1"/>
              <p:nvPr/>
            </p:nvSpPr>
            <p:spPr>
              <a:xfrm>
                <a:off x="2477182" y="3726333"/>
                <a:ext cx="6985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03E11E-85D0-868A-4E0A-9DD86B663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7182" y="3726333"/>
                <a:ext cx="698500" cy="381515"/>
              </a:xfrm>
              <a:prstGeom prst="rect">
                <a:avLst/>
              </a:prstGeom>
              <a:blipFill>
                <a:blip r:embed="rId2"/>
                <a:stretch>
                  <a:fillRect r="-78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2BA79BA-A3AC-F10F-ACF8-A8E11A8B16A6}"/>
              </a:ext>
            </a:extLst>
          </p:cNvPr>
          <p:cNvSpPr txBox="1"/>
          <p:nvPr/>
        </p:nvSpPr>
        <p:spPr>
          <a:xfrm>
            <a:off x="5200718" y="1756781"/>
            <a:ext cx="34460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 vector envelope changes as the other vector length changes. </a:t>
            </a:r>
          </a:p>
        </p:txBody>
      </p:sp>
    </p:spTree>
    <p:extLst>
      <p:ext uri="{BB962C8B-B14F-4D97-AF65-F5344CB8AC3E}">
        <p14:creationId xmlns:p14="http://schemas.microsoft.com/office/powerpoint/2010/main" val="128056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298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51D654-3315-9FBE-B7CA-E25B68FCC146}"/>
              </a:ext>
            </a:extLst>
          </p:cNvPr>
          <p:cNvCxnSpPr>
            <a:cxnSpLocks/>
          </p:cNvCxnSpPr>
          <p:nvPr/>
        </p:nvCxnSpPr>
        <p:spPr>
          <a:xfrm flipH="1">
            <a:off x="1898671" y="3429000"/>
            <a:ext cx="84340" cy="11366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03E11E-85D0-868A-4E0A-9DD86B663943}"/>
                  </a:ext>
                </a:extLst>
              </p:cNvPr>
              <p:cNvSpPr txBox="1"/>
              <p:nvPr/>
            </p:nvSpPr>
            <p:spPr>
              <a:xfrm>
                <a:off x="1965978" y="3734457"/>
                <a:ext cx="6985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03E11E-85D0-868A-4E0A-9DD86B663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978" y="3734457"/>
                <a:ext cx="698500" cy="381515"/>
              </a:xfrm>
              <a:prstGeom prst="rect">
                <a:avLst/>
              </a:prstGeom>
              <a:blipFill>
                <a:blip r:embed="rId2"/>
                <a:stretch>
                  <a:fillRect r="-78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A2E8ACA-1D39-C3DC-1E1E-9013A7F71A85}"/>
              </a:ext>
            </a:extLst>
          </p:cNvPr>
          <p:cNvCxnSpPr>
            <a:cxnSpLocks/>
          </p:cNvCxnSpPr>
          <p:nvPr/>
        </p:nvCxnSpPr>
        <p:spPr>
          <a:xfrm flipH="1">
            <a:off x="1965978" y="3329370"/>
            <a:ext cx="415574" cy="9207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801B9D-E1D8-9498-0E1A-3E216B3231B5}"/>
                  </a:ext>
                </a:extLst>
              </p:cNvPr>
              <p:cNvSpPr txBox="1"/>
              <p:nvPr/>
            </p:nvSpPr>
            <p:spPr>
              <a:xfrm>
                <a:off x="1809684" y="2950995"/>
                <a:ext cx="6985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801B9D-E1D8-9498-0E1A-3E216B323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684" y="2950995"/>
                <a:ext cx="698500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5C57916C-1DBE-7801-FD86-107D990A66AB}"/>
              </a:ext>
            </a:extLst>
          </p:cNvPr>
          <p:cNvSpPr txBox="1"/>
          <p:nvPr/>
        </p:nvSpPr>
        <p:spPr>
          <a:xfrm>
            <a:off x="5200718" y="1756781"/>
            <a:ext cx="34460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 vector envelope changes as the other vector length changes. </a:t>
            </a:r>
          </a:p>
        </p:txBody>
      </p:sp>
    </p:spTree>
    <p:extLst>
      <p:ext uri="{BB962C8B-B14F-4D97-AF65-F5344CB8AC3E}">
        <p14:creationId xmlns:p14="http://schemas.microsoft.com/office/powerpoint/2010/main" val="835940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299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51D654-3315-9FBE-B7CA-E25B68FCC146}"/>
              </a:ext>
            </a:extLst>
          </p:cNvPr>
          <p:cNvCxnSpPr>
            <a:cxnSpLocks/>
          </p:cNvCxnSpPr>
          <p:nvPr/>
        </p:nvCxnSpPr>
        <p:spPr>
          <a:xfrm flipH="1">
            <a:off x="1284917" y="3555503"/>
            <a:ext cx="86262" cy="116254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03E11E-85D0-868A-4E0A-9DD86B663943}"/>
                  </a:ext>
                </a:extLst>
              </p:cNvPr>
              <p:cNvSpPr txBox="1"/>
              <p:nvPr/>
            </p:nvSpPr>
            <p:spPr>
              <a:xfrm>
                <a:off x="1360049" y="3837271"/>
                <a:ext cx="6985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03E11E-85D0-868A-4E0A-9DD86B663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049" y="3837271"/>
                <a:ext cx="698500" cy="381515"/>
              </a:xfrm>
              <a:prstGeom prst="rect">
                <a:avLst/>
              </a:prstGeom>
              <a:blipFill>
                <a:blip r:embed="rId2"/>
                <a:stretch>
                  <a:fillRect r="-78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A2E8ACA-1D39-C3DC-1E1E-9013A7F71A85}"/>
              </a:ext>
            </a:extLst>
          </p:cNvPr>
          <p:cNvCxnSpPr>
            <a:cxnSpLocks/>
          </p:cNvCxnSpPr>
          <p:nvPr/>
        </p:nvCxnSpPr>
        <p:spPr>
          <a:xfrm flipH="1">
            <a:off x="1360049" y="3329370"/>
            <a:ext cx="1021503" cy="22632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801B9D-E1D8-9498-0E1A-3E216B3231B5}"/>
                  </a:ext>
                </a:extLst>
              </p:cNvPr>
              <p:cNvSpPr txBox="1"/>
              <p:nvPr/>
            </p:nvSpPr>
            <p:spPr>
              <a:xfrm>
                <a:off x="1809684" y="2950995"/>
                <a:ext cx="6985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801B9D-E1D8-9498-0E1A-3E216B323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684" y="2950995"/>
                <a:ext cx="698500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C3479A39-18D4-698A-2A07-C124D94ED704}"/>
              </a:ext>
            </a:extLst>
          </p:cNvPr>
          <p:cNvSpPr txBox="1"/>
          <p:nvPr/>
        </p:nvSpPr>
        <p:spPr>
          <a:xfrm>
            <a:off x="5200718" y="1756781"/>
            <a:ext cx="34460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 vector envelope changes as the other vector length changes. </a:t>
            </a:r>
          </a:p>
        </p:txBody>
      </p:sp>
    </p:spTree>
    <p:extLst>
      <p:ext uri="{BB962C8B-B14F-4D97-AF65-F5344CB8AC3E}">
        <p14:creationId xmlns:p14="http://schemas.microsoft.com/office/powerpoint/2010/main" val="274822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1E0889B-3D67-92EA-8437-553DCD448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Measurements</a:t>
            </a:r>
            <a:endParaRPr lang="en-CA" dirty="0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33DC9652-0D2D-604A-B6BF-94718453F90C}"/>
              </a:ext>
            </a:extLst>
          </p:cNvPr>
          <p:cNvSpPr/>
          <p:nvPr/>
        </p:nvSpPr>
        <p:spPr>
          <a:xfrm>
            <a:off x="2606849" y="155635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1941347-27A8-2DAE-CA29-8B27A4649AAC}"/>
              </a:ext>
            </a:extLst>
          </p:cNvPr>
          <p:cNvSpPr/>
          <p:nvPr/>
        </p:nvSpPr>
        <p:spPr>
          <a:xfrm>
            <a:off x="2941095" y="151237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7ABD0B5F-B4C9-F14E-EBBC-6E3CA99C731B}"/>
              </a:ext>
            </a:extLst>
          </p:cNvPr>
          <p:cNvSpPr/>
          <p:nvPr/>
        </p:nvSpPr>
        <p:spPr>
          <a:xfrm>
            <a:off x="3309791" y="157248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7B10528C-28A3-F07F-FB12-54A4B14431FB}"/>
              </a:ext>
            </a:extLst>
          </p:cNvPr>
          <p:cNvSpPr/>
          <p:nvPr/>
        </p:nvSpPr>
        <p:spPr>
          <a:xfrm>
            <a:off x="3659426" y="143465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AC12FB2A-D0AA-CE8C-3D8D-C238CFC4EB08}"/>
              </a:ext>
            </a:extLst>
          </p:cNvPr>
          <p:cNvSpPr/>
          <p:nvPr/>
        </p:nvSpPr>
        <p:spPr>
          <a:xfrm>
            <a:off x="3925132" y="156222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9CEEF7E2-BBA2-A0A4-50B3-E07B4D2E1103}"/>
              </a:ext>
            </a:extLst>
          </p:cNvPr>
          <p:cNvSpPr/>
          <p:nvPr/>
        </p:nvSpPr>
        <p:spPr>
          <a:xfrm>
            <a:off x="4213201" y="146106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BBEA09B7-2A81-B1B5-741D-7A67A3FAB9FF}"/>
              </a:ext>
            </a:extLst>
          </p:cNvPr>
          <p:cNvSpPr/>
          <p:nvPr/>
        </p:nvSpPr>
        <p:spPr>
          <a:xfrm>
            <a:off x="4487697" y="147426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319594EC-0C91-1E55-9954-B3EB1B702698}"/>
              </a:ext>
            </a:extLst>
          </p:cNvPr>
          <p:cNvSpPr/>
          <p:nvPr/>
        </p:nvSpPr>
        <p:spPr>
          <a:xfrm>
            <a:off x="4819009" y="158128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FF6F74C3-4E94-DED3-FB2D-129E1C4DD52C}"/>
              </a:ext>
            </a:extLst>
          </p:cNvPr>
          <p:cNvSpPr/>
          <p:nvPr/>
        </p:nvSpPr>
        <p:spPr>
          <a:xfrm>
            <a:off x="5062370" y="127634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4EA7552C-FF30-4FAA-E798-65C415BBA95D}"/>
              </a:ext>
            </a:extLst>
          </p:cNvPr>
          <p:cNvSpPr/>
          <p:nvPr/>
        </p:nvSpPr>
        <p:spPr>
          <a:xfrm>
            <a:off x="5342739" y="137089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FDB5498E-CCB6-CEFB-C518-F075F077FCEE}"/>
              </a:ext>
            </a:extLst>
          </p:cNvPr>
          <p:cNvSpPr/>
          <p:nvPr/>
        </p:nvSpPr>
        <p:spPr>
          <a:xfrm>
            <a:off x="5608445" y="147278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0CB55A86-5181-CD85-7A4D-C799B18C4020}"/>
              </a:ext>
            </a:extLst>
          </p:cNvPr>
          <p:cNvSpPr/>
          <p:nvPr/>
        </p:nvSpPr>
        <p:spPr>
          <a:xfrm>
            <a:off x="2328312" y="137456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77A1E9E8-DE96-71F7-540C-CF9523291EDF}"/>
              </a:ext>
            </a:extLst>
          </p:cNvPr>
          <p:cNvSpPr/>
          <p:nvPr/>
        </p:nvSpPr>
        <p:spPr>
          <a:xfrm>
            <a:off x="5834208" y="156881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C8FCB2B8-D2BE-71FF-E75F-2918955936D7}"/>
              </a:ext>
            </a:extLst>
          </p:cNvPr>
          <p:cNvSpPr/>
          <p:nvPr/>
        </p:nvSpPr>
        <p:spPr>
          <a:xfrm>
            <a:off x="6010126" y="127634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F2BB44FB-11B2-3706-1DC7-E8E1F24D6AF8}"/>
              </a:ext>
            </a:extLst>
          </p:cNvPr>
          <p:cNvSpPr/>
          <p:nvPr/>
        </p:nvSpPr>
        <p:spPr>
          <a:xfrm>
            <a:off x="6218670" y="147059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A2A52A94-3D5F-16CA-8AB9-A8F29BCFB2C9}"/>
              </a:ext>
            </a:extLst>
          </p:cNvPr>
          <p:cNvSpPr/>
          <p:nvPr/>
        </p:nvSpPr>
        <p:spPr>
          <a:xfrm>
            <a:off x="6492797" y="134817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5ABA499-BFBA-E0B0-4E18-1C90222DFA3C}"/>
              </a:ext>
            </a:extLst>
          </p:cNvPr>
          <p:cNvSpPr/>
          <p:nvPr/>
        </p:nvSpPr>
        <p:spPr>
          <a:xfrm>
            <a:off x="6710139" y="154901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F6151AAF-4981-9619-2FBD-97D00463E56F}"/>
              </a:ext>
            </a:extLst>
          </p:cNvPr>
          <p:cNvSpPr/>
          <p:nvPr/>
        </p:nvSpPr>
        <p:spPr>
          <a:xfrm>
            <a:off x="2606849" y="195804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A324C923-C225-A8B1-21CC-02E50FF7D55D}"/>
              </a:ext>
            </a:extLst>
          </p:cNvPr>
          <p:cNvSpPr/>
          <p:nvPr/>
        </p:nvSpPr>
        <p:spPr>
          <a:xfrm>
            <a:off x="2941095" y="191405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9D7E8DAA-48E4-9293-F623-D3B29E7DB672}"/>
              </a:ext>
            </a:extLst>
          </p:cNvPr>
          <p:cNvSpPr/>
          <p:nvPr/>
        </p:nvSpPr>
        <p:spPr>
          <a:xfrm>
            <a:off x="3309791" y="197417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5A9D49A8-5C6F-B280-D57F-927285801E4C}"/>
              </a:ext>
            </a:extLst>
          </p:cNvPr>
          <p:cNvSpPr/>
          <p:nvPr/>
        </p:nvSpPr>
        <p:spPr>
          <a:xfrm>
            <a:off x="3659426" y="18363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EDDDE54C-4686-9A9D-D2C2-511DD0C143EA}"/>
              </a:ext>
            </a:extLst>
          </p:cNvPr>
          <p:cNvSpPr/>
          <p:nvPr/>
        </p:nvSpPr>
        <p:spPr>
          <a:xfrm>
            <a:off x="3925132" y="196391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00D27931-74AB-9C75-CB47-63B508D11983}"/>
              </a:ext>
            </a:extLst>
          </p:cNvPr>
          <p:cNvSpPr/>
          <p:nvPr/>
        </p:nvSpPr>
        <p:spPr>
          <a:xfrm>
            <a:off x="4213201" y="186275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83E34A72-74BE-DC53-7266-3E68887411F8}"/>
              </a:ext>
            </a:extLst>
          </p:cNvPr>
          <p:cNvSpPr/>
          <p:nvPr/>
        </p:nvSpPr>
        <p:spPr>
          <a:xfrm>
            <a:off x="4487697" y="187595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4412BCF1-4B65-6D91-5658-E9BBE8CE6BAD}"/>
              </a:ext>
            </a:extLst>
          </p:cNvPr>
          <p:cNvSpPr/>
          <p:nvPr/>
        </p:nvSpPr>
        <p:spPr>
          <a:xfrm>
            <a:off x="4819009" y="198296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3497DE1D-567A-88D7-307A-71996EA226F7}"/>
              </a:ext>
            </a:extLst>
          </p:cNvPr>
          <p:cNvSpPr/>
          <p:nvPr/>
        </p:nvSpPr>
        <p:spPr>
          <a:xfrm>
            <a:off x="5062370" y="167803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4FBB600-1DFA-8E0E-5326-3403F79A5814}"/>
              </a:ext>
            </a:extLst>
          </p:cNvPr>
          <p:cNvSpPr/>
          <p:nvPr/>
        </p:nvSpPr>
        <p:spPr>
          <a:xfrm>
            <a:off x="5342739" y="177258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71F526F7-7790-1A39-5AB9-176D56694276}"/>
              </a:ext>
            </a:extLst>
          </p:cNvPr>
          <p:cNvSpPr/>
          <p:nvPr/>
        </p:nvSpPr>
        <p:spPr>
          <a:xfrm>
            <a:off x="5608445" y="187447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AA739EDB-38F5-0B3C-CAE5-FA45D0D48FB7}"/>
              </a:ext>
            </a:extLst>
          </p:cNvPr>
          <p:cNvSpPr/>
          <p:nvPr/>
        </p:nvSpPr>
        <p:spPr>
          <a:xfrm>
            <a:off x="2328312" y="17762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31610B41-CF09-72D9-8FB2-86D1D58A2095}"/>
              </a:ext>
            </a:extLst>
          </p:cNvPr>
          <p:cNvSpPr/>
          <p:nvPr/>
        </p:nvSpPr>
        <p:spPr>
          <a:xfrm>
            <a:off x="5834208" y="197050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B1CC0A92-446D-3EE5-C789-70BBA7164D3F}"/>
              </a:ext>
            </a:extLst>
          </p:cNvPr>
          <p:cNvSpPr/>
          <p:nvPr/>
        </p:nvSpPr>
        <p:spPr>
          <a:xfrm>
            <a:off x="6010126" y="167803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A6F3F07C-E8C4-9E99-AB0E-B57A64F11B91}"/>
              </a:ext>
            </a:extLst>
          </p:cNvPr>
          <p:cNvSpPr/>
          <p:nvPr/>
        </p:nvSpPr>
        <p:spPr>
          <a:xfrm>
            <a:off x="6218670" y="187227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3663AFC4-CF88-6047-A468-3026E13CB0D4}"/>
              </a:ext>
            </a:extLst>
          </p:cNvPr>
          <p:cNvSpPr/>
          <p:nvPr/>
        </p:nvSpPr>
        <p:spPr>
          <a:xfrm>
            <a:off x="6492797" y="174986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104C7E42-AB09-9612-D008-4A175BD9F51B}"/>
              </a:ext>
            </a:extLst>
          </p:cNvPr>
          <p:cNvSpPr/>
          <p:nvPr/>
        </p:nvSpPr>
        <p:spPr>
          <a:xfrm>
            <a:off x="6710139" y="195070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AB13CEEC-DE04-A464-9747-98B22EFC16CD}"/>
              </a:ext>
            </a:extLst>
          </p:cNvPr>
          <p:cNvSpPr/>
          <p:nvPr/>
        </p:nvSpPr>
        <p:spPr>
          <a:xfrm>
            <a:off x="2606849" y="236193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9BC52A70-0F0A-FF62-5BCA-803AD938CBB5}"/>
              </a:ext>
            </a:extLst>
          </p:cNvPr>
          <p:cNvSpPr/>
          <p:nvPr/>
        </p:nvSpPr>
        <p:spPr>
          <a:xfrm>
            <a:off x="2941095" y="23179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6C95C061-A988-5FA6-79FB-694FF02BF989}"/>
              </a:ext>
            </a:extLst>
          </p:cNvPr>
          <p:cNvSpPr/>
          <p:nvPr/>
        </p:nvSpPr>
        <p:spPr>
          <a:xfrm>
            <a:off x="3309791" y="237806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DBCE9FC6-4936-3BC9-665C-0B751DEE95B4}"/>
              </a:ext>
            </a:extLst>
          </p:cNvPr>
          <p:cNvSpPr/>
          <p:nvPr/>
        </p:nvSpPr>
        <p:spPr>
          <a:xfrm>
            <a:off x="3659426" y="224024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483847B2-ADF1-F69B-460A-7E2D66EAB792}"/>
              </a:ext>
            </a:extLst>
          </p:cNvPr>
          <p:cNvSpPr/>
          <p:nvPr/>
        </p:nvSpPr>
        <p:spPr>
          <a:xfrm>
            <a:off x="3925132" y="236780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D3B9A2EF-6158-31E5-7AFC-B7A4796547D5}"/>
              </a:ext>
            </a:extLst>
          </p:cNvPr>
          <p:cNvSpPr/>
          <p:nvPr/>
        </p:nvSpPr>
        <p:spPr>
          <a:xfrm>
            <a:off x="4213201" y="226664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B8706938-7A9B-0F49-BA25-34FABAF24604}"/>
              </a:ext>
            </a:extLst>
          </p:cNvPr>
          <p:cNvSpPr/>
          <p:nvPr/>
        </p:nvSpPr>
        <p:spPr>
          <a:xfrm>
            <a:off x="4487697" y="22798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C5894268-0F04-D2B0-C407-9C9BD78F2997}"/>
              </a:ext>
            </a:extLst>
          </p:cNvPr>
          <p:cNvSpPr/>
          <p:nvPr/>
        </p:nvSpPr>
        <p:spPr>
          <a:xfrm>
            <a:off x="4819009" y="238686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E6D3E1D5-4E2A-B8EA-CB59-0EDF2033D90B}"/>
              </a:ext>
            </a:extLst>
          </p:cNvPr>
          <p:cNvSpPr/>
          <p:nvPr/>
        </p:nvSpPr>
        <p:spPr>
          <a:xfrm>
            <a:off x="5062370" y="208193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BD55B107-9E0B-6092-C71A-AD534FC374EF}"/>
              </a:ext>
            </a:extLst>
          </p:cNvPr>
          <p:cNvSpPr/>
          <p:nvPr/>
        </p:nvSpPr>
        <p:spPr>
          <a:xfrm>
            <a:off x="5342739" y="217647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54854D1E-9BE6-3F87-9E86-4925DAE7C2DA}"/>
              </a:ext>
            </a:extLst>
          </p:cNvPr>
          <p:cNvSpPr/>
          <p:nvPr/>
        </p:nvSpPr>
        <p:spPr>
          <a:xfrm>
            <a:off x="5608445" y="227836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698D2D2A-604F-1A3B-DB15-3D7024D4DA19}"/>
              </a:ext>
            </a:extLst>
          </p:cNvPr>
          <p:cNvSpPr/>
          <p:nvPr/>
        </p:nvSpPr>
        <p:spPr>
          <a:xfrm>
            <a:off x="2328312" y="218014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00FE5A5A-26BD-B44C-297D-48BB86BF23D8}"/>
              </a:ext>
            </a:extLst>
          </p:cNvPr>
          <p:cNvSpPr/>
          <p:nvPr/>
        </p:nvSpPr>
        <p:spPr>
          <a:xfrm>
            <a:off x="5834208" y="237439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F406FADC-927F-3D21-A566-A55E51D930C9}"/>
              </a:ext>
            </a:extLst>
          </p:cNvPr>
          <p:cNvSpPr/>
          <p:nvPr/>
        </p:nvSpPr>
        <p:spPr>
          <a:xfrm>
            <a:off x="6010126" y="208193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EFBCAD18-9F50-5D22-007E-57565827343A}"/>
              </a:ext>
            </a:extLst>
          </p:cNvPr>
          <p:cNvSpPr/>
          <p:nvPr/>
        </p:nvSpPr>
        <p:spPr>
          <a:xfrm>
            <a:off x="6218670" y="227617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7FEB7D6B-AEB0-687D-A551-803B63FEBDE1}"/>
              </a:ext>
            </a:extLst>
          </p:cNvPr>
          <p:cNvSpPr/>
          <p:nvPr/>
        </p:nvSpPr>
        <p:spPr>
          <a:xfrm>
            <a:off x="6492797" y="215375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FDCFAA48-6ACC-990A-A574-EA5D066193CF}"/>
              </a:ext>
            </a:extLst>
          </p:cNvPr>
          <p:cNvSpPr/>
          <p:nvPr/>
        </p:nvSpPr>
        <p:spPr>
          <a:xfrm>
            <a:off x="6710139" y="235459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11485C00-3AE4-9ECB-C97B-9913F7BD1980}"/>
              </a:ext>
            </a:extLst>
          </p:cNvPr>
          <p:cNvSpPr/>
          <p:nvPr/>
        </p:nvSpPr>
        <p:spPr>
          <a:xfrm>
            <a:off x="2606849" y="284282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EF5DC48C-18B7-205B-8771-9C35EBE67110}"/>
              </a:ext>
            </a:extLst>
          </p:cNvPr>
          <p:cNvSpPr/>
          <p:nvPr/>
        </p:nvSpPr>
        <p:spPr>
          <a:xfrm>
            <a:off x="2941095" y="27988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1122D003-9BEA-7501-B41F-1ECC181D01F8}"/>
              </a:ext>
            </a:extLst>
          </p:cNvPr>
          <p:cNvSpPr/>
          <p:nvPr/>
        </p:nvSpPr>
        <p:spPr>
          <a:xfrm>
            <a:off x="3309791" y="285895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FEA593D6-F00D-0AF0-CF3D-B72651002DE4}"/>
              </a:ext>
            </a:extLst>
          </p:cNvPr>
          <p:cNvSpPr/>
          <p:nvPr/>
        </p:nvSpPr>
        <p:spPr>
          <a:xfrm>
            <a:off x="3659426" y="272113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CB854BA-45D2-4FA6-3AAF-25DCBF86F451}"/>
              </a:ext>
            </a:extLst>
          </p:cNvPr>
          <p:cNvSpPr/>
          <p:nvPr/>
        </p:nvSpPr>
        <p:spPr>
          <a:xfrm>
            <a:off x="3925132" y="284870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F0D56FA3-B1D7-5001-6226-33156CB8C04B}"/>
              </a:ext>
            </a:extLst>
          </p:cNvPr>
          <p:cNvSpPr/>
          <p:nvPr/>
        </p:nvSpPr>
        <p:spPr>
          <a:xfrm>
            <a:off x="4213201" y="274753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476735B2-9B49-2EC8-1115-7892470A0540}"/>
              </a:ext>
            </a:extLst>
          </p:cNvPr>
          <p:cNvSpPr/>
          <p:nvPr/>
        </p:nvSpPr>
        <p:spPr>
          <a:xfrm>
            <a:off x="4487697" y="276073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FEEE4934-A34A-21E3-1447-D136DECF4D4D}"/>
              </a:ext>
            </a:extLst>
          </p:cNvPr>
          <p:cNvSpPr/>
          <p:nvPr/>
        </p:nvSpPr>
        <p:spPr>
          <a:xfrm>
            <a:off x="4819009" y="286775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D41816E0-9CD2-26DC-0A00-069996A2C1EC}"/>
              </a:ext>
            </a:extLst>
          </p:cNvPr>
          <p:cNvSpPr/>
          <p:nvPr/>
        </p:nvSpPr>
        <p:spPr>
          <a:xfrm>
            <a:off x="5062370" y="256282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75952938-098E-8C6F-8940-DA78AC167BA0}"/>
              </a:ext>
            </a:extLst>
          </p:cNvPr>
          <p:cNvSpPr/>
          <p:nvPr/>
        </p:nvSpPr>
        <p:spPr>
          <a:xfrm>
            <a:off x="5342739" y="265736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239C2565-48E0-28DE-B122-DBF9D3E50853}"/>
              </a:ext>
            </a:extLst>
          </p:cNvPr>
          <p:cNvSpPr/>
          <p:nvPr/>
        </p:nvSpPr>
        <p:spPr>
          <a:xfrm>
            <a:off x="5608445" y="275925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15D5A379-4AB4-914E-3E64-735807BE7502}"/>
              </a:ext>
            </a:extLst>
          </p:cNvPr>
          <p:cNvSpPr/>
          <p:nvPr/>
        </p:nvSpPr>
        <p:spPr>
          <a:xfrm>
            <a:off x="2328312" y="266104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A6308B8B-55FE-5A6F-4BE3-9E917ADF5957}"/>
              </a:ext>
            </a:extLst>
          </p:cNvPr>
          <p:cNvSpPr/>
          <p:nvPr/>
        </p:nvSpPr>
        <p:spPr>
          <a:xfrm>
            <a:off x="5834208" y="285528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BC5258CF-1BFC-5252-A1E2-C2474B432E9C}"/>
              </a:ext>
            </a:extLst>
          </p:cNvPr>
          <p:cNvSpPr/>
          <p:nvPr/>
        </p:nvSpPr>
        <p:spPr>
          <a:xfrm>
            <a:off x="6010126" y="256282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E0E09483-356D-C666-650D-4060578C792F}"/>
              </a:ext>
            </a:extLst>
          </p:cNvPr>
          <p:cNvSpPr/>
          <p:nvPr/>
        </p:nvSpPr>
        <p:spPr>
          <a:xfrm>
            <a:off x="6218670" y="2757063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4C2F125E-DACC-A49C-4D0D-3EA24ADE39E7}"/>
              </a:ext>
            </a:extLst>
          </p:cNvPr>
          <p:cNvSpPr/>
          <p:nvPr/>
        </p:nvSpPr>
        <p:spPr>
          <a:xfrm>
            <a:off x="6492797" y="263464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0C187BD7-4C51-D521-C211-453A7647C65B}"/>
              </a:ext>
            </a:extLst>
          </p:cNvPr>
          <p:cNvSpPr/>
          <p:nvPr/>
        </p:nvSpPr>
        <p:spPr>
          <a:xfrm>
            <a:off x="6710139" y="283548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F9B382B8-0F9C-7332-4178-1AF4E2248108}"/>
              </a:ext>
            </a:extLst>
          </p:cNvPr>
          <p:cNvSpPr/>
          <p:nvPr/>
        </p:nvSpPr>
        <p:spPr>
          <a:xfrm>
            <a:off x="2606849" y="327973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EBBAD2AE-A5C2-A329-7221-2989CB9CAE34}"/>
              </a:ext>
            </a:extLst>
          </p:cNvPr>
          <p:cNvSpPr/>
          <p:nvPr/>
        </p:nvSpPr>
        <p:spPr>
          <a:xfrm>
            <a:off x="2992580" y="333250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6B0CDE9B-4B75-D8DB-7EBF-26A9F272AD63}"/>
              </a:ext>
            </a:extLst>
          </p:cNvPr>
          <p:cNvSpPr/>
          <p:nvPr/>
        </p:nvSpPr>
        <p:spPr>
          <a:xfrm>
            <a:off x="3307588" y="320349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A63452B8-8FBB-C384-1190-A88D0025E6C4}"/>
              </a:ext>
            </a:extLst>
          </p:cNvPr>
          <p:cNvSpPr/>
          <p:nvPr/>
        </p:nvSpPr>
        <p:spPr>
          <a:xfrm>
            <a:off x="3659426" y="315803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73E73CA2-2253-A560-ABB2-9BBFB81B57EB}"/>
              </a:ext>
            </a:extLst>
          </p:cNvPr>
          <p:cNvSpPr/>
          <p:nvPr/>
        </p:nvSpPr>
        <p:spPr>
          <a:xfrm>
            <a:off x="3925132" y="328560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406EFF84-CEBE-0C8A-2ABB-102CDBAA71C9}"/>
              </a:ext>
            </a:extLst>
          </p:cNvPr>
          <p:cNvSpPr/>
          <p:nvPr/>
        </p:nvSpPr>
        <p:spPr>
          <a:xfrm>
            <a:off x="4213201" y="318444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1C9884FD-94E1-C9D2-4030-13A42C36521E}"/>
              </a:ext>
            </a:extLst>
          </p:cNvPr>
          <p:cNvSpPr/>
          <p:nvPr/>
        </p:nvSpPr>
        <p:spPr>
          <a:xfrm>
            <a:off x="4487697" y="319764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07169454-26D2-4D92-E52E-D16517FAF8AC}"/>
              </a:ext>
            </a:extLst>
          </p:cNvPr>
          <p:cNvSpPr/>
          <p:nvPr/>
        </p:nvSpPr>
        <p:spPr>
          <a:xfrm>
            <a:off x="4819009" y="330466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09615C62-2AAC-CAD2-3599-1DF97A8E920E}"/>
              </a:ext>
            </a:extLst>
          </p:cNvPr>
          <p:cNvSpPr/>
          <p:nvPr/>
        </p:nvSpPr>
        <p:spPr>
          <a:xfrm>
            <a:off x="5062370" y="299972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7515D3E6-B97C-559C-88D8-56A574CA9F63}"/>
              </a:ext>
            </a:extLst>
          </p:cNvPr>
          <p:cNvSpPr/>
          <p:nvPr/>
        </p:nvSpPr>
        <p:spPr>
          <a:xfrm>
            <a:off x="5342739" y="309427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549C444-C101-C451-59B9-33F91B956893}"/>
              </a:ext>
            </a:extLst>
          </p:cNvPr>
          <p:cNvSpPr/>
          <p:nvPr/>
        </p:nvSpPr>
        <p:spPr>
          <a:xfrm>
            <a:off x="5608445" y="319616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DED658BE-99A0-DEAF-650A-738A93B67799}"/>
              </a:ext>
            </a:extLst>
          </p:cNvPr>
          <p:cNvSpPr/>
          <p:nvPr/>
        </p:nvSpPr>
        <p:spPr>
          <a:xfrm>
            <a:off x="2328312" y="309794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E9C669EE-B2B3-E411-31F6-325452073716}"/>
              </a:ext>
            </a:extLst>
          </p:cNvPr>
          <p:cNvSpPr/>
          <p:nvPr/>
        </p:nvSpPr>
        <p:spPr>
          <a:xfrm>
            <a:off x="5834208" y="3292193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9A202A6B-7C0D-1445-9B83-E8823BDB4A9D}"/>
              </a:ext>
            </a:extLst>
          </p:cNvPr>
          <p:cNvSpPr/>
          <p:nvPr/>
        </p:nvSpPr>
        <p:spPr>
          <a:xfrm>
            <a:off x="6010126" y="299972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A321ACC9-6C6B-8DB5-AC34-64B92B95BBE9}"/>
              </a:ext>
            </a:extLst>
          </p:cNvPr>
          <p:cNvSpPr/>
          <p:nvPr/>
        </p:nvSpPr>
        <p:spPr>
          <a:xfrm>
            <a:off x="6218670" y="319397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B2A2BEFD-B59D-AECF-268C-9E6E9B0A5E1C}"/>
              </a:ext>
            </a:extLst>
          </p:cNvPr>
          <p:cNvSpPr/>
          <p:nvPr/>
        </p:nvSpPr>
        <p:spPr>
          <a:xfrm>
            <a:off x="6492797" y="307155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175FD9E9-8C01-A778-E977-B8AB40DD8CA6}"/>
              </a:ext>
            </a:extLst>
          </p:cNvPr>
          <p:cNvSpPr/>
          <p:nvPr/>
        </p:nvSpPr>
        <p:spPr>
          <a:xfrm>
            <a:off x="6710139" y="327239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EC0DF469-DF1D-9019-5FE7-58E399B81E04}"/>
              </a:ext>
            </a:extLst>
          </p:cNvPr>
          <p:cNvSpPr/>
          <p:nvPr/>
        </p:nvSpPr>
        <p:spPr>
          <a:xfrm>
            <a:off x="2606849" y="374422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3EA68A14-37E0-CD1D-67B1-E735B6FBDC86}"/>
              </a:ext>
            </a:extLst>
          </p:cNvPr>
          <p:cNvSpPr/>
          <p:nvPr/>
        </p:nvSpPr>
        <p:spPr>
          <a:xfrm>
            <a:off x="2941095" y="370023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65F22DC1-3A18-C72A-664A-7B38230741C7}"/>
              </a:ext>
            </a:extLst>
          </p:cNvPr>
          <p:cNvSpPr/>
          <p:nvPr/>
        </p:nvSpPr>
        <p:spPr>
          <a:xfrm>
            <a:off x="3314909" y="369339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42E8469B-AF00-21AE-960B-933698DF5CEA}"/>
              </a:ext>
            </a:extLst>
          </p:cNvPr>
          <p:cNvSpPr/>
          <p:nvPr/>
        </p:nvSpPr>
        <p:spPr>
          <a:xfrm>
            <a:off x="3659426" y="362252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91173B3E-C443-737F-6000-BB0E9173B8CE}"/>
              </a:ext>
            </a:extLst>
          </p:cNvPr>
          <p:cNvSpPr/>
          <p:nvPr/>
        </p:nvSpPr>
        <p:spPr>
          <a:xfrm>
            <a:off x="3925132" y="375009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E6494347-F7A4-C07F-0465-68DCC8A6511A}"/>
              </a:ext>
            </a:extLst>
          </p:cNvPr>
          <p:cNvSpPr/>
          <p:nvPr/>
        </p:nvSpPr>
        <p:spPr>
          <a:xfrm>
            <a:off x="4213201" y="364893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066DEC7B-A0FA-4BAE-D772-A90BD4438CA2}"/>
              </a:ext>
            </a:extLst>
          </p:cNvPr>
          <p:cNvSpPr/>
          <p:nvPr/>
        </p:nvSpPr>
        <p:spPr>
          <a:xfrm>
            <a:off x="4487697" y="366213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7FB026C1-7D80-AD24-3CFB-4A919D7E75E6}"/>
              </a:ext>
            </a:extLst>
          </p:cNvPr>
          <p:cNvSpPr/>
          <p:nvPr/>
        </p:nvSpPr>
        <p:spPr>
          <a:xfrm>
            <a:off x="4811670" y="371490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7317CC26-BB6C-7E4E-A130-B50445F8DCF1}"/>
              </a:ext>
            </a:extLst>
          </p:cNvPr>
          <p:cNvSpPr/>
          <p:nvPr/>
        </p:nvSpPr>
        <p:spPr>
          <a:xfrm>
            <a:off x="5062370" y="346421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97920255-8C72-6446-F5A4-70F59D9C6E2E}"/>
              </a:ext>
            </a:extLst>
          </p:cNvPr>
          <p:cNvSpPr/>
          <p:nvPr/>
        </p:nvSpPr>
        <p:spPr>
          <a:xfrm>
            <a:off x="5342739" y="355876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DB5CE9C9-B0F4-25A3-05DB-31B876C1867F}"/>
              </a:ext>
            </a:extLst>
          </p:cNvPr>
          <p:cNvSpPr/>
          <p:nvPr/>
        </p:nvSpPr>
        <p:spPr>
          <a:xfrm>
            <a:off x="5608445" y="3660653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A74C5E68-9EB7-7183-5F82-5B66A45DAA95}"/>
              </a:ext>
            </a:extLst>
          </p:cNvPr>
          <p:cNvSpPr/>
          <p:nvPr/>
        </p:nvSpPr>
        <p:spPr>
          <a:xfrm>
            <a:off x="2328312" y="356243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A27CFD4D-48BD-ED91-FE9E-C6B5F04F6179}"/>
              </a:ext>
            </a:extLst>
          </p:cNvPr>
          <p:cNvSpPr/>
          <p:nvPr/>
        </p:nvSpPr>
        <p:spPr>
          <a:xfrm>
            <a:off x="5834208" y="375668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43F2F176-401B-4724-9738-6FC500CA8E1A}"/>
              </a:ext>
            </a:extLst>
          </p:cNvPr>
          <p:cNvSpPr/>
          <p:nvPr/>
        </p:nvSpPr>
        <p:spPr>
          <a:xfrm>
            <a:off x="6010126" y="346421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7F907F6D-236B-D828-6F20-3EA5A40E98C2}"/>
              </a:ext>
            </a:extLst>
          </p:cNvPr>
          <p:cNvSpPr/>
          <p:nvPr/>
        </p:nvSpPr>
        <p:spPr>
          <a:xfrm>
            <a:off x="6218670" y="365845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CBC22176-601C-C54C-BAF3-F0729B9A8515}"/>
              </a:ext>
            </a:extLst>
          </p:cNvPr>
          <p:cNvSpPr/>
          <p:nvPr/>
        </p:nvSpPr>
        <p:spPr>
          <a:xfrm>
            <a:off x="6492797" y="353604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868A701A-5A3D-3E62-8BA5-7D2F135FFD73}"/>
              </a:ext>
            </a:extLst>
          </p:cNvPr>
          <p:cNvSpPr/>
          <p:nvPr/>
        </p:nvSpPr>
        <p:spPr>
          <a:xfrm>
            <a:off x="6710139" y="373688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4A885C40-4F0E-B05E-EB97-184FBF8CB417}"/>
              </a:ext>
            </a:extLst>
          </p:cNvPr>
          <p:cNvSpPr/>
          <p:nvPr/>
        </p:nvSpPr>
        <p:spPr>
          <a:xfrm>
            <a:off x="2606849" y="422229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F6DD451E-0CF1-BFAA-AF1E-CCAF2FBFB6CD}"/>
              </a:ext>
            </a:extLst>
          </p:cNvPr>
          <p:cNvSpPr/>
          <p:nvPr/>
        </p:nvSpPr>
        <p:spPr>
          <a:xfrm>
            <a:off x="2941095" y="417830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5D357390-B7CA-0833-D22D-83A4E1BC7D48}"/>
              </a:ext>
            </a:extLst>
          </p:cNvPr>
          <p:cNvSpPr/>
          <p:nvPr/>
        </p:nvSpPr>
        <p:spPr>
          <a:xfrm>
            <a:off x="3281565" y="417429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1D61BAED-01F6-9C0F-B84B-E85C5B114EA1}"/>
              </a:ext>
            </a:extLst>
          </p:cNvPr>
          <p:cNvSpPr/>
          <p:nvPr/>
        </p:nvSpPr>
        <p:spPr>
          <a:xfrm>
            <a:off x="3659426" y="410059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F938FC1D-2981-40D7-7FA3-CCE97D43A301}"/>
              </a:ext>
            </a:extLst>
          </p:cNvPr>
          <p:cNvSpPr/>
          <p:nvPr/>
        </p:nvSpPr>
        <p:spPr>
          <a:xfrm>
            <a:off x="3925132" y="422816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C1282AA9-8960-0A1C-ED0F-6EB682031D69}"/>
              </a:ext>
            </a:extLst>
          </p:cNvPr>
          <p:cNvSpPr/>
          <p:nvPr/>
        </p:nvSpPr>
        <p:spPr>
          <a:xfrm>
            <a:off x="4213201" y="412700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18B051E7-54C6-DC79-1E3F-31328CD4A627}"/>
              </a:ext>
            </a:extLst>
          </p:cNvPr>
          <p:cNvSpPr/>
          <p:nvPr/>
        </p:nvSpPr>
        <p:spPr>
          <a:xfrm>
            <a:off x="4487697" y="414020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B871249B-32C4-5EA7-CAE6-06CB3726BA05}"/>
              </a:ext>
            </a:extLst>
          </p:cNvPr>
          <p:cNvSpPr/>
          <p:nvPr/>
        </p:nvSpPr>
        <p:spPr>
          <a:xfrm>
            <a:off x="4819009" y="424721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115E3B1F-339E-1B60-E8F7-AEA5DF96C928}"/>
              </a:ext>
            </a:extLst>
          </p:cNvPr>
          <p:cNvSpPr/>
          <p:nvPr/>
        </p:nvSpPr>
        <p:spPr>
          <a:xfrm>
            <a:off x="5062370" y="394228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E8F73B4-2AF0-E441-ECAC-EE3785CD3AAB}"/>
              </a:ext>
            </a:extLst>
          </p:cNvPr>
          <p:cNvSpPr/>
          <p:nvPr/>
        </p:nvSpPr>
        <p:spPr>
          <a:xfrm>
            <a:off x="5342739" y="403683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53EC4A18-7C4A-E18F-562D-F923FB14B369}"/>
              </a:ext>
            </a:extLst>
          </p:cNvPr>
          <p:cNvSpPr/>
          <p:nvPr/>
        </p:nvSpPr>
        <p:spPr>
          <a:xfrm>
            <a:off x="5608445" y="4138723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8DBC1A9A-8EC9-34D5-474C-4BF01AA1EA67}"/>
              </a:ext>
            </a:extLst>
          </p:cNvPr>
          <p:cNvSpPr/>
          <p:nvPr/>
        </p:nvSpPr>
        <p:spPr>
          <a:xfrm>
            <a:off x="2328312" y="404050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F61959A3-D597-6FDE-94FD-203CD05EE030}"/>
              </a:ext>
            </a:extLst>
          </p:cNvPr>
          <p:cNvSpPr/>
          <p:nvPr/>
        </p:nvSpPr>
        <p:spPr>
          <a:xfrm>
            <a:off x="5834208" y="423475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DEA00656-BB6E-8BFA-CCEA-990EE5E7379A}"/>
              </a:ext>
            </a:extLst>
          </p:cNvPr>
          <p:cNvSpPr/>
          <p:nvPr/>
        </p:nvSpPr>
        <p:spPr>
          <a:xfrm>
            <a:off x="6010126" y="394228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D468FC3E-8B84-F829-18BE-3782D26631F3}"/>
              </a:ext>
            </a:extLst>
          </p:cNvPr>
          <p:cNvSpPr/>
          <p:nvPr/>
        </p:nvSpPr>
        <p:spPr>
          <a:xfrm>
            <a:off x="6218670" y="413652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43C6A4CF-E14A-9D61-C111-C982E81F3A49}"/>
              </a:ext>
            </a:extLst>
          </p:cNvPr>
          <p:cNvSpPr/>
          <p:nvPr/>
        </p:nvSpPr>
        <p:spPr>
          <a:xfrm>
            <a:off x="6492797" y="401411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E10FB92A-3900-A138-F2B1-7D64FC9672E5}"/>
              </a:ext>
            </a:extLst>
          </p:cNvPr>
          <p:cNvSpPr/>
          <p:nvPr/>
        </p:nvSpPr>
        <p:spPr>
          <a:xfrm>
            <a:off x="6710139" y="421495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D44F421E-C38D-9F82-898D-DA83309E1075}"/>
              </a:ext>
            </a:extLst>
          </p:cNvPr>
          <p:cNvSpPr/>
          <p:nvPr/>
        </p:nvSpPr>
        <p:spPr>
          <a:xfrm>
            <a:off x="2606849" y="467376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FE6C3DD0-C1FB-7C4C-672A-9E7DB21D6B72}"/>
              </a:ext>
            </a:extLst>
          </p:cNvPr>
          <p:cNvSpPr/>
          <p:nvPr/>
        </p:nvSpPr>
        <p:spPr>
          <a:xfrm>
            <a:off x="2941095" y="462978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8DA6BE4F-82D2-FD38-8EF6-8CB76AA14FC5}"/>
              </a:ext>
            </a:extLst>
          </p:cNvPr>
          <p:cNvSpPr/>
          <p:nvPr/>
        </p:nvSpPr>
        <p:spPr>
          <a:xfrm>
            <a:off x="3309791" y="468989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06A81923-62DA-98BA-7F8E-6F671B139E61}"/>
              </a:ext>
            </a:extLst>
          </p:cNvPr>
          <p:cNvSpPr/>
          <p:nvPr/>
        </p:nvSpPr>
        <p:spPr>
          <a:xfrm>
            <a:off x="3659426" y="446558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CEAE2624-69BE-399F-136C-44B9ACB13B17}"/>
              </a:ext>
            </a:extLst>
          </p:cNvPr>
          <p:cNvSpPr/>
          <p:nvPr/>
        </p:nvSpPr>
        <p:spPr>
          <a:xfrm>
            <a:off x="3925132" y="467963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EB39DEAF-7809-BD28-78AE-34DF34FE80EA}"/>
              </a:ext>
            </a:extLst>
          </p:cNvPr>
          <p:cNvSpPr/>
          <p:nvPr/>
        </p:nvSpPr>
        <p:spPr>
          <a:xfrm>
            <a:off x="4213201" y="457847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3729D9EB-3D89-106F-0F6E-BC7D1409C424}"/>
              </a:ext>
            </a:extLst>
          </p:cNvPr>
          <p:cNvSpPr/>
          <p:nvPr/>
        </p:nvSpPr>
        <p:spPr>
          <a:xfrm>
            <a:off x="4487697" y="459167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D6D2AC50-E42B-1858-C03D-6F09CEE456F2}"/>
              </a:ext>
            </a:extLst>
          </p:cNvPr>
          <p:cNvSpPr/>
          <p:nvPr/>
        </p:nvSpPr>
        <p:spPr>
          <a:xfrm>
            <a:off x="4819009" y="469868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87A8ABC8-FF09-395C-38FD-1CB10F74A352}"/>
              </a:ext>
            </a:extLst>
          </p:cNvPr>
          <p:cNvSpPr/>
          <p:nvPr/>
        </p:nvSpPr>
        <p:spPr>
          <a:xfrm>
            <a:off x="5062370" y="439375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CADF6481-F60C-667F-209E-E402F8755B24}"/>
              </a:ext>
            </a:extLst>
          </p:cNvPr>
          <p:cNvSpPr/>
          <p:nvPr/>
        </p:nvSpPr>
        <p:spPr>
          <a:xfrm>
            <a:off x="5342739" y="4488303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E5B07618-E359-ED17-F0D0-DC61A93689DD}"/>
              </a:ext>
            </a:extLst>
          </p:cNvPr>
          <p:cNvSpPr/>
          <p:nvPr/>
        </p:nvSpPr>
        <p:spPr>
          <a:xfrm>
            <a:off x="5608445" y="459019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0AE90BE6-190A-4600-BD88-C25E2FAC8A80}"/>
              </a:ext>
            </a:extLst>
          </p:cNvPr>
          <p:cNvSpPr/>
          <p:nvPr/>
        </p:nvSpPr>
        <p:spPr>
          <a:xfrm>
            <a:off x="2328312" y="449197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5" name="Oval 334">
            <a:extLst>
              <a:ext uri="{FF2B5EF4-FFF2-40B4-BE49-F238E27FC236}">
                <a16:creationId xmlns:a16="http://schemas.microsoft.com/office/drawing/2014/main" id="{F6FA04D9-1A54-9BF2-88ED-2AFC80550AB3}"/>
              </a:ext>
            </a:extLst>
          </p:cNvPr>
          <p:cNvSpPr/>
          <p:nvPr/>
        </p:nvSpPr>
        <p:spPr>
          <a:xfrm>
            <a:off x="5834208" y="468622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BDDBD604-F1D2-A9A1-4A49-04C64DBF8105}"/>
              </a:ext>
            </a:extLst>
          </p:cNvPr>
          <p:cNvSpPr/>
          <p:nvPr/>
        </p:nvSpPr>
        <p:spPr>
          <a:xfrm>
            <a:off x="6010126" y="439375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7" name="Oval 336">
            <a:extLst>
              <a:ext uri="{FF2B5EF4-FFF2-40B4-BE49-F238E27FC236}">
                <a16:creationId xmlns:a16="http://schemas.microsoft.com/office/drawing/2014/main" id="{2F927DCD-E5E3-8F1C-9DDF-7B3B8E2E594F}"/>
              </a:ext>
            </a:extLst>
          </p:cNvPr>
          <p:cNvSpPr/>
          <p:nvPr/>
        </p:nvSpPr>
        <p:spPr>
          <a:xfrm>
            <a:off x="6218670" y="458799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9EC19696-AD43-4E07-A009-BC18E634FD4A}"/>
              </a:ext>
            </a:extLst>
          </p:cNvPr>
          <p:cNvSpPr/>
          <p:nvPr/>
        </p:nvSpPr>
        <p:spPr>
          <a:xfrm>
            <a:off x="6492797" y="446558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F3D6EA33-275B-9F21-72F5-CCF1B243CD46}"/>
              </a:ext>
            </a:extLst>
          </p:cNvPr>
          <p:cNvSpPr/>
          <p:nvPr/>
        </p:nvSpPr>
        <p:spPr>
          <a:xfrm>
            <a:off x="6710139" y="466642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0544BFCF-CCF5-8171-D5DE-F48179CC1DBB}"/>
              </a:ext>
            </a:extLst>
          </p:cNvPr>
          <p:cNvSpPr/>
          <p:nvPr/>
        </p:nvSpPr>
        <p:spPr>
          <a:xfrm>
            <a:off x="2606849" y="507545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3461E02C-FF56-8C8F-BFEC-2719BC416652}"/>
              </a:ext>
            </a:extLst>
          </p:cNvPr>
          <p:cNvSpPr/>
          <p:nvPr/>
        </p:nvSpPr>
        <p:spPr>
          <a:xfrm>
            <a:off x="2941095" y="503146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007573A5-600D-A784-40FC-C868E7119EB1}"/>
              </a:ext>
            </a:extLst>
          </p:cNvPr>
          <p:cNvSpPr/>
          <p:nvPr/>
        </p:nvSpPr>
        <p:spPr>
          <a:xfrm>
            <a:off x="3346801" y="501900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3" name="Oval 342">
            <a:extLst>
              <a:ext uri="{FF2B5EF4-FFF2-40B4-BE49-F238E27FC236}">
                <a16:creationId xmlns:a16="http://schemas.microsoft.com/office/drawing/2014/main" id="{DBCD5F96-3AF7-AA31-5907-1B9B6213F8CB}"/>
              </a:ext>
            </a:extLst>
          </p:cNvPr>
          <p:cNvSpPr/>
          <p:nvPr/>
        </p:nvSpPr>
        <p:spPr>
          <a:xfrm>
            <a:off x="3659426" y="49537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4" name="Oval 343">
            <a:extLst>
              <a:ext uri="{FF2B5EF4-FFF2-40B4-BE49-F238E27FC236}">
                <a16:creationId xmlns:a16="http://schemas.microsoft.com/office/drawing/2014/main" id="{0840C24C-1421-E7CE-79F2-376CE8DE942C}"/>
              </a:ext>
            </a:extLst>
          </p:cNvPr>
          <p:cNvSpPr/>
          <p:nvPr/>
        </p:nvSpPr>
        <p:spPr>
          <a:xfrm>
            <a:off x="3925132" y="508132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5" name="Oval 344">
            <a:extLst>
              <a:ext uri="{FF2B5EF4-FFF2-40B4-BE49-F238E27FC236}">
                <a16:creationId xmlns:a16="http://schemas.microsoft.com/office/drawing/2014/main" id="{24A9FDE8-5AA8-6D46-D4DB-62724F46A57A}"/>
              </a:ext>
            </a:extLst>
          </p:cNvPr>
          <p:cNvSpPr/>
          <p:nvPr/>
        </p:nvSpPr>
        <p:spPr>
          <a:xfrm>
            <a:off x="4213201" y="498016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6" name="Oval 345">
            <a:extLst>
              <a:ext uri="{FF2B5EF4-FFF2-40B4-BE49-F238E27FC236}">
                <a16:creationId xmlns:a16="http://schemas.microsoft.com/office/drawing/2014/main" id="{B0D0B5DC-029E-D0F7-2D9B-D518A909690C}"/>
              </a:ext>
            </a:extLst>
          </p:cNvPr>
          <p:cNvSpPr/>
          <p:nvPr/>
        </p:nvSpPr>
        <p:spPr>
          <a:xfrm>
            <a:off x="4487697" y="499335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7" name="Oval 346">
            <a:extLst>
              <a:ext uri="{FF2B5EF4-FFF2-40B4-BE49-F238E27FC236}">
                <a16:creationId xmlns:a16="http://schemas.microsoft.com/office/drawing/2014/main" id="{765EFFD4-1740-08AB-FDDC-9096A56488B1}"/>
              </a:ext>
            </a:extLst>
          </p:cNvPr>
          <p:cNvSpPr/>
          <p:nvPr/>
        </p:nvSpPr>
        <p:spPr>
          <a:xfrm>
            <a:off x="4819009" y="510037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8" name="Oval 347">
            <a:extLst>
              <a:ext uri="{FF2B5EF4-FFF2-40B4-BE49-F238E27FC236}">
                <a16:creationId xmlns:a16="http://schemas.microsoft.com/office/drawing/2014/main" id="{C6B36D1C-F06E-B7ED-8961-125D8007AE26}"/>
              </a:ext>
            </a:extLst>
          </p:cNvPr>
          <p:cNvSpPr/>
          <p:nvPr/>
        </p:nvSpPr>
        <p:spPr>
          <a:xfrm>
            <a:off x="5062370" y="479544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714FE00A-387C-BC89-E740-2D6F58E2886F}"/>
              </a:ext>
            </a:extLst>
          </p:cNvPr>
          <p:cNvSpPr/>
          <p:nvPr/>
        </p:nvSpPr>
        <p:spPr>
          <a:xfrm>
            <a:off x="5342739" y="488998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0AFD52B7-F0DA-FEBB-F1D2-E777F7CA132A}"/>
              </a:ext>
            </a:extLst>
          </p:cNvPr>
          <p:cNvSpPr/>
          <p:nvPr/>
        </p:nvSpPr>
        <p:spPr>
          <a:xfrm>
            <a:off x="5608445" y="499188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1" name="Oval 350">
            <a:extLst>
              <a:ext uri="{FF2B5EF4-FFF2-40B4-BE49-F238E27FC236}">
                <a16:creationId xmlns:a16="http://schemas.microsoft.com/office/drawing/2014/main" id="{B364D90F-D15A-12E5-CF43-548A7A0DBA7B}"/>
              </a:ext>
            </a:extLst>
          </p:cNvPr>
          <p:cNvSpPr/>
          <p:nvPr/>
        </p:nvSpPr>
        <p:spPr>
          <a:xfrm>
            <a:off x="2328312" y="489366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CDC535F8-C2F3-2A8E-E3AB-134141D09724}"/>
              </a:ext>
            </a:extLst>
          </p:cNvPr>
          <p:cNvSpPr/>
          <p:nvPr/>
        </p:nvSpPr>
        <p:spPr>
          <a:xfrm>
            <a:off x="5834208" y="508790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E20121D8-4304-9366-29A2-CB072930F8D4}"/>
              </a:ext>
            </a:extLst>
          </p:cNvPr>
          <p:cNvSpPr/>
          <p:nvPr/>
        </p:nvSpPr>
        <p:spPr>
          <a:xfrm>
            <a:off x="6010126" y="479544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4" name="Oval 353">
            <a:extLst>
              <a:ext uri="{FF2B5EF4-FFF2-40B4-BE49-F238E27FC236}">
                <a16:creationId xmlns:a16="http://schemas.microsoft.com/office/drawing/2014/main" id="{F0915C55-98F4-E501-F3DF-69B526DE3982}"/>
              </a:ext>
            </a:extLst>
          </p:cNvPr>
          <p:cNvSpPr/>
          <p:nvPr/>
        </p:nvSpPr>
        <p:spPr>
          <a:xfrm>
            <a:off x="6218670" y="498968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42006B7D-412A-B916-1B34-754684169C98}"/>
              </a:ext>
            </a:extLst>
          </p:cNvPr>
          <p:cNvSpPr/>
          <p:nvPr/>
        </p:nvSpPr>
        <p:spPr>
          <a:xfrm>
            <a:off x="6492797" y="486727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C1D46DE4-C7EA-7377-7D86-C98B5FC44FFF}"/>
              </a:ext>
            </a:extLst>
          </p:cNvPr>
          <p:cNvSpPr/>
          <p:nvPr/>
        </p:nvSpPr>
        <p:spPr>
          <a:xfrm>
            <a:off x="6710139" y="506811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AA745A01-56DE-2444-DFF3-3083DCAFC9CF}"/>
              </a:ext>
            </a:extLst>
          </p:cNvPr>
          <p:cNvSpPr/>
          <p:nvPr/>
        </p:nvSpPr>
        <p:spPr>
          <a:xfrm>
            <a:off x="2606849" y="547934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D1C72188-9190-2DEC-D101-573E0CAFD881}"/>
              </a:ext>
            </a:extLst>
          </p:cNvPr>
          <p:cNvSpPr/>
          <p:nvPr/>
        </p:nvSpPr>
        <p:spPr>
          <a:xfrm>
            <a:off x="2941095" y="543536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9" name="Oval 358">
            <a:extLst>
              <a:ext uri="{FF2B5EF4-FFF2-40B4-BE49-F238E27FC236}">
                <a16:creationId xmlns:a16="http://schemas.microsoft.com/office/drawing/2014/main" id="{D271EC9F-A73B-46F4-4E15-55646C70E812}"/>
              </a:ext>
            </a:extLst>
          </p:cNvPr>
          <p:cNvSpPr/>
          <p:nvPr/>
        </p:nvSpPr>
        <p:spPr>
          <a:xfrm>
            <a:off x="3309791" y="549547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0" name="Oval 359">
            <a:extLst>
              <a:ext uri="{FF2B5EF4-FFF2-40B4-BE49-F238E27FC236}">
                <a16:creationId xmlns:a16="http://schemas.microsoft.com/office/drawing/2014/main" id="{6A0997CE-9FBB-1EA3-F644-701CA839C6F9}"/>
              </a:ext>
            </a:extLst>
          </p:cNvPr>
          <p:cNvSpPr/>
          <p:nvPr/>
        </p:nvSpPr>
        <p:spPr>
          <a:xfrm>
            <a:off x="3659426" y="535764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84EE3CC3-3A26-9C5F-5474-ABD23F23CE67}"/>
              </a:ext>
            </a:extLst>
          </p:cNvPr>
          <p:cNvSpPr/>
          <p:nvPr/>
        </p:nvSpPr>
        <p:spPr>
          <a:xfrm>
            <a:off x="3925132" y="548521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1566688C-89F6-1622-06D6-DFCCD8D1ABE5}"/>
              </a:ext>
            </a:extLst>
          </p:cNvPr>
          <p:cNvSpPr/>
          <p:nvPr/>
        </p:nvSpPr>
        <p:spPr>
          <a:xfrm>
            <a:off x="4213201" y="538405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BC9CD8DF-6B61-4260-14FC-77112B3E22CE}"/>
              </a:ext>
            </a:extLst>
          </p:cNvPr>
          <p:cNvSpPr/>
          <p:nvPr/>
        </p:nvSpPr>
        <p:spPr>
          <a:xfrm>
            <a:off x="4487697" y="53972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EDA455C6-EAD2-4762-A242-F25A6F162AAA}"/>
              </a:ext>
            </a:extLst>
          </p:cNvPr>
          <p:cNvSpPr/>
          <p:nvPr/>
        </p:nvSpPr>
        <p:spPr>
          <a:xfrm>
            <a:off x="4819009" y="550427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CCD798B0-4AC2-FD84-6741-7ACE38DF24FB}"/>
              </a:ext>
            </a:extLst>
          </p:cNvPr>
          <p:cNvSpPr/>
          <p:nvPr/>
        </p:nvSpPr>
        <p:spPr>
          <a:xfrm>
            <a:off x="5062370" y="519934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8B5533C0-BE45-156D-1683-D4F67D3EC9F7}"/>
              </a:ext>
            </a:extLst>
          </p:cNvPr>
          <p:cNvSpPr/>
          <p:nvPr/>
        </p:nvSpPr>
        <p:spPr>
          <a:xfrm>
            <a:off x="5342739" y="529388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7" name="Oval 366">
            <a:extLst>
              <a:ext uri="{FF2B5EF4-FFF2-40B4-BE49-F238E27FC236}">
                <a16:creationId xmlns:a16="http://schemas.microsoft.com/office/drawing/2014/main" id="{38A792BE-6E56-7971-6DD3-59631C91CEB0}"/>
              </a:ext>
            </a:extLst>
          </p:cNvPr>
          <p:cNvSpPr/>
          <p:nvPr/>
        </p:nvSpPr>
        <p:spPr>
          <a:xfrm>
            <a:off x="5608445" y="539577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8" name="Oval 367">
            <a:extLst>
              <a:ext uri="{FF2B5EF4-FFF2-40B4-BE49-F238E27FC236}">
                <a16:creationId xmlns:a16="http://schemas.microsoft.com/office/drawing/2014/main" id="{87801E48-81CD-CA00-D48C-9D96B9BDA055}"/>
              </a:ext>
            </a:extLst>
          </p:cNvPr>
          <p:cNvSpPr/>
          <p:nvPr/>
        </p:nvSpPr>
        <p:spPr>
          <a:xfrm>
            <a:off x="2328312" y="529755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9" name="Oval 368">
            <a:extLst>
              <a:ext uri="{FF2B5EF4-FFF2-40B4-BE49-F238E27FC236}">
                <a16:creationId xmlns:a16="http://schemas.microsoft.com/office/drawing/2014/main" id="{4D5DF317-92E6-786B-5484-2D019230DCB1}"/>
              </a:ext>
            </a:extLst>
          </p:cNvPr>
          <p:cNvSpPr/>
          <p:nvPr/>
        </p:nvSpPr>
        <p:spPr>
          <a:xfrm>
            <a:off x="5834208" y="549180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0" name="Oval 369">
            <a:extLst>
              <a:ext uri="{FF2B5EF4-FFF2-40B4-BE49-F238E27FC236}">
                <a16:creationId xmlns:a16="http://schemas.microsoft.com/office/drawing/2014/main" id="{C5DC3B7D-C1FE-328A-C74F-A98B0E9A8D06}"/>
              </a:ext>
            </a:extLst>
          </p:cNvPr>
          <p:cNvSpPr/>
          <p:nvPr/>
        </p:nvSpPr>
        <p:spPr>
          <a:xfrm>
            <a:off x="6010126" y="519934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1" name="Oval 370">
            <a:extLst>
              <a:ext uri="{FF2B5EF4-FFF2-40B4-BE49-F238E27FC236}">
                <a16:creationId xmlns:a16="http://schemas.microsoft.com/office/drawing/2014/main" id="{1FCA7E4B-7397-EF7A-FE01-B37F4F2C3068}"/>
              </a:ext>
            </a:extLst>
          </p:cNvPr>
          <p:cNvSpPr/>
          <p:nvPr/>
        </p:nvSpPr>
        <p:spPr>
          <a:xfrm>
            <a:off x="6218670" y="539358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2" name="Oval 371">
            <a:extLst>
              <a:ext uri="{FF2B5EF4-FFF2-40B4-BE49-F238E27FC236}">
                <a16:creationId xmlns:a16="http://schemas.microsoft.com/office/drawing/2014/main" id="{9B50AB61-DCF5-F134-46E3-E76B7742D03F}"/>
              </a:ext>
            </a:extLst>
          </p:cNvPr>
          <p:cNvSpPr/>
          <p:nvPr/>
        </p:nvSpPr>
        <p:spPr>
          <a:xfrm>
            <a:off x="6492797" y="527116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7C9C2ACD-431A-474C-AEC0-9B227A8753EF}"/>
              </a:ext>
            </a:extLst>
          </p:cNvPr>
          <p:cNvSpPr/>
          <p:nvPr/>
        </p:nvSpPr>
        <p:spPr>
          <a:xfrm>
            <a:off x="6710139" y="547200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7A4C405A-947F-32DD-C933-4A69E53B3E98}"/>
              </a:ext>
            </a:extLst>
          </p:cNvPr>
          <p:cNvSpPr/>
          <p:nvPr/>
        </p:nvSpPr>
        <p:spPr>
          <a:xfrm>
            <a:off x="2941095" y="59162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6B758E5D-FABC-4D32-2A87-7353640878F5}"/>
              </a:ext>
            </a:extLst>
          </p:cNvPr>
          <p:cNvSpPr/>
          <p:nvPr/>
        </p:nvSpPr>
        <p:spPr>
          <a:xfrm>
            <a:off x="3659426" y="583854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5D766B82-FFB5-7045-339F-68F7CB4DA122}"/>
              </a:ext>
            </a:extLst>
          </p:cNvPr>
          <p:cNvSpPr/>
          <p:nvPr/>
        </p:nvSpPr>
        <p:spPr>
          <a:xfrm>
            <a:off x="4213201" y="586494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577CEB06-2042-6C9C-6560-1410A7C5B506}"/>
              </a:ext>
            </a:extLst>
          </p:cNvPr>
          <p:cNvSpPr/>
          <p:nvPr/>
        </p:nvSpPr>
        <p:spPr>
          <a:xfrm>
            <a:off x="4487697" y="58781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16FDD200-6AFD-B0F6-495D-25CF5C2AE217}"/>
              </a:ext>
            </a:extLst>
          </p:cNvPr>
          <p:cNvSpPr/>
          <p:nvPr/>
        </p:nvSpPr>
        <p:spPr>
          <a:xfrm>
            <a:off x="5062370" y="568023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3DC50ED1-A863-A4CE-DD2F-4ECEC925FE9A}"/>
              </a:ext>
            </a:extLst>
          </p:cNvPr>
          <p:cNvSpPr/>
          <p:nvPr/>
        </p:nvSpPr>
        <p:spPr>
          <a:xfrm>
            <a:off x="5342739" y="577477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0FF9414A-6926-CFD3-C2FE-3350A33FC9D8}"/>
              </a:ext>
            </a:extLst>
          </p:cNvPr>
          <p:cNvSpPr/>
          <p:nvPr/>
        </p:nvSpPr>
        <p:spPr>
          <a:xfrm>
            <a:off x="5608445" y="587666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7557DB51-9C88-6189-452C-678E317E2F93}"/>
              </a:ext>
            </a:extLst>
          </p:cNvPr>
          <p:cNvSpPr/>
          <p:nvPr/>
        </p:nvSpPr>
        <p:spPr>
          <a:xfrm>
            <a:off x="2328312" y="577844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9958E910-404F-31F7-2764-03ABEA5DD4BD}"/>
              </a:ext>
            </a:extLst>
          </p:cNvPr>
          <p:cNvSpPr/>
          <p:nvPr/>
        </p:nvSpPr>
        <p:spPr>
          <a:xfrm>
            <a:off x="6010126" y="568023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EC90E9DA-A762-DFB4-ACF4-466EFBC0160F}"/>
              </a:ext>
            </a:extLst>
          </p:cNvPr>
          <p:cNvSpPr/>
          <p:nvPr/>
        </p:nvSpPr>
        <p:spPr>
          <a:xfrm>
            <a:off x="6218670" y="587447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AB1E60AF-4C71-257F-2DD5-A66F89386D61}"/>
              </a:ext>
            </a:extLst>
          </p:cNvPr>
          <p:cNvSpPr/>
          <p:nvPr/>
        </p:nvSpPr>
        <p:spPr>
          <a:xfrm>
            <a:off x="6492797" y="575205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811EF023-DBB1-8150-3B74-A5D16C35920C}"/>
              </a:ext>
            </a:extLst>
          </p:cNvPr>
          <p:cNvSpPr/>
          <p:nvPr/>
        </p:nvSpPr>
        <p:spPr>
          <a:xfrm>
            <a:off x="2754908" y="1906717"/>
            <a:ext cx="3604932" cy="360493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3720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593864-2270-C13E-E535-458EA34942D0}"/>
              </a:ext>
            </a:extLst>
          </p:cNvPr>
          <p:cNvSpPr txBox="1"/>
          <p:nvPr/>
        </p:nvSpPr>
        <p:spPr>
          <a:xfrm>
            <a:off x="194912" y="1345888"/>
            <a:ext cx="3850038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826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300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51D654-3315-9FBE-B7CA-E25B68FCC146}"/>
              </a:ext>
            </a:extLst>
          </p:cNvPr>
          <p:cNvCxnSpPr>
            <a:cxnSpLocks/>
          </p:cNvCxnSpPr>
          <p:nvPr/>
        </p:nvCxnSpPr>
        <p:spPr>
          <a:xfrm flipH="1">
            <a:off x="1284917" y="3555503"/>
            <a:ext cx="86262" cy="116254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03E11E-85D0-868A-4E0A-9DD86B663943}"/>
                  </a:ext>
                </a:extLst>
              </p:cNvPr>
              <p:cNvSpPr txBox="1"/>
              <p:nvPr/>
            </p:nvSpPr>
            <p:spPr>
              <a:xfrm>
                <a:off x="1360049" y="3837271"/>
                <a:ext cx="6985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03E11E-85D0-868A-4E0A-9DD86B663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049" y="3837271"/>
                <a:ext cx="698500" cy="381515"/>
              </a:xfrm>
              <a:prstGeom prst="rect">
                <a:avLst/>
              </a:prstGeom>
              <a:blipFill>
                <a:blip r:embed="rId2"/>
                <a:stretch>
                  <a:fillRect r="-78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A2E8ACA-1D39-C3DC-1E1E-9013A7F71A85}"/>
              </a:ext>
            </a:extLst>
          </p:cNvPr>
          <p:cNvCxnSpPr>
            <a:cxnSpLocks/>
          </p:cNvCxnSpPr>
          <p:nvPr/>
        </p:nvCxnSpPr>
        <p:spPr>
          <a:xfrm flipH="1">
            <a:off x="1360049" y="3329370"/>
            <a:ext cx="1021503" cy="22632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801B9D-E1D8-9498-0E1A-3E216B3231B5}"/>
                  </a:ext>
                </a:extLst>
              </p:cNvPr>
              <p:cNvSpPr txBox="1"/>
              <p:nvPr/>
            </p:nvSpPr>
            <p:spPr>
              <a:xfrm>
                <a:off x="1809684" y="2950995"/>
                <a:ext cx="6985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801B9D-E1D8-9498-0E1A-3E216B323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684" y="2950995"/>
                <a:ext cx="698500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9E34305-7437-010C-C3ED-A3060114292B}"/>
              </a:ext>
            </a:extLst>
          </p:cNvPr>
          <p:cNvSpPr txBox="1"/>
          <p:nvPr/>
        </p:nvSpPr>
        <p:spPr>
          <a:xfrm>
            <a:off x="5200718" y="1756781"/>
            <a:ext cx="344603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 vector envelope changes as the other vector length changes.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to scale the vector length profile according to the vector length of the other vector.</a:t>
            </a:r>
          </a:p>
        </p:txBody>
      </p:sp>
    </p:spTree>
    <p:extLst>
      <p:ext uri="{BB962C8B-B14F-4D97-AF65-F5344CB8AC3E}">
        <p14:creationId xmlns:p14="http://schemas.microsoft.com/office/powerpoint/2010/main" val="32121259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301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51D654-3315-9FBE-B7CA-E25B68FCC146}"/>
              </a:ext>
            </a:extLst>
          </p:cNvPr>
          <p:cNvCxnSpPr>
            <a:cxnSpLocks/>
          </p:cNvCxnSpPr>
          <p:nvPr/>
        </p:nvCxnSpPr>
        <p:spPr>
          <a:xfrm flipH="1">
            <a:off x="1284917" y="3555503"/>
            <a:ext cx="86262" cy="116254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03E11E-85D0-868A-4E0A-9DD86B663943}"/>
                  </a:ext>
                </a:extLst>
              </p:cNvPr>
              <p:cNvSpPr txBox="1"/>
              <p:nvPr/>
            </p:nvSpPr>
            <p:spPr>
              <a:xfrm>
                <a:off x="1360049" y="3837271"/>
                <a:ext cx="6985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03E11E-85D0-868A-4E0A-9DD86B663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049" y="3837271"/>
                <a:ext cx="698500" cy="381515"/>
              </a:xfrm>
              <a:prstGeom prst="rect">
                <a:avLst/>
              </a:prstGeom>
              <a:blipFill>
                <a:blip r:embed="rId2"/>
                <a:stretch>
                  <a:fillRect r="-78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A2E8ACA-1D39-C3DC-1E1E-9013A7F71A85}"/>
              </a:ext>
            </a:extLst>
          </p:cNvPr>
          <p:cNvCxnSpPr>
            <a:cxnSpLocks/>
          </p:cNvCxnSpPr>
          <p:nvPr/>
        </p:nvCxnSpPr>
        <p:spPr>
          <a:xfrm flipH="1">
            <a:off x="1360049" y="3329370"/>
            <a:ext cx="1021503" cy="22632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801B9D-E1D8-9498-0E1A-3E216B3231B5}"/>
                  </a:ext>
                </a:extLst>
              </p:cNvPr>
              <p:cNvSpPr txBox="1"/>
              <p:nvPr/>
            </p:nvSpPr>
            <p:spPr>
              <a:xfrm>
                <a:off x="1809684" y="2950995"/>
                <a:ext cx="6985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801B9D-E1D8-9498-0E1A-3E216B323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684" y="2950995"/>
                <a:ext cx="698500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233BEA6-2D89-AA7E-7DBF-F6C84C006451}"/>
              </a:ext>
            </a:extLst>
          </p:cNvPr>
          <p:cNvSpPr txBox="1"/>
          <p:nvPr/>
        </p:nvSpPr>
        <p:spPr>
          <a:xfrm>
            <a:off x="5200718" y="1756781"/>
            <a:ext cx="3446039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 vector envelope changes as the other vector length changes.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to scale the vector length profile according to the vector length of the other vector.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But the vector length of the other vector also depend on the vector length of this vector.</a:t>
            </a:r>
          </a:p>
        </p:txBody>
      </p:sp>
    </p:spTree>
    <p:extLst>
      <p:ext uri="{BB962C8B-B14F-4D97-AF65-F5344CB8AC3E}">
        <p14:creationId xmlns:p14="http://schemas.microsoft.com/office/powerpoint/2010/main" val="2751299474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302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51D654-3315-9FBE-B7CA-E25B68FCC146}"/>
              </a:ext>
            </a:extLst>
          </p:cNvPr>
          <p:cNvCxnSpPr>
            <a:cxnSpLocks/>
          </p:cNvCxnSpPr>
          <p:nvPr/>
        </p:nvCxnSpPr>
        <p:spPr>
          <a:xfrm flipH="1">
            <a:off x="1284917" y="3555503"/>
            <a:ext cx="86262" cy="116254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03E11E-85D0-868A-4E0A-9DD86B663943}"/>
                  </a:ext>
                </a:extLst>
              </p:cNvPr>
              <p:cNvSpPr txBox="1"/>
              <p:nvPr/>
            </p:nvSpPr>
            <p:spPr>
              <a:xfrm>
                <a:off x="1360049" y="3837271"/>
                <a:ext cx="6985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03E11E-85D0-868A-4E0A-9DD86B663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049" y="3837271"/>
                <a:ext cx="698500" cy="381515"/>
              </a:xfrm>
              <a:prstGeom prst="rect">
                <a:avLst/>
              </a:prstGeom>
              <a:blipFill>
                <a:blip r:embed="rId2"/>
                <a:stretch>
                  <a:fillRect r="-78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A2E8ACA-1D39-C3DC-1E1E-9013A7F71A85}"/>
              </a:ext>
            </a:extLst>
          </p:cNvPr>
          <p:cNvCxnSpPr>
            <a:cxnSpLocks/>
          </p:cNvCxnSpPr>
          <p:nvPr/>
        </p:nvCxnSpPr>
        <p:spPr>
          <a:xfrm flipH="1">
            <a:off x="1360049" y="3329370"/>
            <a:ext cx="1021503" cy="22632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801B9D-E1D8-9498-0E1A-3E216B3231B5}"/>
                  </a:ext>
                </a:extLst>
              </p:cNvPr>
              <p:cNvSpPr txBox="1"/>
              <p:nvPr/>
            </p:nvSpPr>
            <p:spPr>
              <a:xfrm>
                <a:off x="1809684" y="2950995"/>
                <a:ext cx="6985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801B9D-E1D8-9498-0E1A-3E216B323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684" y="2950995"/>
                <a:ext cx="698500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3335B91-6C1D-D191-7A6A-1A01C19266A5}"/>
              </a:ext>
            </a:extLst>
          </p:cNvPr>
          <p:cNvSpPr txBox="1"/>
          <p:nvPr/>
        </p:nvSpPr>
        <p:spPr>
          <a:xfrm>
            <a:off x="5200718" y="1756781"/>
            <a:ext cx="3446039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 vector envelope changes as the other vector length changes.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to scale the vector length profile according to the vector length of the other vector.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But the vector length of the other vector also depend on the vector length of this vector.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Due to the inter-dependency of the vector length, we cannot measure the vector envelope profile directly as a function of an individual vector length.</a:t>
            </a:r>
          </a:p>
        </p:txBody>
      </p:sp>
    </p:spTree>
    <p:extLst>
      <p:ext uri="{BB962C8B-B14F-4D97-AF65-F5344CB8AC3E}">
        <p14:creationId xmlns:p14="http://schemas.microsoft.com/office/powerpoint/2010/main" val="2662953901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303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the envelope points and decompose them into the two vector directions.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Make mapping between the two decomposed vector lengths.</a:t>
            </a: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A88D74-6E70-A010-165C-366376B5B068}"/>
              </a:ext>
            </a:extLst>
          </p:cNvPr>
          <p:cNvSpPr/>
          <p:nvPr/>
        </p:nvSpPr>
        <p:spPr>
          <a:xfrm>
            <a:off x="3975772" y="149799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55094A-9E45-BFAA-7F10-A229C6FC5758}"/>
              </a:ext>
            </a:extLst>
          </p:cNvPr>
          <p:cNvSpPr/>
          <p:nvPr/>
        </p:nvSpPr>
        <p:spPr>
          <a:xfrm>
            <a:off x="2487142" y="213966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419EB6-4732-0F84-16F2-C700B3318EB9}"/>
              </a:ext>
            </a:extLst>
          </p:cNvPr>
          <p:cNvSpPr/>
          <p:nvPr/>
        </p:nvSpPr>
        <p:spPr>
          <a:xfrm>
            <a:off x="2301348" y="444111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41AA7F-B1FC-CD61-7BB5-D8B4E3ABEE4D}"/>
              </a:ext>
            </a:extLst>
          </p:cNvPr>
          <p:cNvSpPr/>
          <p:nvPr/>
        </p:nvSpPr>
        <p:spPr>
          <a:xfrm>
            <a:off x="3720855" y="295606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EEA5D0-40D9-E008-9022-A87D579C9115}"/>
              </a:ext>
            </a:extLst>
          </p:cNvPr>
          <p:cNvSpPr/>
          <p:nvPr/>
        </p:nvSpPr>
        <p:spPr>
          <a:xfrm>
            <a:off x="1170558" y="355246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F18040-1FD9-638F-AEEC-A143BF69E447}"/>
              </a:ext>
            </a:extLst>
          </p:cNvPr>
          <p:cNvSpPr/>
          <p:nvPr/>
        </p:nvSpPr>
        <p:spPr>
          <a:xfrm>
            <a:off x="1156629" y="246286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961C27-B45A-F046-185E-8DBDFFE13483}"/>
              </a:ext>
            </a:extLst>
          </p:cNvPr>
          <p:cNvSpPr/>
          <p:nvPr/>
        </p:nvSpPr>
        <p:spPr>
          <a:xfrm>
            <a:off x="660834" y="485636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AE7D62-0AF0-374C-9FF8-36D639072D1E}"/>
              </a:ext>
            </a:extLst>
          </p:cNvPr>
          <p:cNvSpPr/>
          <p:nvPr/>
        </p:nvSpPr>
        <p:spPr>
          <a:xfrm>
            <a:off x="3865930" y="438432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C3D75A-1C3B-A5AE-5388-13640D13C3D9}"/>
              </a:ext>
            </a:extLst>
          </p:cNvPr>
          <p:cNvSpPr/>
          <p:nvPr/>
        </p:nvSpPr>
        <p:spPr>
          <a:xfrm>
            <a:off x="3720855" y="273348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C06D28-8D6B-A4A0-6399-978B4FC38257}"/>
              </a:ext>
            </a:extLst>
          </p:cNvPr>
          <p:cNvSpPr/>
          <p:nvPr/>
        </p:nvSpPr>
        <p:spPr>
          <a:xfrm>
            <a:off x="3740725" y="248873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6D748-19AC-07B0-B89A-50F6C0D26327}"/>
              </a:ext>
            </a:extLst>
          </p:cNvPr>
          <p:cNvSpPr/>
          <p:nvPr/>
        </p:nvSpPr>
        <p:spPr>
          <a:xfrm>
            <a:off x="3777260" y="220179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2458CE-9755-595A-51D0-6678AD01E248}"/>
              </a:ext>
            </a:extLst>
          </p:cNvPr>
          <p:cNvSpPr/>
          <p:nvPr/>
        </p:nvSpPr>
        <p:spPr>
          <a:xfrm>
            <a:off x="3840874" y="188511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BAABEE6-AD1D-0B10-3323-B1599CE455E7}"/>
              </a:ext>
            </a:extLst>
          </p:cNvPr>
          <p:cNvSpPr/>
          <p:nvPr/>
        </p:nvSpPr>
        <p:spPr>
          <a:xfrm>
            <a:off x="3720855" y="318495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491CEB-D1A9-FF72-74D6-A68DC838024A}"/>
              </a:ext>
            </a:extLst>
          </p:cNvPr>
          <p:cNvSpPr/>
          <p:nvPr/>
        </p:nvSpPr>
        <p:spPr>
          <a:xfrm>
            <a:off x="3732410" y="343207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60ED21-976D-433E-BEE0-0F0182F28C94}"/>
              </a:ext>
            </a:extLst>
          </p:cNvPr>
          <p:cNvSpPr/>
          <p:nvPr/>
        </p:nvSpPr>
        <p:spPr>
          <a:xfrm>
            <a:off x="3757300" y="368981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0AABC6-1DE8-1536-B7FD-F15742BA3587}"/>
              </a:ext>
            </a:extLst>
          </p:cNvPr>
          <p:cNvSpPr/>
          <p:nvPr/>
        </p:nvSpPr>
        <p:spPr>
          <a:xfrm>
            <a:off x="3795360" y="400517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0E54AE-1EA5-940A-77AD-6AE3A62DC54D}"/>
              </a:ext>
            </a:extLst>
          </p:cNvPr>
          <p:cNvSpPr/>
          <p:nvPr/>
        </p:nvSpPr>
        <p:spPr>
          <a:xfrm>
            <a:off x="2705456" y="206515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3BA229F-FF8E-0EE5-F7C7-B8795DDA437A}"/>
              </a:ext>
            </a:extLst>
          </p:cNvPr>
          <p:cNvSpPr/>
          <p:nvPr/>
        </p:nvSpPr>
        <p:spPr>
          <a:xfrm>
            <a:off x="2973034" y="196937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6CDCD9-8B35-A22C-1C4B-30495765D640}"/>
              </a:ext>
            </a:extLst>
          </p:cNvPr>
          <p:cNvSpPr/>
          <p:nvPr/>
        </p:nvSpPr>
        <p:spPr>
          <a:xfrm>
            <a:off x="3234821" y="185326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DBFCAB-4817-1D68-2276-6792C906A7DC}"/>
              </a:ext>
            </a:extLst>
          </p:cNvPr>
          <p:cNvSpPr/>
          <p:nvPr/>
        </p:nvSpPr>
        <p:spPr>
          <a:xfrm>
            <a:off x="3542125" y="171852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3CA25D9-A552-3C89-34F1-53F6604E27D8}"/>
              </a:ext>
            </a:extLst>
          </p:cNvPr>
          <p:cNvSpPr/>
          <p:nvPr/>
        </p:nvSpPr>
        <p:spPr>
          <a:xfrm>
            <a:off x="2266395" y="221048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17BA96C-2B88-26CA-928F-3902BA76F10C}"/>
              </a:ext>
            </a:extLst>
          </p:cNvPr>
          <p:cNvSpPr/>
          <p:nvPr/>
        </p:nvSpPr>
        <p:spPr>
          <a:xfrm>
            <a:off x="2012085" y="227450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ED5756-CCBA-1E24-75E0-F9C539797ACC}"/>
              </a:ext>
            </a:extLst>
          </p:cNvPr>
          <p:cNvSpPr/>
          <p:nvPr/>
        </p:nvSpPr>
        <p:spPr>
          <a:xfrm>
            <a:off x="1751630" y="234175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23379E-D42E-CB3D-3642-B901B2226B77}"/>
              </a:ext>
            </a:extLst>
          </p:cNvPr>
          <p:cNvSpPr/>
          <p:nvPr/>
        </p:nvSpPr>
        <p:spPr>
          <a:xfrm>
            <a:off x="1484946" y="239250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92C5A3-84BC-9853-8E45-FEAAB2338AF1}"/>
              </a:ext>
            </a:extLst>
          </p:cNvPr>
          <p:cNvSpPr/>
          <p:nvPr/>
        </p:nvSpPr>
        <p:spPr>
          <a:xfrm>
            <a:off x="1200926" y="335911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FF5271-737F-0EF6-A16F-02409D99F81E}"/>
              </a:ext>
            </a:extLst>
          </p:cNvPr>
          <p:cNvSpPr/>
          <p:nvPr/>
        </p:nvSpPr>
        <p:spPr>
          <a:xfrm>
            <a:off x="1217890" y="315449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1CF1712-545A-6159-B347-D59A7DE01C68}"/>
              </a:ext>
            </a:extLst>
          </p:cNvPr>
          <p:cNvSpPr/>
          <p:nvPr/>
        </p:nvSpPr>
        <p:spPr>
          <a:xfrm>
            <a:off x="1227628" y="291424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F20E0DE-9588-3152-BDFC-8BF3D5015C74}"/>
              </a:ext>
            </a:extLst>
          </p:cNvPr>
          <p:cNvSpPr/>
          <p:nvPr/>
        </p:nvSpPr>
        <p:spPr>
          <a:xfrm>
            <a:off x="1207276" y="267928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589E9E5-D137-8A4E-83C2-299987CB322A}"/>
              </a:ext>
            </a:extLst>
          </p:cNvPr>
          <p:cNvSpPr/>
          <p:nvPr/>
        </p:nvSpPr>
        <p:spPr>
          <a:xfrm>
            <a:off x="1122163" y="376488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20927AD-7FE1-AF12-C06B-39EC066C47B1}"/>
              </a:ext>
            </a:extLst>
          </p:cNvPr>
          <p:cNvSpPr/>
          <p:nvPr/>
        </p:nvSpPr>
        <p:spPr>
          <a:xfrm>
            <a:off x="1052112" y="399556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4DB8E6-8460-AACA-86C0-2B26924FC303}"/>
              </a:ext>
            </a:extLst>
          </p:cNvPr>
          <p:cNvSpPr/>
          <p:nvPr/>
        </p:nvSpPr>
        <p:spPr>
          <a:xfrm>
            <a:off x="974457" y="424359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4A25853-C1CA-07B0-34E2-C168FCAFBF1E}"/>
              </a:ext>
            </a:extLst>
          </p:cNvPr>
          <p:cNvSpPr/>
          <p:nvPr/>
        </p:nvSpPr>
        <p:spPr>
          <a:xfrm>
            <a:off x="842597" y="454035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FD2347-63CF-535D-DCB1-E224C8406F4B}"/>
              </a:ext>
            </a:extLst>
          </p:cNvPr>
          <p:cNvSpPr/>
          <p:nvPr/>
        </p:nvSpPr>
        <p:spPr>
          <a:xfrm>
            <a:off x="2517281" y="440660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F46BF-FD4D-0AA4-4CDC-73E695B39337}"/>
              </a:ext>
            </a:extLst>
          </p:cNvPr>
          <p:cNvSpPr/>
          <p:nvPr/>
        </p:nvSpPr>
        <p:spPr>
          <a:xfrm>
            <a:off x="2778076" y="438332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B87DCD-5809-AA21-3E27-1D2A9BEE80FE}"/>
              </a:ext>
            </a:extLst>
          </p:cNvPr>
          <p:cNvSpPr/>
          <p:nvPr/>
        </p:nvSpPr>
        <p:spPr>
          <a:xfrm>
            <a:off x="3025786" y="436114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FBD95D-8F11-6221-733B-8F37F2CC6317}"/>
              </a:ext>
            </a:extLst>
          </p:cNvPr>
          <p:cNvSpPr/>
          <p:nvPr/>
        </p:nvSpPr>
        <p:spPr>
          <a:xfrm>
            <a:off x="3380460" y="436114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BB0D05-6CA9-BEBF-A9B8-19272EE2F097}"/>
              </a:ext>
            </a:extLst>
          </p:cNvPr>
          <p:cNvSpPr/>
          <p:nvPr/>
        </p:nvSpPr>
        <p:spPr>
          <a:xfrm>
            <a:off x="2062649" y="448310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AC2419-ECF4-4B0F-2ACD-F31AD4427ECA}"/>
              </a:ext>
            </a:extLst>
          </p:cNvPr>
          <p:cNvSpPr/>
          <p:nvPr/>
        </p:nvSpPr>
        <p:spPr>
          <a:xfrm>
            <a:off x="1807150" y="453211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D2C07D1-BB65-668E-BEEF-24D0582EC39F}"/>
              </a:ext>
            </a:extLst>
          </p:cNvPr>
          <p:cNvSpPr/>
          <p:nvPr/>
        </p:nvSpPr>
        <p:spPr>
          <a:xfrm>
            <a:off x="1522121" y="460298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CFF3F1-864E-2397-05E8-685F82D6CEE0}"/>
              </a:ext>
            </a:extLst>
          </p:cNvPr>
          <p:cNvSpPr/>
          <p:nvPr/>
        </p:nvSpPr>
        <p:spPr>
          <a:xfrm>
            <a:off x="1140299" y="470674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6F563DE-51B5-9142-6013-C79AE97721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5560" y="3225859"/>
                <a:ext cx="3683000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𝑎𝑚𝑝𝑙𝑖𝑛𝑔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𝑖𝑛𝑑𝑒𝑥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: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{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𝑟𝑜𝑢𝑛𝑑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i="1" dirty="0" err="1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𝑙𝑖𝑛𝑠𝑝𝑎𝑐𝑒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𝑠𝑡𝑒𝑝𝑠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))}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6F563DE-51B5-9142-6013-C79AE977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560" y="3225859"/>
                <a:ext cx="3683000" cy="301884"/>
              </a:xfrm>
              <a:prstGeom prst="rect">
                <a:avLst/>
              </a:prstGeom>
              <a:blipFill>
                <a:blip r:embed="rId2"/>
                <a:stretch>
                  <a:fillRect l="-2318" r="-14404"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27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3" grpId="0" animBg="1"/>
      <p:bldP spid="17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304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the envelope points and decompose them into the two vector directions.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Make mapping between the two decomposed vector lengths.</a:t>
            </a: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A88D74-6E70-A010-165C-366376B5B068}"/>
              </a:ext>
            </a:extLst>
          </p:cNvPr>
          <p:cNvSpPr/>
          <p:nvPr/>
        </p:nvSpPr>
        <p:spPr>
          <a:xfrm>
            <a:off x="3975772" y="149799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55094A-9E45-BFAA-7F10-A229C6FC5758}"/>
              </a:ext>
            </a:extLst>
          </p:cNvPr>
          <p:cNvSpPr/>
          <p:nvPr/>
        </p:nvSpPr>
        <p:spPr>
          <a:xfrm>
            <a:off x="2487142" y="21396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419EB6-4732-0F84-16F2-C700B3318EB9}"/>
              </a:ext>
            </a:extLst>
          </p:cNvPr>
          <p:cNvSpPr/>
          <p:nvPr/>
        </p:nvSpPr>
        <p:spPr>
          <a:xfrm>
            <a:off x="2301348" y="44411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41AA7F-B1FC-CD61-7BB5-D8B4E3ABEE4D}"/>
              </a:ext>
            </a:extLst>
          </p:cNvPr>
          <p:cNvSpPr/>
          <p:nvPr/>
        </p:nvSpPr>
        <p:spPr>
          <a:xfrm>
            <a:off x="3720855" y="29560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EEA5D0-40D9-E008-9022-A87D579C9115}"/>
              </a:ext>
            </a:extLst>
          </p:cNvPr>
          <p:cNvSpPr/>
          <p:nvPr/>
        </p:nvSpPr>
        <p:spPr>
          <a:xfrm>
            <a:off x="1170558" y="355246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F18040-1FD9-638F-AEEC-A143BF69E447}"/>
              </a:ext>
            </a:extLst>
          </p:cNvPr>
          <p:cNvSpPr/>
          <p:nvPr/>
        </p:nvSpPr>
        <p:spPr>
          <a:xfrm>
            <a:off x="1156629" y="24628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961C27-B45A-F046-185E-8DBDFFE13483}"/>
              </a:ext>
            </a:extLst>
          </p:cNvPr>
          <p:cNvSpPr/>
          <p:nvPr/>
        </p:nvSpPr>
        <p:spPr>
          <a:xfrm>
            <a:off x="660834" y="485636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AE7D62-0AF0-374C-9FF8-36D639072D1E}"/>
              </a:ext>
            </a:extLst>
          </p:cNvPr>
          <p:cNvSpPr/>
          <p:nvPr/>
        </p:nvSpPr>
        <p:spPr>
          <a:xfrm>
            <a:off x="3865930" y="4384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C3D75A-1C3B-A5AE-5388-13640D13C3D9}"/>
              </a:ext>
            </a:extLst>
          </p:cNvPr>
          <p:cNvSpPr/>
          <p:nvPr/>
        </p:nvSpPr>
        <p:spPr>
          <a:xfrm>
            <a:off x="3720855" y="27334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C06D28-8D6B-A4A0-6399-978B4FC38257}"/>
              </a:ext>
            </a:extLst>
          </p:cNvPr>
          <p:cNvSpPr/>
          <p:nvPr/>
        </p:nvSpPr>
        <p:spPr>
          <a:xfrm>
            <a:off x="3740725" y="248873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6D748-19AC-07B0-B89A-50F6C0D26327}"/>
              </a:ext>
            </a:extLst>
          </p:cNvPr>
          <p:cNvSpPr/>
          <p:nvPr/>
        </p:nvSpPr>
        <p:spPr>
          <a:xfrm>
            <a:off x="3777260" y="220179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2458CE-9755-595A-51D0-6678AD01E248}"/>
              </a:ext>
            </a:extLst>
          </p:cNvPr>
          <p:cNvSpPr/>
          <p:nvPr/>
        </p:nvSpPr>
        <p:spPr>
          <a:xfrm>
            <a:off x="3840874" y="188511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BAABEE6-AD1D-0B10-3323-B1599CE455E7}"/>
              </a:ext>
            </a:extLst>
          </p:cNvPr>
          <p:cNvSpPr/>
          <p:nvPr/>
        </p:nvSpPr>
        <p:spPr>
          <a:xfrm>
            <a:off x="3720855" y="31849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491CEB-D1A9-FF72-74D6-A68DC838024A}"/>
              </a:ext>
            </a:extLst>
          </p:cNvPr>
          <p:cNvSpPr/>
          <p:nvPr/>
        </p:nvSpPr>
        <p:spPr>
          <a:xfrm>
            <a:off x="3732410" y="34320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60ED21-976D-433E-BEE0-0F0182F28C94}"/>
              </a:ext>
            </a:extLst>
          </p:cNvPr>
          <p:cNvSpPr/>
          <p:nvPr/>
        </p:nvSpPr>
        <p:spPr>
          <a:xfrm>
            <a:off x="3757300" y="36898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0AABC6-1DE8-1536-B7FD-F15742BA3587}"/>
              </a:ext>
            </a:extLst>
          </p:cNvPr>
          <p:cNvSpPr/>
          <p:nvPr/>
        </p:nvSpPr>
        <p:spPr>
          <a:xfrm>
            <a:off x="3795360" y="400517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0E54AE-1EA5-940A-77AD-6AE3A62DC54D}"/>
              </a:ext>
            </a:extLst>
          </p:cNvPr>
          <p:cNvSpPr/>
          <p:nvPr/>
        </p:nvSpPr>
        <p:spPr>
          <a:xfrm>
            <a:off x="2705456" y="20651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3BA229F-FF8E-0EE5-F7C7-B8795DDA437A}"/>
              </a:ext>
            </a:extLst>
          </p:cNvPr>
          <p:cNvSpPr/>
          <p:nvPr/>
        </p:nvSpPr>
        <p:spPr>
          <a:xfrm>
            <a:off x="2973034" y="19693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6CDCD9-8B35-A22C-1C4B-30495765D640}"/>
              </a:ext>
            </a:extLst>
          </p:cNvPr>
          <p:cNvSpPr/>
          <p:nvPr/>
        </p:nvSpPr>
        <p:spPr>
          <a:xfrm>
            <a:off x="3234821" y="18532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DBFCAB-4817-1D68-2276-6792C906A7DC}"/>
              </a:ext>
            </a:extLst>
          </p:cNvPr>
          <p:cNvSpPr/>
          <p:nvPr/>
        </p:nvSpPr>
        <p:spPr>
          <a:xfrm>
            <a:off x="3542125" y="171852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3CA25D9-A552-3C89-34F1-53F6604E27D8}"/>
              </a:ext>
            </a:extLst>
          </p:cNvPr>
          <p:cNvSpPr/>
          <p:nvPr/>
        </p:nvSpPr>
        <p:spPr>
          <a:xfrm>
            <a:off x="2266395" y="22104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17BA96C-2B88-26CA-928F-3902BA76F10C}"/>
              </a:ext>
            </a:extLst>
          </p:cNvPr>
          <p:cNvSpPr/>
          <p:nvPr/>
        </p:nvSpPr>
        <p:spPr>
          <a:xfrm>
            <a:off x="2012085" y="227450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ED5756-CCBA-1E24-75E0-F9C539797ACC}"/>
              </a:ext>
            </a:extLst>
          </p:cNvPr>
          <p:cNvSpPr/>
          <p:nvPr/>
        </p:nvSpPr>
        <p:spPr>
          <a:xfrm>
            <a:off x="1751630" y="234175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23379E-D42E-CB3D-3642-B901B2226B77}"/>
              </a:ext>
            </a:extLst>
          </p:cNvPr>
          <p:cNvSpPr/>
          <p:nvPr/>
        </p:nvSpPr>
        <p:spPr>
          <a:xfrm>
            <a:off x="1484946" y="239250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92C5A3-84BC-9853-8E45-FEAAB2338AF1}"/>
              </a:ext>
            </a:extLst>
          </p:cNvPr>
          <p:cNvSpPr/>
          <p:nvPr/>
        </p:nvSpPr>
        <p:spPr>
          <a:xfrm>
            <a:off x="1200926" y="335911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FF5271-737F-0EF6-A16F-02409D99F81E}"/>
              </a:ext>
            </a:extLst>
          </p:cNvPr>
          <p:cNvSpPr/>
          <p:nvPr/>
        </p:nvSpPr>
        <p:spPr>
          <a:xfrm>
            <a:off x="1217890" y="315449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1CF1712-545A-6159-B347-D59A7DE01C68}"/>
              </a:ext>
            </a:extLst>
          </p:cNvPr>
          <p:cNvSpPr/>
          <p:nvPr/>
        </p:nvSpPr>
        <p:spPr>
          <a:xfrm>
            <a:off x="1227628" y="291424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F20E0DE-9588-3152-BDFC-8BF3D5015C74}"/>
              </a:ext>
            </a:extLst>
          </p:cNvPr>
          <p:cNvSpPr/>
          <p:nvPr/>
        </p:nvSpPr>
        <p:spPr>
          <a:xfrm>
            <a:off x="1207276" y="267928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589E9E5-D137-8A4E-83C2-299987CB322A}"/>
              </a:ext>
            </a:extLst>
          </p:cNvPr>
          <p:cNvSpPr/>
          <p:nvPr/>
        </p:nvSpPr>
        <p:spPr>
          <a:xfrm>
            <a:off x="1122163" y="37648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20927AD-7FE1-AF12-C06B-39EC066C47B1}"/>
              </a:ext>
            </a:extLst>
          </p:cNvPr>
          <p:cNvSpPr/>
          <p:nvPr/>
        </p:nvSpPr>
        <p:spPr>
          <a:xfrm>
            <a:off x="1052112" y="39955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4DB8E6-8460-AACA-86C0-2B26924FC303}"/>
              </a:ext>
            </a:extLst>
          </p:cNvPr>
          <p:cNvSpPr/>
          <p:nvPr/>
        </p:nvSpPr>
        <p:spPr>
          <a:xfrm>
            <a:off x="974457" y="424359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4A25853-C1CA-07B0-34E2-C168FCAFBF1E}"/>
              </a:ext>
            </a:extLst>
          </p:cNvPr>
          <p:cNvSpPr/>
          <p:nvPr/>
        </p:nvSpPr>
        <p:spPr>
          <a:xfrm>
            <a:off x="842597" y="45403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FD2347-63CF-535D-DCB1-E224C8406F4B}"/>
              </a:ext>
            </a:extLst>
          </p:cNvPr>
          <p:cNvSpPr/>
          <p:nvPr/>
        </p:nvSpPr>
        <p:spPr>
          <a:xfrm>
            <a:off x="2517281" y="44066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F46BF-FD4D-0AA4-4CDC-73E695B39337}"/>
              </a:ext>
            </a:extLst>
          </p:cNvPr>
          <p:cNvSpPr/>
          <p:nvPr/>
        </p:nvSpPr>
        <p:spPr>
          <a:xfrm>
            <a:off x="2778076" y="4383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B87DCD-5809-AA21-3E27-1D2A9BEE80FE}"/>
              </a:ext>
            </a:extLst>
          </p:cNvPr>
          <p:cNvSpPr/>
          <p:nvPr/>
        </p:nvSpPr>
        <p:spPr>
          <a:xfrm>
            <a:off x="3025786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FBD95D-8F11-6221-733B-8F37F2CC6317}"/>
              </a:ext>
            </a:extLst>
          </p:cNvPr>
          <p:cNvSpPr/>
          <p:nvPr/>
        </p:nvSpPr>
        <p:spPr>
          <a:xfrm>
            <a:off x="3380460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BB0D05-6CA9-BEBF-A9B8-19272EE2F097}"/>
              </a:ext>
            </a:extLst>
          </p:cNvPr>
          <p:cNvSpPr/>
          <p:nvPr/>
        </p:nvSpPr>
        <p:spPr>
          <a:xfrm>
            <a:off x="2062649" y="44831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AC2419-ECF4-4B0F-2ACD-F31AD4427ECA}"/>
              </a:ext>
            </a:extLst>
          </p:cNvPr>
          <p:cNvSpPr/>
          <p:nvPr/>
        </p:nvSpPr>
        <p:spPr>
          <a:xfrm>
            <a:off x="1807150" y="45321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D2C07D1-BB65-668E-BEEF-24D0582EC39F}"/>
              </a:ext>
            </a:extLst>
          </p:cNvPr>
          <p:cNvSpPr/>
          <p:nvPr/>
        </p:nvSpPr>
        <p:spPr>
          <a:xfrm>
            <a:off x="1522121" y="460298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CFF3F1-864E-2397-05E8-685F82D6CEE0}"/>
              </a:ext>
            </a:extLst>
          </p:cNvPr>
          <p:cNvSpPr/>
          <p:nvPr/>
        </p:nvSpPr>
        <p:spPr>
          <a:xfrm>
            <a:off x="1140299" y="470674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6F563DE-51B5-9142-6013-C79AE97721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5560" y="3225859"/>
                <a:ext cx="3683000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𝑎𝑚𝑝𝑙𝑖𝑛𝑔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𝑖𝑛𝑑𝑒𝑥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: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{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𝑟𝑜𝑢𝑛𝑑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i="1" dirty="0" err="1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𝑙𝑖𝑛𝑠𝑝𝑎𝑐𝑒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𝑠𝑡𝑒𝑝𝑠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))}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6F563DE-51B5-9142-6013-C79AE977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560" y="3225859"/>
                <a:ext cx="3683000" cy="301884"/>
              </a:xfrm>
              <a:prstGeom prst="rect">
                <a:avLst/>
              </a:prstGeom>
              <a:blipFill>
                <a:blip r:embed="rId2"/>
                <a:stretch>
                  <a:fillRect l="-2318" r="-14404"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622F9D-1937-5E7A-F726-7E01CDDFA291}"/>
              </a:ext>
            </a:extLst>
          </p:cNvPr>
          <p:cNvCxnSpPr>
            <a:cxnSpLocks/>
          </p:cNvCxnSpPr>
          <p:nvPr/>
        </p:nvCxnSpPr>
        <p:spPr>
          <a:xfrm flipH="1" flipV="1">
            <a:off x="1354302" y="2990786"/>
            <a:ext cx="1115006" cy="30431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473E863-119C-0508-90D7-A1204711DD15}"/>
              </a:ext>
            </a:extLst>
          </p:cNvPr>
          <p:cNvCxnSpPr>
            <a:cxnSpLocks/>
          </p:cNvCxnSpPr>
          <p:nvPr/>
        </p:nvCxnSpPr>
        <p:spPr>
          <a:xfrm flipH="1" flipV="1">
            <a:off x="1355197" y="2990786"/>
            <a:ext cx="1115006" cy="30431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BCE0C90-61B9-A4F1-69F1-1BC52008C32C}"/>
                  </a:ext>
                </a:extLst>
              </p:cNvPr>
              <p:cNvSpPr txBox="1"/>
              <p:nvPr/>
            </p:nvSpPr>
            <p:spPr>
              <a:xfrm>
                <a:off x="332201" y="2682243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BCE0C90-61B9-A4F1-69F1-1BC52008C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01" y="2682243"/>
                <a:ext cx="1044573" cy="3907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308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305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the envelope points and decompose them into the two vector directions.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Make mapping between the two decomposed vector lengths.</a:t>
            </a: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A88D74-6E70-A010-165C-366376B5B068}"/>
              </a:ext>
            </a:extLst>
          </p:cNvPr>
          <p:cNvSpPr/>
          <p:nvPr/>
        </p:nvSpPr>
        <p:spPr>
          <a:xfrm>
            <a:off x="3975772" y="149799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55094A-9E45-BFAA-7F10-A229C6FC5758}"/>
              </a:ext>
            </a:extLst>
          </p:cNvPr>
          <p:cNvSpPr/>
          <p:nvPr/>
        </p:nvSpPr>
        <p:spPr>
          <a:xfrm>
            <a:off x="2487142" y="21396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419EB6-4732-0F84-16F2-C700B3318EB9}"/>
              </a:ext>
            </a:extLst>
          </p:cNvPr>
          <p:cNvSpPr/>
          <p:nvPr/>
        </p:nvSpPr>
        <p:spPr>
          <a:xfrm>
            <a:off x="2301348" y="44411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41AA7F-B1FC-CD61-7BB5-D8B4E3ABEE4D}"/>
              </a:ext>
            </a:extLst>
          </p:cNvPr>
          <p:cNvSpPr/>
          <p:nvPr/>
        </p:nvSpPr>
        <p:spPr>
          <a:xfrm>
            <a:off x="3720855" y="29560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EEA5D0-40D9-E008-9022-A87D579C9115}"/>
              </a:ext>
            </a:extLst>
          </p:cNvPr>
          <p:cNvSpPr/>
          <p:nvPr/>
        </p:nvSpPr>
        <p:spPr>
          <a:xfrm>
            <a:off x="1170558" y="355246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F18040-1FD9-638F-AEEC-A143BF69E447}"/>
              </a:ext>
            </a:extLst>
          </p:cNvPr>
          <p:cNvSpPr/>
          <p:nvPr/>
        </p:nvSpPr>
        <p:spPr>
          <a:xfrm>
            <a:off x="1156629" y="24628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961C27-B45A-F046-185E-8DBDFFE13483}"/>
              </a:ext>
            </a:extLst>
          </p:cNvPr>
          <p:cNvSpPr/>
          <p:nvPr/>
        </p:nvSpPr>
        <p:spPr>
          <a:xfrm>
            <a:off x="660834" y="485636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AE7D62-0AF0-374C-9FF8-36D639072D1E}"/>
              </a:ext>
            </a:extLst>
          </p:cNvPr>
          <p:cNvSpPr/>
          <p:nvPr/>
        </p:nvSpPr>
        <p:spPr>
          <a:xfrm>
            <a:off x="3865930" y="4384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C3D75A-1C3B-A5AE-5388-13640D13C3D9}"/>
              </a:ext>
            </a:extLst>
          </p:cNvPr>
          <p:cNvSpPr/>
          <p:nvPr/>
        </p:nvSpPr>
        <p:spPr>
          <a:xfrm>
            <a:off x="3720855" y="27334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C06D28-8D6B-A4A0-6399-978B4FC38257}"/>
              </a:ext>
            </a:extLst>
          </p:cNvPr>
          <p:cNvSpPr/>
          <p:nvPr/>
        </p:nvSpPr>
        <p:spPr>
          <a:xfrm>
            <a:off x="3740725" y="248873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6D748-19AC-07B0-B89A-50F6C0D26327}"/>
              </a:ext>
            </a:extLst>
          </p:cNvPr>
          <p:cNvSpPr/>
          <p:nvPr/>
        </p:nvSpPr>
        <p:spPr>
          <a:xfrm>
            <a:off x="3777260" y="220179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2458CE-9755-595A-51D0-6678AD01E248}"/>
              </a:ext>
            </a:extLst>
          </p:cNvPr>
          <p:cNvSpPr/>
          <p:nvPr/>
        </p:nvSpPr>
        <p:spPr>
          <a:xfrm>
            <a:off x="3840874" y="188511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BAABEE6-AD1D-0B10-3323-B1599CE455E7}"/>
              </a:ext>
            </a:extLst>
          </p:cNvPr>
          <p:cNvSpPr/>
          <p:nvPr/>
        </p:nvSpPr>
        <p:spPr>
          <a:xfrm>
            <a:off x="3720855" y="31849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491CEB-D1A9-FF72-74D6-A68DC838024A}"/>
              </a:ext>
            </a:extLst>
          </p:cNvPr>
          <p:cNvSpPr/>
          <p:nvPr/>
        </p:nvSpPr>
        <p:spPr>
          <a:xfrm>
            <a:off x="3732410" y="34320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60ED21-976D-433E-BEE0-0F0182F28C94}"/>
              </a:ext>
            </a:extLst>
          </p:cNvPr>
          <p:cNvSpPr/>
          <p:nvPr/>
        </p:nvSpPr>
        <p:spPr>
          <a:xfrm>
            <a:off x="3757300" y="36898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0AABC6-1DE8-1536-B7FD-F15742BA3587}"/>
              </a:ext>
            </a:extLst>
          </p:cNvPr>
          <p:cNvSpPr/>
          <p:nvPr/>
        </p:nvSpPr>
        <p:spPr>
          <a:xfrm>
            <a:off x="3795360" y="400517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0E54AE-1EA5-940A-77AD-6AE3A62DC54D}"/>
              </a:ext>
            </a:extLst>
          </p:cNvPr>
          <p:cNvSpPr/>
          <p:nvPr/>
        </p:nvSpPr>
        <p:spPr>
          <a:xfrm>
            <a:off x="2705456" y="20651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3BA229F-FF8E-0EE5-F7C7-B8795DDA437A}"/>
              </a:ext>
            </a:extLst>
          </p:cNvPr>
          <p:cNvSpPr/>
          <p:nvPr/>
        </p:nvSpPr>
        <p:spPr>
          <a:xfrm>
            <a:off x="2973034" y="19693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6CDCD9-8B35-A22C-1C4B-30495765D640}"/>
              </a:ext>
            </a:extLst>
          </p:cNvPr>
          <p:cNvSpPr/>
          <p:nvPr/>
        </p:nvSpPr>
        <p:spPr>
          <a:xfrm>
            <a:off x="3234821" y="18532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DBFCAB-4817-1D68-2276-6792C906A7DC}"/>
              </a:ext>
            </a:extLst>
          </p:cNvPr>
          <p:cNvSpPr/>
          <p:nvPr/>
        </p:nvSpPr>
        <p:spPr>
          <a:xfrm>
            <a:off x="3542125" y="171852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3CA25D9-A552-3C89-34F1-53F6604E27D8}"/>
              </a:ext>
            </a:extLst>
          </p:cNvPr>
          <p:cNvSpPr/>
          <p:nvPr/>
        </p:nvSpPr>
        <p:spPr>
          <a:xfrm>
            <a:off x="2266395" y="22104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17BA96C-2B88-26CA-928F-3902BA76F10C}"/>
              </a:ext>
            </a:extLst>
          </p:cNvPr>
          <p:cNvSpPr/>
          <p:nvPr/>
        </p:nvSpPr>
        <p:spPr>
          <a:xfrm>
            <a:off x="2012085" y="227450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ED5756-CCBA-1E24-75E0-F9C539797ACC}"/>
              </a:ext>
            </a:extLst>
          </p:cNvPr>
          <p:cNvSpPr/>
          <p:nvPr/>
        </p:nvSpPr>
        <p:spPr>
          <a:xfrm>
            <a:off x="1751630" y="234175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23379E-D42E-CB3D-3642-B901B2226B77}"/>
              </a:ext>
            </a:extLst>
          </p:cNvPr>
          <p:cNvSpPr/>
          <p:nvPr/>
        </p:nvSpPr>
        <p:spPr>
          <a:xfrm>
            <a:off x="1484946" y="239250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92C5A3-84BC-9853-8E45-FEAAB2338AF1}"/>
              </a:ext>
            </a:extLst>
          </p:cNvPr>
          <p:cNvSpPr/>
          <p:nvPr/>
        </p:nvSpPr>
        <p:spPr>
          <a:xfrm>
            <a:off x="1200926" y="335911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FF5271-737F-0EF6-A16F-02409D99F81E}"/>
              </a:ext>
            </a:extLst>
          </p:cNvPr>
          <p:cNvSpPr/>
          <p:nvPr/>
        </p:nvSpPr>
        <p:spPr>
          <a:xfrm>
            <a:off x="1217890" y="315449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1CF1712-545A-6159-B347-D59A7DE01C68}"/>
              </a:ext>
            </a:extLst>
          </p:cNvPr>
          <p:cNvSpPr/>
          <p:nvPr/>
        </p:nvSpPr>
        <p:spPr>
          <a:xfrm>
            <a:off x="1227628" y="291424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F20E0DE-9588-3152-BDFC-8BF3D5015C74}"/>
              </a:ext>
            </a:extLst>
          </p:cNvPr>
          <p:cNvSpPr/>
          <p:nvPr/>
        </p:nvSpPr>
        <p:spPr>
          <a:xfrm>
            <a:off x="1207276" y="267928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589E9E5-D137-8A4E-83C2-299987CB322A}"/>
              </a:ext>
            </a:extLst>
          </p:cNvPr>
          <p:cNvSpPr/>
          <p:nvPr/>
        </p:nvSpPr>
        <p:spPr>
          <a:xfrm>
            <a:off x="1122163" y="37648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20927AD-7FE1-AF12-C06B-39EC066C47B1}"/>
              </a:ext>
            </a:extLst>
          </p:cNvPr>
          <p:cNvSpPr/>
          <p:nvPr/>
        </p:nvSpPr>
        <p:spPr>
          <a:xfrm>
            <a:off x="1052112" y="39955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4DB8E6-8460-AACA-86C0-2B26924FC303}"/>
              </a:ext>
            </a:extLst>
          </p:cNvPr>
          <p:cNvSpPr/>
          <p:nvPr/>
        </p:nvSpPr>
        <p:spPr>
          <a:xfrm>
            <a:off x="974457" y="424359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4A25853-C1CA-07B0-34E2-C168FCAFBF1E}"/>
              </a:ext>
            </a:extLst>
          </p:cNvPr>
          <p:cNvSpPr/>
          <p:nvPr/>
        </p:nvSpPr>
        <p:spPr>
          <a:xfrm>
            <a:off x="842597" y="45403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FD2347-63CF-535D-DCB1-E224C8406F4B}"/>
              </a:ext>
            </a:extLst>
          </p:cNvPr>
          <p:cNvSpPr/>
          <p:nvPr/>
        </p:nvSpPr>
        <p:spPr>
          <a:xfrm>
            <a:off x="2517281" y="44066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F46BF-FD4D-0AA4-4CDC-73E695B39337}"/>
              </a:ext>
            </a:extLst>
          </p:cNvPr>
          <p:cNvSpPr/>
          <p:nvPr/>
        </p:nvSpPr>
        <p:spPr>
          <a:xfrm>
            <a:off x="2778076" y="4383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B87DCD-5809-AA21-3E27-1D2A9BEE80FE}"/>
              </a:ext>
            </a:extLst>
          </p:cNvPr>
          <p:cNvSpPr/>
          <p:nvPr/>
        </p:nvSpPr>
        <p:spPr>
          <a:xfrm>
            <a:off x="3025786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FBD95D-8F11-6221-733B-8F37F2CC6317}"/>
              </a:ext>
            </a:extLst>
          </p:cNvPr>
          <p:cNvSpPr/>
          <p:nvPr/>
        </p:nvSpPr>
        <p:spPr>
          <a:xfrm>
            <a:off x="3380460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BB0D05-6CA9-BEBF-A9B8-19272EE2F097}"/>
              </a:ext>
            </a:extLst>
          </p:cNvPr>
          <p:cNvSpPr/>
          <p:nvPr/>
        </p:nvSpPr>
        <p:spPr>
          <a:xfrm>
            <a:off x="2062649" y="44831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AC2419-ECF4-4B0F-2ACD-F31AD4427ECA}"/>
              </a:ext>
            </a:extLst>
          </p:cNvPr>
          <p:cNvSpPr/>
          <p:nvPr/>
        </p:nvSpPr>
        <p:spPr>
          <a:xfrm>
            <a:off x="1807150" y="45321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D2C07D1-BB65-668E-BEEF-24D0582EC39F}"/>
              </a:ext>
            </a:extLst>
          </p:cNvPr>
          <p:cNvSpPr/>
          <p:nvPr/>
        </p:nvSpPr>
        <p:spPr>
          <a:xfrm>
            <a:off x="1522121" y="460298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CFF3F1-864E-2397-05E8-685F82D6CEE0}"/>
              </a:ext>
            </a:extLst>
          </p:cNvPr>
          <p:cNvSpPr/>
          <p:nvPr/>
        </p:nvSpPr>
        <p:spPr>
          <a:xfrm>
            <a:off x="1140299" y="470674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6F563DE-51B5-9142-6013-C79AE97721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5560" y="3225859"/>
                <a:ext cx="3683000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𝑎𝑚𝑝𝑙𝑖𝑛𝑔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𝑖𝑛𝑑𝑒𝑥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: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{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𝑟𝑜𝑢𝑛𝑑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i="1" dirty="0" err="1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𝑙𝑖𝑛𝑠𝑝𝑎𝑐𝑒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𝑠𝑡𝑒𝑝𝑠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))}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6F563DE-51B5-9142-6013-C79AE977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560" y="3225859"/>
                <a:ext cx="3683000" cy="301884"/>
              </a:xfrm>
              <a:prstGeom prst="rect">
                <a:avLst/>
              </a:prstGeom>
              <a:blipFill>
                <a:blip r:embed="rId2"/>
                <a:stretch>
                  <a:fillRect l="-2318" r="-14404"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622F9D-1937-5E7A-F726-7E01CDDFA291}"/>
              </a:ext>
            </a:extLst>
          </p:cNvPr>
          <p:cNvCxnSpPr>
            <a:cxnSpLocks/>
          </p:cNvCxnSpPr>
          <p:nvPr/>
        </p:nvCxnSpPr>
        <p:spPr>
          <a:xfrm flipH="1">
            <a:off x="1122163" y="3308294"/>
            <a:ext cx="1359189" cy="32027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473E863-119C-0508-90D7-A1204711DD15}"/>
              </a:ext>
            </a:extLst>
          </p:cNvPr>
          <p:cNvCxnSpPr>
            <a:cxnSpLocks/>
          </p:cNvCxnSpPr>
          <p:nvPr/>
        </p:nvCxnSpPr>
        <p:spPr>
          <a:xfrm flipV="1">
            <a:off x="2458427" y="2645273"/>
            <a:ext cx="49573" cy="64845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BCE0C90-61B9-A4F1-69F1-1BC52008C32C}"/>
                  </a:ext>
                </a:extLst>
              </p:cNvPr>
              <p:cNvSpPr txBox="1"/>
              <p:nvPr/>
            </p:nvSpPr>
            <p:spPr>
              <a:xfrm>
                <a:off x="332201" y="2682243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BCE0C90-61B9-A4F1-69F1-1BC52008C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01" y="2682243"/>
                <a:ext cx="1044573" cy="3907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6FE0DAD-37B7-3608-E8AD-4EB674250C5F}"/>
                  </a:ext>
                </a:extLst>
              </p:cNvPr>
              <p:cNvSpPr txBox="1"/>
              <p:nvPr/>
            </p:nvSpPr>
            <p:spPr>
              <a:xfrm>
                <a:off x="2258884" y="2789696"/>
                <a:ext cx="10445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6FE0DAD-37B7-3608-E8AD-4EB674250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884" y="2789696"/>
                <a:ext cx="1044573" cy="338554"/>
              </a:xfrm>
              <a:prstGeom prst="rect">
                <a:avLst/>
              </a:prstGeom>
              <a:blipFill>
                <a:blip r:embed="rId4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A09787-383B-2408-D7E2-5F1F90890500}"/>
                  </a:ext>
                </a:extLst>
              </p:cNvPr>
              <p:cNvSpPr txBox="1"/>
              <p:nvPr/>
            </p:nvSpPr>
            <p:spPr>
              <a:xfrm>
                <a:off x="1241569" y="3047248"/>
                <a:ext cx="104457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A09787-383B-2408-D7E2-5F1F90890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569" y="3047248"/>
                <a:ext cx="1044573" cy="349326"/>
              </a:xfrm>
              <a:prstGeom prst="rect">
                <a:avLst/>
              </a:prstGeom>
              <a:blipFill>
                <a:blip r:embed="rId5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64B68F0-505A-5F4E-A379-D884C1CB4DEC}"/>
                  </a:ext>
                </a:extLst>
              </p:cNvPr>
              <p:cNvSpPr txBox="1"/>
              <p:nvPr/>
            </p:nvSpPr>
            <p:spPr>
              <a:xfrm>
                <a:off x="4357355" y="362518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64B68F0-505A-5F4E-A379-D884C1CB4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355" y="3625181"/>
                <a:ext cx="5178207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EDC860E-D739-61AA-7E98-9E7AF0849387}"/>
                  </a:ext>
                </a:extLst>
              </p:cNvPr>
              <p:cNvSpPr txBox="1"/>
              <p:nvPr/>
            </p:nvSpPr>
            <p:spPr>
              <a:xfrm>
                <a:off x="4371031" y="4069505"/>
                <a:ext cx="329341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𝑠𝑎𝑚𝑝𝑙𝑖𝑛𝑔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𝑖𝑛𝑑𝑒𝑥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EDC860E-D739-61AA-7E98-9E7AF0849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031" y="4069505"/>
                <a:ext cx="3293419" cy="307777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0458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306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the envelope points and decompose them into the two vector directions.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Make mapping between the two decomposed vector lengths.</a:t>
            </a: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A88D74-6E70-A010-165C-366376B5B068}"/>
              </a:ext>
            </a:extLst>
          </p:cNvPr>
          <p:cNvSpPr/>
          <p:nvPr/>
        </p:nvSpPr>
        <p:spPr>
          <a:xfrm>
            <a:off x="3975772" y="149799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55094A-9E45-BFAA-7F10-A229C6FC5758}"/>
              </a:ext>
            </a:extLst>
          </p:cNvPr>
          <p:cNvSpPr/>
          <p:nvPr/>
        </p:nvSpPr>
        <p:spPr>
          <a:xfrm>
            <a:off x="2487142" y="21396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419EB6-4732-0F84-16F2-C700B3318EB9}"/>
              </a:ext>
            </a:extLst>
          </p:cNvPr>
          <p:cNvSpPr/>
          <p:nvPr/>
        </p:nvSpPr>
        <p:spPr>
          <a:xfrm>
            <a:off x="2301348" y="44411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41AA7F-B1FC-CD61-7BB5-D8B4E3ABEE4D}"/>
              </a:ext>
            </a:extLst>
          </p:cNvPr>
          <p:cNvSpPr/>
          <p:nvPr/>
        </p:nvSpPr>
        <p:spPr>
          <a:xfrm>
            <a:off x="3720855" y="29560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EEA5D0-40D9-E008-9022-A87D579C9115}"/>
              </a:ext>
            </a:extLst>
          </p:cNvPr>
          <p:cNvSpPr/>
          <p:nvPr/>
        </p:nvSpPr>
        <p:spPr>
          <a:xfrm>
            <a:off x="1170558" y="355246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F18040-1FD9-638F-AEEC-A143BF69E447}"/>
              </a:ext>
            </a:extLst>
          </p:cNvPr>
          <p:cNvSpPr/>
          <p:nvPr/>
        </p:nvSpPr>
        <p:spPr>
          <a:xfrm>
            <a:off x="1156629" y="24628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961C27-B45A-F046-185E-8DBDFFE13483}"/>
              </a:ext>
            </a:extLst>
          </p:cNvPr>
          <p:cNvSpPr/>
          <p:nvPr/>
        </p:nvSpPr>
        <p:spPr>
          <a:xfrm>
            <a:off x="660834" y="485636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AE7D62-0AF0-374C-9FF8-36D639072D1E}"/>
              </a:ext>
            </a:extLst>
          </p:cNvPr>
          <p:cNvSpPr/>
          <p:nvPr/>
        </p:nvSpPr>
        <p:spPr>
          <a:xfrm>
            <a:off x="3865930" y="4384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C3D75A-1C3B-A5AE-5388-13640D13C3D9}"/>
              </a:ext>
            </a:extLst>
          </p:cNvPr>
          <p:cNvSpPr/>
          <p:nvPr/>
        </p:nvSpPr>
        <p:spPr>
          <a:xfrm>
            <a:off x="3720855" y="27334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C06D28-8D6B-A4A0-6399-978B4FC38257}"/>
              </a:ext>
            </a:extLst>
          </p:cNvPr>
          <p:cNvSpPr/>
          <p:nvPr/>
        </p:nvSpPr>
        <p:spPr>
          <a:xfrm>
            <a:off x="3740725" y="248873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6D748-19AC-07B0-B89A-50F6C0D26327}"/>
              </a:ext>
            </a:extLst>
          </p:cNvPr>
          <p:cNvSpPr/>
          <p:nvPr/>
        </p:nvSpPr>
        <p:spPr>
          <a:xfrm>
            <a:off x="3777260" y="220179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2458CE-9755-595A-51D0-6678AD01E248}"/>
              </a:ext>
            </a:extLst>
          </p:cNvPr>
          <p:cNvSpPr/>
          <p:nvPr/>
        </p:nvSpPr>
        <p:spPr>
          <a:xfrm>
            <a:off x="3840874" y="188511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BAABEE6-AD1D-0B10-3323-B1599CE455E7}"/>
              </a:ext>
            </a:extLst>
          </p:cNvPr>
          <p:cNvSpPr/>
          <p:nvPr/>
        </p:nvSpPr>
        <p:spPr>
          <a:xfrm>
            <a:off x="3720855" y="31849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491CEB-D1A9-FF72-74D6-A68DC838024A}"/>
              </a:ext>
            </a:extLst>
          </p:cNvPr>
          <p:cNvSpPr/>
          <p:nvPr/>
        </p:nvSpPr>
        <p:spPr>
          <a:xfrm>
            <a:off x="3732410" y="34320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60ED21-976D-433E-BEE0-0F0182F28C94}"/>
              </a:ext>
            </a:extLst>
          </p:cNvPr>
          <p:cNvSpPr/>
          <p:nvPr/>
        </p:nvSpPr>
        <p:spPr>
          <a:xfrm>
            <a:off x="3757300" y="36898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0AABC6-1DE8-1536-B7FD-F15742BA3587}"/>
              </a:ext>
            </a:extLst>
          </p:cNvPr>
          <p:cNvSpPr/>
          <p:nvPr/>
        </p:nvSpPr>
        <p:spPr>
          <a:xfrm>
            <a:off x="3795360" y="400517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0E54AE-1EA5-940A-77AD-6AE3A62DC54D}"/>
              </a:ext>
            </a:extLst>
          </p:cNvPr>
          <p:cNvSpPr/>
          <p:nvPr/>
        </p:nvSpPr>
        <p:spPr>
          <a:xfrm>
            <a:off x="2705456" y="20651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3BA229F-FF8E-0EE5-F7C7-B8795DDA437A}"/>
              </a:ext>
            </a:extLst>
          </p:cNvPr>
          <p:cNvSpPr/>
          <p:nvPr/>
        </p:nvSpPr>
        <p:spPr>
          <a:xfrm>
            <a:off x="2973034" y="19693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6CDCD9-8B35-A22C-1C4B-30495765D640}"/>
              </a:ext>
            </a:extLst>
          </p:cNvPr>
          <p:cNvSpPr/>
          <p:nvPr/>
        </p:nvSpPr>
        <p:spPr>
          <a:xfrm>
            <a:off x="3234821" y="18532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DBFCAB-4817-1D68-2276-6792C906A7DC}"/>
              </a:ext>
            </a:extLst>
          </p:cNvPr>
          <p:cNvSpPr/>
          <p:nvPr/>
        </p:nvSpPr>
        <p:spPr>
          <a:xfrm>
            <a:off x="3542125" y="171852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3CA25D9-A552-3C89-34F1-53F6604E27D8}"/>
              </a:ext>
            </a:extLst>
          </p:cNvPr>
          <p:cNvSpPr/>
          <p:nvPr/>
        </p:nvSpPr>
        <p:spPr>
          <a:xfrm>
            <a:off x="2266395" y="22104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17BA96C-2B88-26CA-928F-3902BA76F10C}"/>
              </a:ext>
            </a:extLst>
          </p:cNvPr>
          <p:cNvSpPr/>
          <p:nvPr/>
        </p:nvSpPr>
        <p:spPr>
          <a:xfrm>
            <a:off x="2012085" y="227450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ED5756-CCBA-1E24-75E0-F9C539797ACC}"/>
              </a:ext>
            </a:extLst>
          </p:cNvPr>
          <p:cNvSpPr/>
          <p:nvPr/>
        </p:nvSpPr>
        <p:spPr>
          <a:xfrm>
            <a:off x="1751630" y="234175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23379E-D42E-CB3D-3642-B901B2226B77}"/>
              </a:ext>
            </a:extLst>
          </p:cNvPr>
          <p:cNvSpPr/>
          <p:nvPr/>
        </p:nvSpPr>
        <p:spPr>
          <a:xfrm>
            <a:off x="1484946" y="239250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92C5A3-84BC-9853-8E45-FEAAB2338AF1}"/>
              </a:ext>
            </a:extLst>
          </p:cNvPr>
          <p:cNvSpPr/>
          <p:nvPr/>
        </p:nvSpPr>
        <p:spPr>
          <a:xfrm>
            <a:off x="1200926" y="335911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FF5271-737F-0EF6-A16F-02409D99F81E}"/>
              </a:ext>
            </a:extLst>
          </p:cNvPr>
          <p:cNvSpPr/>
          <p:nvPr/>
        </p:nvSpPr>
        <p:spPr>
          <a:xfrm>
            <a:off x="1217890" y="315449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1CF1712-545A-6159-B347-D59A7DE01C68}"/>
              </a:ext>
            </a:extLst>
          </p:cNvPr>
          <p:cNvSpPr/>
          <p:nvPr/>
        </p:nvSpPr>
        <p:spPr>
          <a:xfrm>
            <a:off x="1227628" y="291424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F20E0DE-9588-3152-BDFC-8BF3D5015C74}"/>
              </a:ext>
            </a:extLst>
          </p:cNvPr>
          <p:cNvSpPr/>
          <p:nvPr/>
        </p:nvSpPr>
        <p:spPr>
          <a:xfrm>
            <a:off x="1207276" y="267928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589E9E5-D137-8A4E-83C2-299987CB322A}"/>
              </a:ext>
            </a:extLst>
          </p:cNvPr>
          <p:cNvSpPr/>
          <p:nvPr/>
        </p:nvSpPr>
        <p:spPr>
          <a:xfrm>
            <a:off x="1122163" y="37648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20927AD-7FE1-AF12-C06B-39EC066C47B1}"/>
              </a:ext>
            </a:extLst>
          </p:cNvPr>
          <p:cNvSpPr/>
          <p:nvPr/>
        </p:nvSpPr>
        <p:spPr>
          <a:xfrm>
            <a:off x="1052112" y="39955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4DB8E6-8460-AACA-86C0-2B26924FC303}"/>
              </a:ext>
            </a:extLst>
          </p:cNvPr>
          <p:cNvSpPr/>
          <p:nvPr/>
        </p:nvSpPr>
        <p:spPr>
          <a:xfrm>
            <a:off x="974457" y="424359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4A25853-C1CA-07B0-34E2-C168FCAFBF1E}"/>
              </a:ext>
            </a:extLst>
          </p:cNvPr>
          <p:cNvSpPr/>
          <p:nvPr/>
        </p:nvSpPr>
        <p:spPr>
          <a:xfrm>
            <a:off x="842597" y="45403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FD2347-63CF-535D-DCB1-E224C8406F4B}"/>
              </a:ext>
            </a:extLst>
          </p:cNvPr>
          <p:cNvSpPr/>
          <p:nvPr/>
        </p:nvSpPr>
        <p:spPr>
          <a:xfrm>
            <a:off x="2517281" y="44066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F46BF-FD4D-0AA4-4CDC-73E695B39337}"/>
              </a:ext>
            </a:extLst>
          </p:cNvPr>
          <p:cNvSpPr/>
          <p:nvPr/>
        </p:nvSpPr>
        <p:spPr>
          <a:xfrm>
            <a:off x="2778076" y="4383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B87DCD-5809-AA21-3E27-1D2A9BEE80FE}"/>
              </a:ext>
            </a:extLst>
          </p:cNvPr>
          <p:cNvSpPr/>
          <p:nvPr/>
        </p:nvSpPr>
        <p:spPr>
          <a:xfrm>
            <a:off x="3025786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FBD95D-8F11-6221-733B-8F37F2CC6317}"/>
              </a:ext>
            </a:extLst>
          </p:cNvPr>
          <p:cNvSpPr/>
          <p:nvPr/>
        </p:nvSpPr>
        <p:spPr>
          <a:xfrm>
            <a:off x="3380460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BB0D05-6CA9-BEBF-A9B8-19272EE2F097}"/>
              </a:ext>
            </a:extLst>
          </p:cNvPr>
          <p:cNvSpPr/>
          <p:nvPr/>
        </p:nvSpPr>
        <p:spPr>
          <a:xfrm>
            <a:off x="2062649" y="44831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AC2419-ECF4-4B0F-2ACD-F31AD4427ECA}"/>
              </a:ext>
            </a:extLst>
          </p:cNvPr>
          <p:cNvSpPr/>
          <p:nvPr/>
        </p:nvSpPr>
        <p:spPr>
          <a:xfrm>
            <a:off x="1807150" y="45321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D2C07D1-BB65-668E-BEEF-24D0582EC39F}"/>
              </a:ext>
            </a:extLst>
          </p:cNvPr>
          <p:cNvSpPr/>
          <p:nvPr/>
        </p:nvSpPr>
        <p:spPr>
          <a:xfrm>
            <a:off x="1522121" y="460298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CFF3F1-864E-2397-05E8-685F82D6CEE0}"/>
              </a:ext>
            </a:extLst>
          </p:cNvPr>
          <p:cNvSpPr/>
          <p:nvPr/>
        </p:nvSpPr>
        <p:spPr>
          <a:xfrm>
            <a:off x="1140299" y="470674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6F563DE-51B5-9142-6013-C79AE97721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5560" y="3225859"/>
                <a:ext cx="3683000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𝑎𝑚𝑝𝑙𝑖𝑛𝑔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𝑖𝑛𝑑𝑒𝑥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: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{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𝑟𝑜𝑢𝑛𝑑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i="1" dirty="0" err="1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𝑙𝑖𝑛𝑠𝑝𝑎𝑐𝑒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𝑠𝑡𝑒𝑝𝑠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))}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6F563DE-51B5-9142-6013-C79AE977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560" y="3225859"/>
                <a:ext cx="3683000" cy="301884"/>
              </a:xfrm>
              <a:prstGeom prst="rect">
                <a:avLst/>
              </a:prstGeom>
              <a:blipFill>
                <a:blip r:embed="rId2"/>
                <a:stretch>
                  <a:fillRect l="-2318" r="-14404"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622F9D-1937-5E7A-F726-7E01CDDFA291}"/>
              </a:ext>
            </a:extLst>
          </p:cNvPr>
          <p:cNvCxnSpPr>
            <a:cxnSpLocks/>
          </p:cNvCxnSpPr>
          <p:nvPr/>
        </p:nvCxnSpPr>
        <p:spPr>
          <a:xfrm flipH="1">
            <a:off x="1122163" y="3308294"/>
            <a:ext cx="1359189" cy="32027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473E863-119C-0508-90D7-A1204711DD15}"/>
              </a:ext>
            </a:extLst>
          </p:cNvPr>
          <p:cNvCxnSpPr>
            <a:cxnSpLocks/>
          </p:cNvCxnSpPr>
          <p:nvPr/>
        </p:nvCxnSpPr>
        <p:spPr>
          <a:xfrm flipV="1">
            <a:off x="2458427" y="2645273"/>
            <a:ext cx="49573" cy="64845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BCE0C90-61B9-A4F1-69F1-1BC52008C32C}"/>
                  </a:ext>
                </a:extLst>
              </p:cNvPr>
              <p:cNvSpPr txBox="1"/>
              <p:nvPr/>
            </p:nvSpPr>
            <p:spPr>
              <a:xfrm>
                <a:off x="332201" y="2682243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BCE0C90-61B9-A4F1-69F1-1BC52008C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01" y="2682243"/>
                <a:ext cx="1044573" cy="3907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6FE0DAD-37B7-3608-E8AD-4EB674250C5F}"/>
                  </a:ext>
                </a:extLst>
              </p:cNvPr>
              <p:cNvSpPr txBox="1"/>
              <p:nvPr/>
            </p:nvSpPr>
            <p:spPr>
              <a:xfrm>
                <a:off x="2258884" y="2789696"/>
                <a:ext cx="10445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6FE0DAD-37B7-3608-E8AD-4EB674250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884" y="2789696"/>
                <a:ext cx="1044573" cy="338554"/>
              </a:xfrm>
              <a:prstGeom prst="rect">
                <a:avLst/>
              </a:prstGeom>
              <a:blipFill>
                <a:blip r:embed="rId4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A09787-383B-2408-D7E2-5F1F90890500}"/>
                  </a:ext>
                </a:extLst>
              </p:cNvPr>
              <p:cNvSpPr txBox="1"/>
              <p:nvPr/>
            </p:nvSpPr>
            <p:spPr>
              <a:xfrm>
                <a:off x="1241569" y="3047248"/>
                <a:ext cx="104457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A09787-383B-2408-D7E2-5F1F90890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569" y="3047248"/>
                <a:ext cx="1044573" cy="349326"/>
              </a:xfrm>
              <a:prstGeom prst="rect">
                <a:avLst/>
              </a:prstGeom>
              <a:blipFill>
                <a:blip r:embed="rId5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64B68F0-505A-5F4E-A379-D884C1CB4DEC}"/>
                  </a:ext>
                </a:extLst>
              </p:cNvPr>
              <p:cNvSpPr txBox="1"/>
              <p:nvPr/>
            </p:nvSpPr>
            <p:spPr>
              <a:xfrm>
                <a:off x="4357355" y="362518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64B68F0-505A-5F4E-A379-D884C1CB4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355" y="3625181"/>
                <a:ext cx="5178207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EDC860E-D739-61AA-7E98-9E7AF0849387}"/>
                  </a:ext>
                </a:extLst>
              </p:cNvPr>
              <p:cNvSpPr txBox="1"/>
              <p:nvPr/>
            </p:nvSpPr>
            <p:spPr>
              <a:xfrm>
                <a:off x="4371031" y="4069505"/>
                <a:ext cx="329341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𝑠𝑎𝑚𝑝𝑙𝑖𝑛𝑔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𝑖𝑛𝑑𝑒𝑥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EDC860E-D739-61AA-7E98-9E7AF0849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031" y="4069505"/>
                <a:ext cx="3293419" cy="307777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5560" y="4985628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560" y="4985628"/>
                <a:ext cx="4655426" cy="301884"/>
              </a:xfrm>
              <a:prstGeom prst="rect">
                <a:avLst/>
              </a:prstGeom>
              <a:blipFill>
                <a:blip r:embed="rId8"/>
                <a:stretch>
                  <a:fillRect l="-1309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1916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307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the envelope points and decompose them into the two vector directions.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Make mapping between the two decomposed vector lengths.</a:t>
            </a: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A88D74-6E70-A010-165C-366376B5B068}"/>
              </a:ext>
            </a:extLst>
          </p:cNvPr>
          <p:cNvSpPr/>
          <p:nvPr/>
        </p:nvSpPr>
        <p:spPr>
          <a:xfrm>
            <a:off x="3975772" y="149799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55094A-9E45-BFAA-7F10-A229C6FC5758}"/>
              </a:ext>
            </a:extLst>
          </p:cNvPr>
          <p:cNvSpPr/>
          <p:nvPr/>
        </p:nvSpPr>
        <p:spPr>
          <a:xfrm>
            <a:off x="2487142" y="21396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419EB6-4732-0F84-16F2-C700B3318EB9}"/>
              </a:ext>
            </a:extLst>
          </p:cNvPr>
          <p:cNvSpPr/>
          <p:nvPr/>
        </p:nvSpPr>
        <p:spPr>
          <a:xfrm>
            <a:off x="2301348" y="44411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41AA7F-B1FC-CD61-7BB5-D8B4E3ABEE4D}"/>
              </a:ext>
            </a:extLst>
          </p:cNvPr>
          <p:cNvSpPr/>
          <p:nvPr/>
        </p:nvSpPr>
        <p:spPr>
          <a:xfrm>
            <a:off x="3720855" y="29560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EEA5D0-40D9-E008-9022-A87D579C9115}"/>
              </a:ext>
            </a:extLst>
          </p:cNvPr>
          <p:cNvSpPr/>
          <p:nvPr/>
        </p:nvSpPr>
        <p:spPr>
          <a:xfrm>
            <a:off x="1170558" y="355246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F18040-1FD9-638F-AEEC-A143BF69E447}"/>
              </a:ext>
            </a:extLst>
          </p:cNvPr>
          <p:cNvSpPr/>
          <p:nvPr/>
        </p:nvSpPr>
        <p:spPr>
          <a:xfrm>
            <a:off x="1156629" y="24628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961C27-B45A-F046-185E-8DBDFFE13483}"/>
              </a:ext>
            </a:extLst>
          </p:cNvPr>
          <p:cNvSpPr/>
          <p:nvPr/>
        </p:nvSpPr>
        <p:spPr>
          <a:xfrm>
            <a:off x="660834" y="485636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AE7D62-0AF0-374C-9FF8-36D639072D1E}"/>
              </a:ext>
            </a:extLst>
          </p:cNvPr>
          <p:cNvSpPr/>
          <p:nvPr/>
        </p:nvSpPr>
        <p:spPr>
          <a:xfrm>
            <a:off x="3865930" y="4384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C3D75A-1C3B-A5AE-5388-13640D13C3D9}"/>
              </a:ext>
            </a:extLst>
          </p:cNvPr>
          <p:cNvSpPr/>
          <p:nvPr/>
        </p:nvSpPr>
        <p:spPr>
          <a:xfrm>
            <a:off x="3720855" y="27334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C06D28-8D6B-A4A0-6399-978B4FC38257}"/>
              </a:ext>
            </a:extLst>
          </p:cNvPr>
          <p:cNvSpPr/>
          <p:nvPr/>
        </p:nvSpPr>
        <p:spPr>
          <a:xfrm>
            <a:off x="3740725" y="248873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6D748-19AC-07B0-B89A-50F6C0D26327}"/>
              </a:ext>
            </a:extLst>
          </p:cNvPr>
          <p:cNvSpPr/>
          <p:nvPr/>
        </p:nvSpPr>
        <p:spPr>
          <a:xfrm>
            <a:off x="3777260" y="220179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2458CE-9755-595A-51D0-6678AD01E248}"/>
              </a:ext>
            </a:extLst>
          </p:cNvPr>
          <p:cNvSpPr/>
          <p:nvPr/>
        </p:nvSpPr>
        <p:spPr>
          <a:xfrm>
            <a:off x="3840874" y="188511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BAABEE6-AD1D-0B10-3323-B1599CE455E7}"/>
              </a:ext>
            </a:extLst>
          </p:cNvPr>
          <p:cNvSpPr/>
          <p:nvPr/>
        </p:nvSpPr>
        <p:spPr>
          <a:xfrm>
            <a:off x="3720855" y="31849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491CEB-D1A9-FF72-74D6-A68DC838024A}"/>
              </a:ext>
            </a:extLst>
          </p:cNvPr>
          <p:cNvSpPr/>
          <p:nvPr/>
        </p:nvSpPr>
        <p:spPr>
          <a:xfrm>
            <a:off x="3732410" y="34320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60ED21-976D-433E-BEE0-0F0182F28C94}"/>
              </a:ext>
            </a:extLst>
          </p:cNvPr>
          <p:cNvSpPr/>
          <p:nvPr/>
        </p:nvSpPr>
        <p:spPr>
          <a:xfrm>
            <a:off x="3757300" y="36898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0AABC6-1DE8-1536-B7FD-F15742BA3587}"/>
              </a:ext>
            </a:extLst>
          </p:cNvPr>
          <p:cNvSpPr/>
          <p:nvPr/>
        </p:nvSpPr>
        <p:spPr>
          <a:xfrm>
            <a:off x="3795360" y="400517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0E54AE-1EA5-940A-77AD-6AE3A62DC54D}"/>
              </a:ext>
            </a:extLst>
          </p:cNvPr>
          <p:cNvSpPr/>
          <p:nvPr/>
        </p:nvSpPr>
        <p:spPr>
          <a:xfrm>
            <a:off x="2705456" y="20651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3BA229F-FF8E-0EE5-F7C7-B8795DDA437A}"/>
              </a:ext>
            </a:extLst>
          </p:cNvPr>
          <p:cNvSpPr/>
          <p:nvPr/>
        </p:nvSpPr>
        <p:spPr>
          <a:xfrm>
            <a:off x="2973034" y="19693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6CDCD9-8B35-A22C-1C4B-30495765D640}"/>
              </a:ext>
            </a:extLst>
          </p:cNvPr>
          <p:cNvSpPr/>
          <p:nvPr/>
        </p:nvSpPr>
        <p:spPr>
          <a:xfrm>
            <a:off x="3234821" y="18532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DBFCAB-4817-1D68-2276-6792C906A7DC}"/>
              </a:ext>
            </a:extLst>
          </p:cNvPr>
          <p:cNvSpPr/>
          <p:nvPr/>
        </p:nvSpPr>
        <p:spPr>
          <a:xfrm>
            <a:off x="3542125" y="171852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3CA25D9-A552-3C89-34F1-53F6604E27D8}"/>
              </a:ext>
            </a:extLst>
          </p:cNvPr>
          <p:cNvSpPr/>
          <p:nvPr/>
        </p:nvSpPr>
        <p:spPr>
          <a:xfrm>
            <a:off x="2266395" y="22104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17BA96C-2B88-26CA-928F-3902BA76F10C}"/>
              </a:ext>
            </a:extLst>
          </p:cNvPr>
          <p:cNvSpPr/>
          <p:nvPr/>
        </p:nvSpPr>
        <p:spPr>
          <a:xfrm>
            <a:off x="2012085" y="227450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ED5756-CCBA-1E24-75E0-F9C539797ACC}"/>
              </a:ext>
            </a:extLst>
          </p:cNvPr>
          <p:cNvSpPr/>
          <p:nvPr/>
        </p:nvSpPr>
        <p:spPr>
          <a:xfrm>
            <a:off x="1751630" y="234175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23379E-D42E-CB3D-3642-B901B2226B77}"/>
              </a:ext>
            </a:extLst>
          </p:cNvPr>
          <p:cNvSpPr/>
          <p:nvPr/>
        </p:nvSpPr>
        <p:spPr>
          <a:xfrm>
            <a:off x="1484946" y="239250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92C5A3-84BC-9853-8E45-FEAAB2338AF1}"/>
              </a:ext>
            </a:extLst>
          </p:cNvPr>
          <p:cNvSpPr/>
          <p:nvPr/>
        </p:nvSpPr>
        <p:spPr>
          <a:xfrm>
            <a:off x="1200926" y="335911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FF5271-737F-0EF6-A16F-02409D99F81E}"/>
              </a:ext>
            </a:extLst>
          </p:cNvPr>
          <p:cNvSpPr/>
          <p:nvPr/>
        </p:nvSpPr>
        <p:spPr>
          <a:xfrm>
            <a:off x="1217890" y="315449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6A9E81B-66E2-CE9C-0B3B-79044E2C936F}"/>
              </a:ext>
            </a:extLst>
          </p:cNvPr>
          <p:cNvGrpSpPr/>
          <p:nvPr/>
        </p:nvGrpSpPr>
        <p:grpSpPr>
          <a:xfrm>
            <a:off x="1207276" y="2679280"/>
            <a:ext cx="133162" cy="347775"/>
            <a:chOff x="1207276" y="2679280"/>
            <a:chExt cx="133162" cy="347775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1CF1712-545A-6159-B347-D59A7DE01C68}"/>
                </a:ext>
              </a:extLst>
            </p:cNvPr>
            <p:cNvSpPr/>
            <p:nvPr/>
          </p:nvSpPr>
          <p:spPr>
            <a:xfrm>
              <a:off x="1227628" y="2914245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F20E0DE-9588-3152-BDFC-8BF3D5015C74}"/>
                </a:ext>
              </a:extLst>
            </p:cNvPr>
            <p:cNvSpPr/>
            <p:nvPr/>
          </p:nvSpPr>
          <p:spPr>
            <a:xfrm>
              <a:off x="1207276" y="2679280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0589E9E5-D137-8A4E-83C2-299987CB322A}"/>
              </a:ext>
            </a:extLst>
          </p:cNvPr>
          <p:cNvSpPr/>
          <p:nvPr/>
        </p:nvSpPr>
        <p:spPr>
          <a:xfrm>
            <a:off x="1122163" y="37648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AD945AA-3A15-2860-FF69-13B616ABFEF2}"/>
              </a:ext>
            </a:extLst>
          </p:cNvPr>
          <p:cNvGrpSpPr/>
          <p:nvPr/>
        </p:nvGrpSpPr>
        <p:grpSpPr>
          <a:xfrm>
            <a:off x="842597" y="3995565"/>
            <a:ext cx="322325" cy="657600"/>
            <a:chOff x="842597" y="3995565"/>
            <a:chExt cx="322325" cy="65760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20927AD-7FE1-AF12-C06B-39EC066C47B1}"/>
                </a:ext>
              </a:extLst>
            </p:cNvPr>
            <p:cNvSpPr/>
            <p:nvPr/>
          </p:nvSpPr>
          <p:spPr>
            <a:xfrm>
              <a:off x="1052112" y="3995565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94DB8E6-8460-AACA-86C0-2B26924FC303}"/>
                </a:ext>
              </a:extLst>
            </p:cNvPr>
            <p:cNvSpPr/>
            <p:nvPr/>
          </p:nvSpPr>
          <p:spPr>
            <a:xfrm>
              <a:off x="974457" y="4243598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4A25853-C1CA-07B0-34E2-C168FCAFBF1E}"/>
                </a:ext>
              </a:extLst>
            </p:cNvPr>
            <p:cNvSpPr/>
            <p:nvPr/>
          </p:nvSpPr>
          <p:spPr>
            <a:xfrm>
              <a:off x="842597" y="4540355"/>
              <a:ext cx="112810" cy="11281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5" name="Oval 54">
            <a:extLst>
              <a:ext uri="{FF2B5EF4-FFF2-40B4-BE49-F238E27FC236}">
                <a16:creationId xmlns:a16="http://schemas.microsoft.com/office/drawing/2014/main" id="{4EFD2347-63CF-535D-DCB1-E224C8406F4B}"/>
              </a:ext>
            </a:extLst>
          </p:cNvPr>
          <p:cNvSpPr/>
          <p:nvPr/>
        </p:nvSpPr>
        <p:spPr>
          <a:xfrm>
            <a:off x="2517281" y="44066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F46BF-FD4D-0AA4-4CDC-73E695B39337}"/>
              </a:ext>
            </a:extLst>
          </p:cNvPr>
          <p:cNvSpPr/>
          <p:nvPr/>
        </p:nvSpPr>
        <p:spPr>
          <a:xfrm>
            <a:off x="2778076" y="4383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B87DCD-5809-AA21-3E27-1D2A9BEE80FE}"/>
              </a:ext>
            </a:extLst>
          </p:cNvPr>
          <p:cNvSpPr/>
          <p:nvPr/>
        </p:nvSpPr>
        <p:spPr>
          <a:xfrm>
            <a:off x="3025786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FBD95D-8F11-6221-733B-8F37F2CC6317}"/>
              </a:ext>
            </a:extLst>
          </p:cNvPr>
          <p:cNvSpPr/>
          <p:nvPr/>
        </p:nvSpPr>
        <p:spPr>
          <a:xfrm>
            <a:off x="3380460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BB0D05-6CA9-BEBF-A9B8-19272EE2F097}"/>
              </a:ext>
            </a:extLst>
          </p:cNvPr>
          <p:cNvSpPr/>
          <p:nvPr/>
        </p:nvSpPr>
        <p:spPr>
          <a:xfrm>
            <a:off x="2062649" y="44831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AC2419-ECF4-4B0F-2ACD-F31AD4427ECA}"/>
              </a:ext>
            </a:extLst>
          </p:cNvPr>
          <p:cNvSpPr/>
          <p:nvPr/>
        </p:nvSpPr>
        <p:spPr>
          <a:xfrm>
            <a:off x="1807150" y="45321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D2C07D1-BB65-668E-BEEF-24D0582EC39F}"/>
              </a:ext>
            </a:extLst>
          </p:cNvPr>
          <p:cNvSpPr/>
          <p:nvPr/>
        </p:nvSpPr>
        <p:spPr>
          <a:xfrm>
            <a:off x="1522121" y="460298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CFF3F1-864E-2397-05E8-685F82D6CEE0}"/>
              </a:ext>
            </a:extLst>
          </p:cNvPr>
          <p:cNvSpPr/>
          <p:nvPr/>
        </p:nvSpPr>
        <p:spPr>
          <a:xfrm>
            <a:off x="1140299" y="470674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6F563DE-51B5-9142-6013-C79AE97721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5560" y="3225859"/>
                <a:ext cx="3683000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𝑎𝑚𝑝𝑙𝑖𝑛𝑔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𝑖𝑛𝑑𝑒𝑥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: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{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𝑟𝑜𝑢𝑛𝑑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i="1" dirty="0" err="1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𝑙𝑖𝑛𝑠𝑝𝑎𝑐𝑒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𝑠𝑡𝑒𝑝𝑠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))}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6F563DE-51B5-9142-6013-C79AE977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560" y="3225859"/>
                <a:ext cx="3683000" cy="301884"/>
              </a:xfrm>
              <a:prstGeom prst="rect">
                <a:avLst/>
              </a:prstGeom>
              <a:blipFill>
                <a:blip r:embed="rId2"/>
                <a:stretch>
                  <a:fillRect l="-2318" r="-14404"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622F9D-1937-5E7A-F726-7E01CDDFA291}"/>
              </a:ext>
            </a:extLst>
          </p:cNvPr>
          <p:cNvCxnSpPr>
            <a:cxnSpLocks/>
          </p:cNvCxnSpPr>
          <p:nvPr/>
        </p:nvCxnSpPr>
        <p:spPr>
          <a:xfrm flipH="1">
            <a:off x="972938" y="3308294"/>
            <a:ext cx="1508414" cy="35543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473E863-119C-0508-90D7-A1204711DD15}"/>
              </a:ext>
            </a:extLst>
          </p:cNvPr>
          <p:cNvCxnSpPr>
            <a:cxnSpLocks/>
          </p:cNvCxnSpPr>
          <p:nvPr/>
        </p:nvCxnSpPr>
        <p:spPr>
          <a:xfrm flipH="1">
            <a:off x="2386875" y="3319749"/>
            <a:ext cx="70751" cy="92547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BCE0C90-61B9-A4F1-69F1-1BC52008C32C}"/>
                  </a:ext>
                </a:extLst>
              </p:cNvPr>
              <p:cNvSpPr txBox="1"/>
              <p:nvPr/>
            </p:nvSpPr>
            <p:spPr>
              <a:xfrm>
                <a:off x="-27444" y="4306748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BCE0C90-61B9-A4F1-69F1-1BC52008C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444" y="4306748"/>
                <a:ext cx="1044573" cy="3907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6FE0DAD-37B7-3608-E8AD-4EB674250C5F}"/>
                  </a:ext>
                </a:extLst>
              </p:cNvPr>
              <p:cNvSpPr txBox="1"/>
              <p:nvPr/>
            </p:nvSpPr>
            <p:spPr>
              <a:xfrm>
                <a:off x="2202688" y="3595149"/>
                <a:ext cx="10445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6FE0DAD-37B7-3608-E8AD-4EB674250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688" y="3595149"/>
                <a:ext cx="1044573" cy="338554"/>
              </a:xfrm>
              <a:prstGeom prst="rect">
                <a:avLst/>
              </a:prstGeom>
              <a:blipFill>
                <a:blip r:embed="rId4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A09787-383B-2408-D7E2-5F1F90890500}"/>
                  </a:ext>
                </a:extLst>
              </p:cNvPr>
              <p:cNvSpPr txBox="1"/>
              <p:nvPr/>
            </p:nvSpPr>
            <p:spPr>
              <a:xfrm>
                <a:off x="1241569" y="3047248"/>
                <a:ext cx="104457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A09787-383B-2408-D7E2-5F1F90890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569" y="3047248"/>
                <a:ext cx="1044573" cy="349326"/>
              </a:xfrm>
              <a:prstGeom prst="rect">
                <a:avLst/>
              </a:prstGeom>
              <a:blipFill>
                <a:blip r:embed="rId5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64B68F0-505A-5F4E-A379-D884C1CB4DEC}"/>
                  </a:ext>
                </a:extLst>
              </p:cNvPr>
              <p:cNvSpPr txBox="1"/>
              <p:nvPr/>
            </p:nvSpPr>
            <p:spPr>
              <a:xfrm>
                <a:off x="4357355" y="362518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64B68F0-505A-5F4E-A379-D884C1CB4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355" y="3625181"/>
                <a:ext cx="5178207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EDC860E-D739-61AA-7E98-9E7AF0849387}"/>
                  </a:ext>
                </a:extLst>
              </p:cNvPr>
              <p:cNvSpPr txBox="1"/>
              <p:nvPr/>
            </p:nvSpPr>
            <p:spPr>
              <a:xfrm>
                <a:off x="4371031" y="4069505"/>
                <a:ext cx="329341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𝑠𝑎𝑚𝑝𝑙𝑖𝑛𝑔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𝑖𝑛𝑑𝑒𝑥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EDC860E-D739-61AA-7E98-9E7AF0849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031" y="4069505"/>
                <a:ext cx="3293419" cy="307777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5560" y="4985628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560" y="4985628"/>
                <a:ext cx="4655426" cy="301884"/>
              </a:xfrm>
              <a:prstGeom prst="rect">
                <a:avLst/>
              </a:prstGeom>
              <a:blipFill>
                <a:blip r:embed="rId8"/>
                <a:stretch>
                  <a:fillRect l="-1309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0695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308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489243" y="4592708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A88D74-6E70-A010-165C-366376B5B068}"/>
              </a:ext>
            </a:extLst>
          </p:cNvPr>
          <p:cNvSpPr/>
          <p:nvPr/>
        </p:nvSpPr>
        <p:spPr>
          <a:xfrm>
            <a:off x="3975772" y="149799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55094A-9E45-BFAA-7F10-A229C6FC5758}"/>
              </a:ext>
            </a:extLst>
          </p:cNvPr>
          <p:cNvSpPr/>
          <p:nvPr/>
        </p:nvSpPr>
        <p:spPr>
          <a:xfrm>
            <a:off x="2487142" y="21396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419EB6-4732-0F84-16F2-C700B3318EB9}"/>
              </a:ext>
            </a:extLst>
          </p:cNvPr>
          <p:cNvSpPr/>
          <p:nvPr/>
        </p:nvSpPr>
        <p:spPr>
          <a:xfrm>
            <a:off x="2301348" y="44411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41AA7F-B1FC-CD61-7BB5-D8B4E3ABEE4D}"/>
              </a:ext>
            </a:extLst>
          </p:cNvPr>
          <p:cNvSpPr/>
          <p:nvPr/>
        </p:nvSpPr>
        <p:spPr>
          <a:xfrm>
            <a:off x="3720855" y="29560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EEA5D0-40D9-E008-9022-A87D579C9115}"/>
              </a:ext>
            </a:extLst>
          </p:cNvPr>
          <p:cNvSpPr/>
          <p:nvPr/>
        </p:nvSpPr>
        <p:spPr>
          <a:xfrm>
            <a:off x="1170558" y="355246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F18040-1FD9-638F-AEEC-A143BF69E447}"/>
              </a:ext>
            </a:extLst>
          </p:cNvPr>
          <p:cNvSpPr/>
          <p:nvPr/>
        </p:nvSpPr>
        <p:spPr>
          <a:xfrm>
            <a:off x="1156629" y="24628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961C27-B45A-F046-185E-8DBDFFE13483}"/>
              </a:ext>
            </a:extLst>
          </p:cNvPr>
          <p:cNvSpPr/>
          <p:nvPr/>
        </p:nvSpPr>
        <p:spPr>
          <a:xfrm>
            <a:off x="660834" y="485636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AE7D62-0AF0-374C-9FF8-36D639072D1E}"/>
              </a:ext>
            </a:extLst>
          </p:cNvPr>
          <p:cNvSpPr/>
          <p:nvPr/>
        </p:nvSpPr>
        <p:spPr>
          <a:xfrm>
            <a:off x="3865930" y="4384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C3D75A-1C3B-A5AE-5388-13640D13C3D9}"/>
              </a:ext>
            </a:extLst>
          </p:cNvPr>
          <p:cNvSpPr/>
          <p:nvPr/>
        </p:nvSpPr>
        <p:spPr>
          <a:xfrm>
            <a:off x="3720855" y="27334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C06D28-8D6B-A4A0-6399-978B4FC38257}"/>
              </a:ext>
            </a:extLst>
          </p:cNvPr>
          <p:cNvSpPr/>
          <p:nvPr/>
        </p:nvSpPr>
        <p:spPr>
          <a:xfrm>
            <a:off x="3740725" y="248873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6D748-19AC-07B0-B89A-50F6C0D26327}"/>
              </a:ext>
            </a:extLst>
          </p:cNvPr>
          <p:cNvSpPr/>
          <p:nvPr/>
        </p:nvSpPr>
        <p:spPr>
          <a:xfrm>
            <a:off x="3777260" y="220179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2458CE-9755-595A-51D0-6678AD01E248}"/>
              </a:ext>
            </a:extLst>
          </p:cNvPr>
          <p:cNvSpPr/>
          <p:nvPr/>
        </p:nvSpPr>
        <p:spPr>
          <a:xfrm>
            <a:off x="3840874" y="188511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BAABEE6-AD1D-0B10-3323-B1599CE455E7}"/>
              </a:ext>
            </a:extLst>
          </p:cNvPr>
          <p:cNvSpPr/>
          <p:nvPr/>
        </p:nvSpPr>
        <p:spPr>
          <a:xfrm>
            <a:off x="3720855" y="31849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491CEB-D1A9-FF72-74D6-A68DC838024A}"/>
              </a:ext>
            </a:extLst>
          </p:cNvPr>
          <p:cNvSpPr/>
          <p:nvPr/>
        </p:nvSpPr>
        <p:spPr>
          <a:xfrm>
            <a:off x="3732410" y="34320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60ED21-976D-433E-BEE0-0F0182F28C94}"/>
              </a:ext>
            </a:extLst>
          </p:cNvPr>
          <p:cNvSpPr/>
          <p:nvPr/>
        </p:nvSpPr>
        <p:spPr>
          <a:xfrm>
            <a:off x="3757300" y="36898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0AABC6-1DE8-1536-B7FD-F15742BA3587}"/>
              </a:ext>
            </a:extLst>
          </p:cNvPr>
          <p:cNvSpPr/>
          <p:nvPr/>
        </p:nvSpPr>
        <p:spPr>
          <a:xfrm>
            <a:off x="3795360" y="400517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0E54AE-1EA5-940A-77AD-6AE3A62DC54D}"/>
              </a:ext>
            </a:extLst>
          </p:cNvPr>
          <p:cNvSpPr/>
          <p:nvPr/>
        </p:nvSpPr>
        <p:spPr>
          <a:xfrm>
            <a:off x="2705456" y="20651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3BA229F-FF8E-0EE5-F7C7-B8795DDA437A}"/>
              </a:ext>
            </a:extLst>
          </p:cNvPr>
          <p:cNvSpPr/>
          <p:nvPr/>
        </p:nvSpPr>
        <p:spPr>
          <a:xfrm>
            <a:off x="2973034" y="19693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6CDCD9-8B35-A22C-1C4B-30495765D640}"/>
              </a:ext>
            </a:extLst>
          </p:cNvPr>
          <p:cNvSpPr/>
          <p:nvPr/>
        </p:nvSpPr>
        <p:spPr>
          <a:xfrm>
            <a:off x="3234821" y="18532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DBFCAB-4817-1D68-2276-6792C906A7DC}"/>
              </a:ext>
            </a:extLst>
          </p:cNvPr>
          <p:cNvSpPr/>
          <p:nvPr/>
        </p:nvSpPr>
        <p:spPr>
          <a:xfrm>
            <a:off x="3542125" y="171852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3CA25D9-A552-3C89-34F1-53F6604E27D8}"/>
              </a:ext>
            </a:extLst>
          </p:cNvPr>
          <p:cNvSpPr/>
          <p:nvPr/>
        </p:nvSpPr>
        <p:spPr>
          <a:xfrm>
            <a:off x="2266395" y="22104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17BA96C-2B88-26CA-928F-3902BA76F10C}"/>
              </a:ext>
            </a:extLst>
          </p:cNvPr>
          <p:cNvSpPr/>
          <p:nvPr/>
        </p:nvSpPr>
        <p:spPr>
          <a:xfrm>
            <a:off x="2012085" y="227450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ED5756-CCBA-1E24-75E0-F9C539797ACC}"/>
              </a:ext>
            </a:extLst>
          </p:cNvPr>
          <p:cNvSpPr/>
          <p:nvPr/>
        </p:nvSpPr>
        <p:spPr>
          <a:xfrm>
            <a:off x="1751630" y="234175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23379E-D42E-CB3D-3642-B901B2226B77}"/>
              </a:ext>
            </a:extLst>
          </p:cNvPr>
          <p:cNvSpPr/>
          <p:nvPr/>
        </p:nvSpPr>
        <p:spPr>
          <a:xfrm>
            <a:off x="1484946" y="239250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92C5A3-84BC-9853-8E45-FEAAB2338AF1}"/>
              </a:ext>
            </a:extLst>
          </p:cNvPr>
          <p:cNvSpPr/>
          <p:nvPr/>
        </p:nvSpPr>
        <p:spPr>
          <a:xfrm>
            <a:off x="1200926" y="335911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FF5271-737F-0EF6-A16F-02409D99F81E}"/>
              </a:ext>
            </a:extLst>
          </p:cNvPr>
          <p:cNvSpPr/>
          <p:nvPr/>
        </p:nvSpPr>
        <p:spPr>
          <a:xfrm>
            <a:off x="1217890" y="315449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6A9E81B-66E2-CE9C-0B3B-79044E2C936F}"/>
              </a:ext>
            </a:extLst>
          </p:cNvPr>
          <p:cNvGrpSpPr/>
          <p:nvPr/>
        </p:nvGrpSpPr>
        <p:grpSpPr>
          <a:xfrm>
            <a:off x="1207276" y="2679280"/>
            <a:ext cx="133162" cy="347775"/>
            <a:chOff x="1207276" y="2679280"/>
            <a:chExt cx="133162" cy="347775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1CF1712-545A-6159-B347-D59A7DE01C68}"/>
                </a:ext>
              </a:extLst>
            </p:cNvPr>
            <p:cNvSpPr/>
            <p:nvPr/>
          </p:nvSpPr>
          <p:spPr>
            <a:xfrm>
              <a:off x="1227628" y="2914245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F20E0DE-9588-3152-BDFC-8BF3D5015C74}"/>
                </a:ext>
              </a:extLst>
            </p:cNvPr>
            <p:cNvSpPr/>
            <p:nvPr/>
          </p:nvSpPr>
          <p:spPr>
            <a:xfrm>
              <a:off x="1207276" y="2679280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0589E9E5-D137-8A4E-83C2-299987CB322A}"/>
              </a:ext>
            </a:extLst>
          </p:cNvPr>
          <p:cNvSpPr/>
          <p:nvPr/>
        </p:nvSpPr>
        <p:spPr>
          <a:xfrm>
            <a:off x="1122163" y="37648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20927AD-7FE1-AF12-C06B-39EC066C47B1}"/>
              </a:ext>
            </a:extLst>
          </p:cNvPr>
          <p:cNvSpPr/>
          <p:nvPr/>
        </p:nvSpPr>
        <p:spPr>
          <a:xfrm>
            <a:off x="1052112" y="39955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4DB8E6-8460-AACA-86C0-2B26924FC303}"/>
              </a:ext>
            </a:extLst>
          </p:cNvPr>
          <p:cNvSpPr/>
          <p:nvPr/>
        </p:nvSpPr>
        <p:spPr>
          <a:xfrm>
            <a:off x="974457" y="424359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4A25853-C1CA-07B0-34E2-C168FCAFBF1E}"/>
              </a:ext>
            </a:extLst>
          </p:cNvPr>
          <p:cNvSpPr/>
          <p:nvPr/>
        </p:nvSpPr>
        <p:spPr>
          <a:xfrm>
            <a:off x="842597" y="45403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FD2347-63CF-535D-DCB1-E224C8406F4B}"/>
              </a:ext>
            </a:extLst>
          </p:cNvPr>
          <p:cNvSpPr/>
          <p:nvPr/>
        </p:nvSpPr>
        <p:spPr>
          <a:xfrm>
            <a:off x="2517281" y="44066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F46BF-FD4D-0AA4-4CDC-73E695B39337}"/>
              </a:ext>
            </a:extLst>
          </p:cNvPr>
          <p:cNvSpPr/>
          <p:nvPr/>
        </p:nvSpPr>
        <p:spPr>
          <a:xfrm>
            <a:off x="2778076" y="4383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B87DCD-5809-AA21-3E27-1D2A9BEE80FE}"/>
              </a:ext>
            </a:extLst>
          </p:cNvPr>
          <p:cNvSpPr/>
          <p:nvPr/>
        </p:nvSpPr>
        <p:spPr>
          <a:xfrm>
            <a:off x="3025786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FBD95D-8F11-6221-733B-8F37F2CC6317}"/>
              </a:ext>
            </a:extLst>
          </p:cNvPr>
          <p:cNvSpPr/>
          <p:nvPr/>
        </p:nvSpPr>
        <p:spPr>
          <a:xfrm>
            <a:off x="3380460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BB0D05-6CA9-BEBF-A9B8-19272EE2F097}"/>
              </a:ext>
            </a:extLst>
          </p:cNvPr>
          <p:cNvSpPr/>
          <p:nvPr/>
        </p:nvSpPr>
        <p:spPr>
          <a:xfrm>
            <a:off x="2062649" y="44831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AC2419-ECF4-4B0F-2ACD-F31AD4427ECA}"/>
              </a:ext>
            </a:extLst>
          </p:cNvPr>
          <p:cNvSpPr/>
          <p:nvPr/>
        </p:nvSpPr>
        <p:spPr>
          <a:xfrm>
            <a:off x="1807150" y="45321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D2C07D1-BB65-668E-BEEF-24D0582EC39F}"/>
              </a:ext>
            </a:extLst>
          </p:cNvPr>
          <p:cNvSpPr/>
          <p:nvPr/>
        </p:nvSpPr>
        <p:spPr>
          <a:xfrm>
            <a:off x="1522121" y="460298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CFF3F1-864E-2397-05E8-685F82D6CEE0}"/>
              </a:ext>
            </a:extLst>
          </p:cNvPr>
          <p:cNvSpPr/>
          <p:nvPr/>
        </p:nvSpPr>
        <p:spPr>
          <a:xfrm>
            <a:off x="1140299" y="470674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2675436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𝑝𝑙𝑢𝑠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2675436"/>
                <a:ext cx="4655426" cy="301884"/>
              </a:xfrm>
              <a:prstGeom prst="rect">
                <a:avLst/>
              </a:prstGeom>
              <a:blipFill>
                <a:blip r:embed="rId2"/>
                <a:stretch>
                  <a:fillRect l="-1309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F22265-9562-50AE-ED77-01F7AA69F960}"/>
                  </a:ext>
                </a:extLst>
              </p:cNvPr>
              <p:cNvSpPr txBox="1"/>
              <p:nvPr/>
            </p:nvSpPr>
            <p:spPr>
              <a:xfrm>
                <a:off x="4724400" y="224352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F22265-9562-50AE-ED77-01F7AA69F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2243521"/>
                <a:ext cx="5178207" cy="340671"/>
              </a:xfrm>
              <a:prstGeom prst="rect">
                <a:avLst/>
              </a:prstGeom>
              <a:blipFill>
                <a:blip r:embed="rId3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FCFFF21B-090D-AC97-5252-7E6F0B5688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3766306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𝑚𝑖𝑛𝑢𝑠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FCFFF21B-090D-AC97-5252-7E6F0B568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3766306"/>
                <a:ext cx="4655426" cy="301884"/>
              </a:xfrm>
              <a:prstGeom prst="rect">
                <a:avLst/>
              </a:prstGeom>
              <a:blipFill>
                <a:blip r:embed="rId4"/>
                <a:stretch>
                  <a:fillRect l="-1309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69DDDC-1833-60CD-DED6-D8B75F4C13D0}"/>
                  </a:ext>
                </a:extLst>
              </p:cNvPr>
              <p:cNvSpPr txBox="1"/>
              <p:nvPr/>
            </p:nvSpPr>
            <p:spPr>
              <a:xfrm>
                <a:off x="4724400" y="333439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69DDDC-1833-60CD-DED6-D8B75F4C1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3334391"/>
                <a:ext cx="5178207" cy="340671"/>
              </a:xfrm>
              <a:prstGeom prst="rect">
                <a:avLst/>
              </a:prstGeom>
              <a:blipFill>
                <a:blip r:embed="rId5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itle 1">
                <a:extLst>
                  <a:ext uri="{FF2B5EF4-FFF2-40B4-BE49-F238E27FC236}">
                    <a16:creationId xmlns:a16="http://schemas.microsoft.com/office/drawing/2014/main" id="{9040DAF3-CB2B-1132-A6C4-F8E24A7436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4858974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𝑝𝑙𝑢𝑠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3" name="Title 1">
                <a:extLst>
                  <a:ext uri="{FF2B5EF4-FFF2-40B4-BE49-F238E27FC236}">
                    <a16:creationId xmlns:a16="http://schemas.microsoft.com/office/drawing/2014/main" id="{9040DAF3-CB2B-1132-A6C4-F8E24A743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4858974"/>
                <a:ext cx="4655426" cy="301884"/>
              </a:xfrm>
              <a:prstGeom prst="rect">
                <a:avLst/>
              </a:prstGeom>
              <a:blipFill>
                <a:blip r:embed="rId6"/>
                <a:stretch>
                  <a:fillRect l="-1309" b="-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A95BA2D-ADD6-666B-7092-3FF3FD798488}"/>
                  </a:ext>
                </a:extLst>
              </p:cNvPr>
              <p:cNvSpPr txBox="1"/>
              <p:nvPr/>
            </p:nvSpPr>
            <p:spPr>
              <a:xfrm>
                <a:off x="4724400" y="4427059"/>
                <a:ext cx="5178207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A95BA2D-ADD6-666B-7092-3FF3FD798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4427059"/>
                <a:ext cx="5178207" cy="335476"/>
              </a:xfrm>
              <a:prstGeom prst="rect">
                <a:avLst/>
              </a:prstGeom>
              <a:blipFill>
                <a:blip r:embed="rId7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itle 1">
                <a:extLst>
                  <a:ext uri="{FF2B5EF4-FFF2-40B4-BE49-F238E27FC236}">
                    <a16:creationId xmlns:a16="http://schemas.microsoft.com/office/drawing/2014/main" id="{294D4BC9-0051-946B-D090-888472A8A4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5949844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𝑚𝑖𝑛𝑢𝑠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2" name="Title 1">
                <a:extLst>
                  <a:ext uri="{FF2B5EF4-FFF2-40B4-BE49-F238E27FC236}">
                    <a16:creationId xmlns:a16="http://schemas.microsoft.com/office/drawing/2014/main" id="{294D4BC9-0051-946B-D090-888472A8A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5949844"/>
                <a:ext cx="4655426" cy="301884"/>
              </a:xfrm>
              <a:prstGeom prst="rect">
                <a:avLst/>
              </a:prstGeom>
              <a:blipFill>
                <a:blip r:embed="rId8"/>
                <a:stretch>
                  <a:fillRect l="-1309" b="-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9C290D-0489-0BD3-B775-62CA1F9D1394}"/>
                  </a:ext>
                </a:extLst>
              </p:cNvPr>
              <p:cNvSpPr txBox="1"/>
              <p:nvPr/>
            </p:nvSpPr>
            <p:spPr>
              <a:xfrm>
                <a:off x="4724400" y="5517929"/>
                <a:ext cx="5178207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9C290D-0489-0BD3-B775-62CA1F9D1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5517929"/>
                <a:ext cx="5178207" cy="335476"/>
              </a:xfrm>
              <a:prstGeom prst="rect">
                <a:avLst/>
              </a:prstGeom>
              <a:blipFill>
                <a:blip r:embed="rId9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15D45B85-E207-419A-BB3C-7EBA4FEFA900}"/>
              </a:ext>
            </a:extLst>
          </p:cNvPr>
          <p:cNvSpPr txBox="1"/>
          <p:nvPr/>
        </p:nvSpPr>
        <p:spPr>
          <a:xfrm>
            <a:off x="4724400" y="1511365"/>
            <a:ext cx="39989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Individually scale each side of the constellation for maximum accuracy.</a:t>
            </a: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258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309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489243" y="4592708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17A88D74-6E70-A010-165C-366376B5B068}"/>
              </a:ext>
            </a:extLst>
          </p:cNvPr>
          <p:cNvSpPr/>
          <p:nvPr/>
        </p:nvSpPr>
        <p:spPr>
          <a:xfrm>
            <a:off x="3975772" y="149799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55094A-9E45-BFAA-7F10-A229C6FC5758}"/>
              </a:ext>
            </a:extLst>
          </p:cNvPr>
          <p:cNvSpPr/>
          <p:nvPr/>
        </p:nvSpPr>
        <p:spPr>
          <a:xfrm>
            <a:off x="2487142" y="21396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419EB6-4732-0F84-16F2-C700B3318EB9}"/>
              </a:ext>
            </a:extLst>
          </p:cNvPr>
          <p:cNvSpPr/>
          <p:nvPr/>
        </p:nvSpPr>
        <p:spPr>
          <a:xfrm>
            <a:off x="2301348" y="44411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41AA7F-B1FC-CD61-7BB5-D8B4E3ABEE4D}"/>
              </a:ext>
            </a:extLst>
          </p:cNvPr>
          <p:cNvSpPr/>
          <p:nvPr/>
        </p:nvSpPr>
        <p:spPr>
          <a:xfrm>
            <a:off x="3720855" y="29560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EEA5D0-40D9-E008-9022-A87D579C9115}"/>
              </a:ext>
            </a:extLst>
          </p:cNvPr>
          <p:cNvSpPr/>
          <p:nvPr/>
        </p:nvSpPr>
        <p:spPr>
          <a:xfrm>
            <a:off x="1170558" y="355246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F18040-1FD9-638F-AEEC-A143BF69E447}"/>
              </a:ext>
            </a:extLst>
          </p:cNvPr>
          <p:cNvSpPr/>
          <p:nvPr/>
        </p:nvSpPr>
        <p:spPr>
          <a:xfrm>
            <a:off x="1156629" y="24628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961C27-B45A-F046-185E-8DBDFFE13483}"/>
              </a:ext>
            </a:extLst>
          </p:cNvPr>
          <p:cNvSpPr/>
          <p:nvPr/>
        </p:nvSpPr>
        <p:spPr>
          <a:xfrm>
            <a:off x="660834" y="485636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AE7D62-0AF0-374C-9FF8-36D639072D1E}"/>
              </a:ext>
            </a:extLst>
          </p:cNvPr>
          <p:cNvSpPr/>
          <p:nvPr/>
        </p:nvSpPr>
        <p:spPr>
          <a:xfrm>
            <a:off x="3865930" y="4384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C3D75A-1C3B-A5AE-5388-13640D13C3D9}"/>
              </a:ext>
            </a:extLst>
          </p:cNvPr>
          <p:cNvSpPr/>
          <p:nvPr/>
        </p:nvSpPr>
        <p:spPr>
          <a:xfrm>
            <a:off x="3720855" y="27334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C06D28-8D6B-A4A0-6399-978B4FC38257}"/>
              </a:ext>
            </a:extLst>
          </p:cNvPr>
          <p:cNvSpPr/>
          <p:nvPr/>
        </p:nvSpPr>
        <p:spPr>
          <a:xfrm>
            <a:off x="3740725" y="248873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6D748-19AC-07B0-B89A-50F6C0D26327}"/>
              </a:ext>
            </a:extLst>
          </p:cNvPr>
          <p:cNvSpPr/>
          <p:nvPr/>
        </p:nvSpPr>
        <p:spPr>
          <a:xfrm>
            <a:off x="3777260" y="220179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2458CE-9755-595A-51D0-6678AD01E248}"/>
              </a:ext>
            </a:extLst>
          </p:cNvPr>
          <p:cNvSpPr/>
          <p:nvPr/>
        </p:nvSpPr>
        <p:spPr>
          <a:xfrm>
            <a:off x="3840874" y="188511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BAABEE6-AD1D-0B10-3323-B1599CE455E7}"/>
              </a:ext>
            </a:extLst>
          </p:cNvPr>
          <p:cNvSpPr/>
          <p:nvPr/>
        </p:nvSpPr>
        <p:spPr>
          <a:xfrm>
            <a:off x="3720855" y="31849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491CEB-D1A9-FF72-74D6-A68DC838024A}"/>
              </a:ext>
            </a:extLst>
          </p:cNvPr>
          <p:cNvSpPr/>
          <p:nvPr/>
        </p:nvSpPr>
        <p:spPr>
          <a:xfrm>
            <a:off x="3732410" y="34320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60ED21-976D-433E-BEE0-0F0182F28C94}"/>
              </a:ext>
            </a:extLst>
          </p:cNvPr>
          <p:cNvSpPr/>
          <p:nvPr/>
        </p:nvSpPr>
        <p:spPr>
          <a:xfrm>
            <a:off x="3757300" y="36898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0AABC6-1DE8-1536-B7FD-F15742BA3587}"/>
              </a:ext>
            </a:extLst>
          </p:cNvPr>
          <p:cNvSpPr/>
          <p:nvPr/>
        </p:nvSpPr>
        <p:spPr>
          <a:xfrm>
            <a:off x="3795360" y="400517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0E54AE-1EA5-940A-77AD-6AE3A62DC54D}"/>
              </a:ext>
            </a:extLst>
          </p:cNvPr>
          <p:cNvSpPr/>
          <p:nvPr/>
        </p:nvSpPr>
        <p:spPr>
          <a:xfrm>
            <a:off x="2705456" y="20651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3BA229F-FF8E-0EE5-F7C7-B8795DDA437A}"/>
              </a:ext>
            </a:extLst>
          </p:cNvPr>
          <p:cNvSpPr/>
          <p:nvPr/>
        </p:nvSpPr>
        <p:spPr>
          <a:xfrm>
            <a:off x="2973034" y="19693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6CDCD9-8B35-A22C-1C4B-30495765D640}"/>
              </a:ext>
            </a:extLst>
          </p:cNvPr>
          <p:cNvSpPr/>
          <p:nvPr/>
        </p:nvSpPr>
        <p:spPr>
          <a:xfrm>
            <a:off x="3234821" y="18532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DBFCAB-4817-1D68-2276-6792C906A7DC}"/>
              </a:ext>
            </a:extLst>
          </p:cNvPr>
          <p:cNvSpPr/>
          <p:nvPr/>
        </p:nvSpPr>
        <p:spPr>
          <a:xfrm>
            <a:off x="3542125" y="171852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3CA25D9-A552-3C89-34F1-53F6604E27D8}"/>
              </a:ext>
            </a:extLst>
          </p:cNvPr>
          <p:cNvSpPr/>
          <p:nvPr/>
        </p:nvSpPr>
        <p:spPr>
          <a:xfrm>
            <a:off x="2266395" y="22104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17BA96C-2B88-26CA-928F-3902BA76F10C}"/>
              </a:ext>
            </a:extLst>
          </p:cNvPr>
          <p:cNvSpPr/>
          <p:nvPr/>
        </p:nvSpPr>
        <p:spPr>
          <a:xfrm>
            <a:off x="2012085" y="227450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ED5756-CCBA-1E24-75E0-F9C539797ACC}"/>
              </a:ext>
            </a:extLst>
          </p:cNvPr>
          <p:cNvSpPr/>
          <p:nvPr/>
        </p:nvSpPr>
        <p:spPr>
          <a:xfrm>
            <a:off x="1751630" y="234175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23379E-D42E-CB3D-3642-B901B2226B77}"/>
              </a:ext>
            </a:extLst>
          </p:cNvPr>
          <p:cNvSpPr/>
          <p:nvPr/>
        </p:nvSpPr>
        <p:spPr>
          <a:xfrm>
            <a:off x="1484946" y="239250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92C5A3-84BC-9853-8E45-FEAAB2338AF1}"/>
              </a:ext>
            </a:extLst>
          </p:cNvPr>
          <p:cNvSpPr/>
          <p:nvPr/>
        </p:nvSpPr>
        <p:spPr>
          <a:xfrm>
            <a:off x="1200926" y="335911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FF5271-737F-0EF6-A16F-02409D99F81E}"/>
              </a:ext>
            </a:extLst>
          </p:cNvPr>
          <p:cNvSpPr/>
          <p:nvPr/>
        </p:nvSpPr>
        <p:spPr>
          <a:xfrm>
            <a:off x="1217890" y="315449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6A9E81B-66E2-CE9C-0B3B-79044E2C936F}"/>
              </a:ext>
            </a:extLst>
          </p:cNvPr>
          <p:cNvGrpSpPr/>
          <p:nvPr/>
        </p:nvGrpSpPr>
        <p:grpSpPr>
          <a:xfrm>
            <a:off x="1207276" y="2679280"/>
            <a:ext cx="133162" cy="347775"/>
            <a:chOff x="1207276" y="2679280"/>
            <a:chExt cx="133162" cy="347775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1CF1712-545A-6159-B347-D59A7DE01C68}"/>
                </a:ext>
              </a:extLst>
            </p:cNvPr>
            <p:cNvSpPr/>
            <p:nvPr/>
          </p:nvSpPr>
          <p:spPr>
            <a:xfrm>
              <a:off x="1227628" y="2914245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F20E0DE-9588-3152-BDFC-8BF3D5015C74}"/>
                </a:ext>
              </a:extLst>
            </p:cNvPr>
            <p:cNvSpPr/>
            <p:nvPr/>
          </p:nvSpPr>
          <p:spPr>
            <a:xfrm>
              <a:off x="1207276" y="2679280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0589E9E5-D137-8A4E-83C2-299987CB322A}"/>
              </a:ext>
            </a:extLst>
          </p:cNvPr>
          <p:cNvSpPr/>
          <p:nvPr/>
        </p:nvSpPr>
        <p:spPr>
          <a:xfrm>
            <a:off x="1122163" y="37648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20927AD-7FE1-AF12-C06B-39EC066C47B1}"/>
              </a:ext>
            </a:extLst>
          </p:cNvPr>
          <p:cNvSpPr/>
          <p:nvPr/>
        </p:nvSpPr>
        <p:spPr>
          <a:xfrm>
            <a:off x="1052112" y="39955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4DB8E6-8460-AACA-86C0-2B26924FC303}"/>
              </a:ext>
            </a:extLst>
          </p:cNvPr>
          <p:cNvSpPr/>
          <p:nvPr/>
        </p:nvSpPr>
        <p:spPr>
          <a:xfrm>
            <a:off x="974457" y="424359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4A25853-C1CA-07B0-34E2-C168FCAFBF1E}"/>
              </a:ext>
            </a:extLst>
          </p:cNvPr>
          <p:cNvSpPr/>
          <p:nvPr/>
        </p:nvSpPr>
        <p:spPr>
          <a:xfrm>
            <a:off x="842597" y="45403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FD2347-63CF-535D-DCB1-E224C8406F4B}"/>
              </a:ext>
            </a:extLst>
          </p:cNvPr>
          <p:cNvSpPr/>
          <p:nvPr/>
        </p:nvSpPr>
        <p:spPr>
          <a:xfrm>
            <a:off x="2517281" y="44066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F46BF-FD4D-0AA4-4CDC-73E695B39337}"/>
              </a:ext>
            </a:extLst>
          </p:cNvPr>
          <p:cNvSpPr/>
          <p:nvPr/>
        </p:nvSpPr>
        <p:spPr>
          <a:xfrm>
            <a:off x="2778076" y="4383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B87DCD-5809-AA21-3E27-1D2A9BEE80FE}"/>
              </a:ext>
            </a:extLst>
          </p:cNvPr>
          <p:cNvSpPr/>
          <p:nvPr/>
        </p:nvSpPr>
        <p:spPr>
          <a:xfrm>
            <a:off x="3025786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FBD95D-8F11-6221-733B-8F37F2CC6317}"/>
              </a:ext>
            </a:extLst>
          </p:cNvPr>
          <p:cNvSpPr/>
          <p:nvPr/>
        </p:nvSpPr>
        <p:spPr>
          <a:xfrm>
            <a:off x="3380460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BB0D05-6CA9-BEBF-A9B8-19272EE2F097}"/>
              </a:ext>
            </a:extLst>
          </p:cNvPr>
          <p:cNvSpPr/>
          <p:nvPr/>
        </p:nvSpPr>
        <p:spPr>
          <a:xfrm>
            <a:off x="2062649" y="44831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AC2419-ECF4-4B0F-2ACD-F31AD4427ECA}"/>
              </a:ext>
            </a:extLst>
          </p:cNvPr>
          <p:cNvSpPr/>
          <p:nvPr/>
        </p:nvSpPr>
        <p:spPr>
          <a:xfrm>
            <a:off x="1807150" y="45321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D2C07D1-BB65-668E-BEEF-24D0582EC39F}"/>
              </a:ext>
            </a:extLst>
          </p:cNvPr>
          <p:cNvSpPr/>
          <p:nvPr/>
        </p:nvSpPr>
        <p:spPr>
          <a:xfrm>
            <a:off x="1522121" y="460298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CFF3F1-864E-2397-05E8-685F82D6CEE0}"/>
              </a:ext>
            </a:extLst>
          </p:cNvPr>
          <p:cNvSpPr/>
          <p:nvPr/>
        </p:nvSpPr>
        <p:spPr>
          <a:xfrm>
            <a:off x="1140299" y="470674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2675436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𝑝𝑙𝑢𝑠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2675436"/>
                <a:ext cx="4655426" cy="301884"/>
              </a:xfrm>
              <a:prstGeom prst="rect">
                <a:avLst/>
              </a:prstGeom>
              <a:blipFill>
                <a:blip r:embed="rId2"/>
                <a:stretch>
                  <a:fillRect l="-1309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F22265-9562-50AE-ED77-01F7AA69F960}"/>
                  </a:ext>
                </a:extLst>
              </p:cNvPr>
              <p:cNvSpPr txBox="1"/>
              <p:nvPr/>
            </p:nvSpPr>
            <p:spPr>
              <a:xfrm>
                <a:off x="4724400" y="224352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F22265-9562-50AE-ED77-01F7AA69F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2243521"/>
                <a:ext cx="5178207" cy="340671"/>
              </a:xfrm>
              <a:prstGeom prst="rect">
                <a:avLst/>
              </a:prstGeom>
              <a:blipFill>
                <a:blip r:embed="rId3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FCFFF21B-090D-AC97-5252-7E6F0B5688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3766306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𝑚𝑖𝑛𝑢𝑠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FCFFF21B-090D-AC97-5252-7E6F0B568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3766306"/>
                <a:ext cx="4655426" cy="301884"/>
              </a:xfrm>
              <a:prstGeom prst="rect">
                <a:avLst/>
              </a:prstGeom>
              <a:blipFill>
                <a:blip r:embed="rId4"/>
                <a:stretch>
                  <a:fillRect l="-1309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69DDDC-1833-60CD-DED6-D8B75F4C13D0}"/>
                  </a:ext>
                </a:extLst>
              </p:cNvPr>
              <p:cNvSpPr txBox="1"/>
              <p:nvPr/>
            </p:nvSpPr>
            <p:spPr>
              <a:xfrm>
                <a:off x="4724400" y="333439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69DDDC-1833-60CD-DED6-D8B75F4C1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3334391"/>
                <a:ext cx="5178207" cy="340671"/>
              </a:xfrm>
              <a:prstGeom prst="rect">
                <a:avLst/>
              </a:prstGeom>
              <a:blipFill>
                <a:blip r:embed="rId5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itle 1">
                <a:extLst>
                  <a:ext uri="{FF2B5EF4-FFF2-40B4-BE49-F238E27FC236}">
                    <a16:creationId xmlns:a16="http://schemas.microsoft.com/office/drawing/2014/main" id="{9040DAF3-CB2B-1132-A6C4-F8E24A7436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4858974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𝑝𝑙𝑢𝑠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3" name="Title 1">
                <a:extLst>
                  <a:ext uri="{FF2B5EF4-FFF2-40B4-BE49-F238E27FC236}">
                    <a16:creationId xmlns:a16="http://schemas.microsoft.com/office/drawing/2014/main" id="{9040DAF3-CB2B-1132-A6C4-F8E24A743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4858974"/>
                <a:ext cx="4655426" cy="301884"/>
              </a:xfrm>
              <a:prstGeom prst="rect">
                <a:avLst/>
              </a:prstGeom>
              <a:blipFill>
                <a:blip r:embed="rId6"/>
                <a:stretch>
                  <a:fillRect l="-1309" b="-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A95BA2D-ADD6-666B-7092-3FF3FD798488}"/>
                  </a:ext>
                </a:extLst>
              </p:cNvPr>
              <p:cNvSpPr txBox="1"/>
              <p:nvPr/>
            </p:nvSpPr>
            <p:spPr>
              <a:xfrm>
                <a:off x="4724400" y="4427059"/>
                <a:ext cx="5178207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A95BA2D-ADD6-666B-7092-3FF3FD798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4427059"/>
                <a:ext cx="5178207" cy="335476"/>
              </a:xfrm>
              <a:prstGeom prst="rect">
                <a:avLst/>
              </a:prstGeom>
              <a:blipFill>
                <a:blip r:embed="rId7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itle 1">
                <a:extLst>
                  <a:ext uri="{FF2B5EF4-FFF2-40B4-BE49-F238E27FC236}">
                    <a16:creationId xmlns:a16="http://schemas.microsoft.com/office/drawing/2014/main" id="{294D4BC9-0051-946B-D090-888472A8A4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5949844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𝑚𝑖𝑛𝑢𝑠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2" name="Title 1">
                <a:extLst>
                  <a:ext uri="{FF2B5EF4-FFF2-40B4-BE49-F238E27FC236}">
                    <a16:creationId xmlns:a16="http://schemas.microsoft.com/office/drawing/2014/main" id="{294D4BC9-0051-946B-D090-888472A8A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5949844"/>
                <a:ext cx="4655426" cy="301884"/>
              </a:xfrm>
              <a:prstGeom prst="rect">
                <a:avLst/>
              </a:prstGeom>
              <a:blipFill>
                <a:blip r:embed="rId8"/>
                <a:stretch>
                  <a:fillRect l="-1309" b="-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9C290D-0489-0BD3-B775-62CA1F9D1394}"/>
                  </a:ext>
                </a:extLst>
              </p:cNvPr>
              <p:cNvSpPr txBox="1"/>
              <p:nvPr/>
            </p:nvSpPr>
            <p:spPr>
              <a:xfrm>
                <a:off x="4724400" y="5517929"/>
                <a:ext cx="5178207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9C290D-0489-0BD3-B775-62CA1F9D1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5517929"/>
                <a:ext cx="5178207" cy="335476"/>
              </a:xfrm>
              <a:prstGeom prst="rect">
                <a:avLst/>
              </a:prstGeom>
              <a:blipFill>
                <a:blip r:embed="rId9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61459D-B10C-F902-5813-24FFB845005F}"/>
                  </a:ext>
                </a:extLst>
              </p:cNvPr>
              <p:cNvSpPr txBox="1"/>
              <p:nvPr/>
            </p:nvSpPr>
            <p:spPr>
              <a:xfrm rot="20837165">
                <a:off x="207229" y="3269831"/>
                <a:ext cx="104457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61459D-B10C-F902-5813-24FFB8450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37165">
                <a:off x="207229" y="3269831"/>
                <a:ext cx="1044573" cy="3493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33005A-E9D0-0E47-A019-4BFEBD2ABB26}"/>
              </a:ext>
            </a:extLst>
          </p:cNvPr>
          <p:cNvCxnSpPr>
            <a:cxnSpLocks/>
          </p:cNvCxnSpPr>
          <p:nvPr/>
        </p:nvCxnSpPr>
        <p:spPr>
          <a:xfrm flipH="1">
            <a:off x="3925658" y="2933700"/>
            <a:ext cx="113340" cy="1517429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9B90139-5B5A-A347-8531-E4E3EEA3B762}"/>
              </a:ext>
            </a:extLst>
          </p:cNvPr>
          <p:cNvCxnSpPr>
            <a:cxnSpLocks/>
          </p:cNvCxnSpPr>
          <p:nvPr/>
        </p:nvCxnSpPr>
        <p:spPr>
          <a:xfrm flipH="1">
            <a:off x="3437148" y="3061863"/>
            <a:ext cx="101970" cy="136519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BC6B30E-3843-171D-3628-E5A8E80160CC}"/>
              </a:ext>
            </a:extLst>
          </p:cNvPr>
          <p:cNvCxnSpPr>
            <a:cxnSpLocks/>
          </p:cNvCxnSpPr>
          <p:nvPr/>
        </p:nvCxnSpPr>
        <p:spPr>
          <a:xfrm flipH="1">
            <a:off x="3081663" y="3154499"/>
            <a:ext cx="95051" cy="127256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D4106D0-4A27-44E5-D1D7-4F71CBB72C81}"/>
              </a:ext>
            </a:extLst>
          </p:cNvPr>
          <p:cNvCxnSpPr>
            <a:cxnSpLocks/>
          </p:cNvCxnSpPr>
          <p:nvPr/>
        </p:nvCxnSpPr>
        <p:spPr>
          <a:xfrm flipH="1">
            <a:off x="2826564" y="3218832"/>
            <a:ext cx="91225" cy="122134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A746283-C06C-2BBE-7073-01CE543C7216}"/>
              </a:ext>
            </a:extLst>
          </p:cNvPr>
          <p:cNvCxnSpPr>
            <a:cxnSpLocks/>
          </p:cNvCxnSpPr>
          <p:nvPr/>
        </p:nvCxnSpPr>
        <p:spPr>
          <a:xfrm flipH="1">
            <a:off x="2571297" y="3262461"/>
            <a:ext cx="90917" cy="121722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75F9511-468D-5D88-9C68-74811772DC45}"/>
              </a:ext>
            </a:extLst>
          </p:cNvPr>
          <p:cNvCxnSpPr>
            <a:cxnSpLocks/>
          </p:cNvCxnSpPr>
          <p:nvPr/>
        </p:nvCxnSpPr>
        <p:spPr>
          <a:xfrm flipH="1">
            <a:off x="2119823" y="3359117"/>
            <a:ext cx="88166" cy="118038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6BFC10E-80A1-29B5-FA3F-88725E204FD8}"/>
              </a:ext>
            </a:extLst>
          </p:cNvPr>
          <p:cNvCxnSpPr>
            <a:cxnSpLocks/>
          </p:cNvCxnSpPr>
          <p:nvPr/>
        </p:nvCxnSpPr>
        <p:spPr>
          <a:xfrm flipH="1">
            <a:off x="1861088" y="3415522"/>
            <a:ext cx="87408" cy="117023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C1EB9A0-1E4D-BD73-7996-9792297F1F30}"/>
              </a:ext>
            </a:extLst>
          </p:cNvPr>
          <p:cNvCxnSpPr>
            <a:cxnSpLocks/>
          </p:cNvCxnSpPr>
          <p:nvPr/>
        </p:nvCxnSpPr>
        <p:spPr>
          <a:xfrm flipH="1">
            <a:off x="1575641" y="3488478"/>
            <a:ext cx="87014" cy="116495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71C7DE5-EFD1-2D72-AD3E-702EE89F03A2}"/>
              </a:ext>
            </a:extLst>
          </p:cNvPr>
          <p:cNvCxnSpPr>
            <a:cxnSpLocks/>
          </p:cNvCxnSpPr>
          <p:nvPr/>
        </p:nvCxnSpPr>
        <p:spPr>
          <a:xfrm flipH="1">
            <a:off x="1193268" y="3597792"/>
            <a:ext cx="87408" cy="117023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7960C41-476E-6460-8077-CB09E84E38A9}"/>
              </a:ext>
            </a:extLst>
          </p:cNvPr>
          <p:cNvCxnSpPr>
            <a:cxnSpLocks/>
          </p:cNvCxnSpPr>
          <p:nvPr/>
        </p:nvCxnSpPr>
        <p:spPr>
          <a:xfrm flipH="1">
            <a:off x="717207" y="3689810"/>
            <a:ext cx="91980" cy="1231449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0C51F65-0BFA-D18D-4E84-07BE2BEB5256}"/>
                  </a:ext>
                </a:extLst>
              </p:cNvPr>
              <p:cNvSpPr txBox="1"/>
              <p:nvPr/>
            </p:nvSpPr>
            <p:spPr>
              <a:xfrm>
                <a:off x="2322670" y="4989387"/>
                <a:ext cx="104457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0C51F65-0BFA-D18D-4E84-07BE2BEB5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670" y="4989387"/>
                <a:ext cx="1044573" cy="349326"/>
              </a:xfrm>
              <a:prstGeom prst="rect">
                <a:avLst/>
              </a:prstGeom>
              <a:blipFill>
                <a:blip r:embed="rId11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50D85A8-C7AC-9DB1-6938-52871FEF9CA3}"/>
              </a:ext>
            </a:extLst>
          </p:cNvPr>
          <p:cNvCxnSpPr>
            <a:cxnSpLocks/>
          </p:cNvCxnSpPr>
          <p:nvPr/>
        </p:nvCxnSpPr>
        <p:spPr>
          <a:xfrm flipH="1">
            <a:off x="2276357" y="1334005"/>
            <a:ext cx="312960" cy="418999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16366A-4BB4-97CC-133F-8D2A709541A6}"/>
              </a:ext>
            </a:extLst>
          </p:cNvPr>
          <p:cNvCxnSpPr>
            <a:cxnSpLocks/>
          </p:cNvCxnSpPr>
          <p:nvPr/>
        </p:nvCxnSpPr>
        <p:spPr>
          <a:xfrm flipH="1">
            <a:off x="344226" y="2841327"/>
            <a:ext cx="4099193" cy="96592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C919C16-1CF1-294C-07ED-2847568E1A8A}"/>
              </a:ext>
            </a:extLst>
          </p:cNvPr>
          <p:cNvCxnSpPr>
            <a:cxnSpLocks/>
          </p:cNvCxnSpPr>
          <p:nvPr/>
        </p:nvCxnSpPr>
        <p:spPr>
          <a:xfrm flipH="1">
            <a:off x="2355937" y="3284030"/>
            <a:ext cx="90917" cy="121722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82BF949-D933-C2D1-41A0-75BA633C069C}"/>
              </a:ext>
            </a:extLst>
          </p:cNvPr>
          <p:cNvSpPr txBox="1"/>
          <p:nvPr/>
        </p:nvSpPr>
        <p:spPr>
          <a:xfrm>
            <a:off x="4724400" y="1511365"/>
            <a:ext cx="39989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Individually scale each side of the constellation for maximum accuracy.</a:t>
            </a: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035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593864-2270-C13E-E535-458EA34942D0}"/>
              </a:ext>
            </a:extLst>
          </p:cNvPr>
          <p:cNvSpPr txBox="1"/>
          <p:nvPr/>
        </p:nvSpPr>
        <p:spPr>
          <a:xfrm>
            <a:off x="194912" y="1345888"/>
            <a:ext cx="385003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6635494" y="272409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7162452" y="238888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7687030" y="200270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7130451" y="330977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7647295" y="29909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8268974" y="274430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7577767" y="3758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8292113" y="356756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8895334" y="340174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6040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310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489243" y="4592708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17A88D74-6E70-A010-165C-366376B5B068}"/>
              </a:ext>
            </a:extLst>
          </p:cNvPr>
          <p:cNvSpPr/>
          <p:nvPr/>
        </p:nvSpPr>
        <p:spPr>
          <a:xfrm>
            <a:off x="3975772" y="149799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55094A-9E45-BFAA-7F10-A229C6FC5758}"/>
              </a:ext>
            </a:extLst>
          </p:cNvPr>
          <p:cNvSpPr/>
          <p:nvPr/>
        </p:nvSpPr>
        <p:spPr>
          <a:xfrm>
            <a:off x="2487142" y="21396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419EB6-4732-0F84-16F2-C700B3318EB9}"/>
              </a:ext>
            </a:extLst>
          </p:cNvPr>
          <p:cNvSpPr/>
          <p:nvPr/>
        </p:nvSpPr>
        <p:spPr>
          <a:xfrm>
            <a:off x="2301348" y="44411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41AA7F-B1FC-CD61-7BB5-D8B4E3ABEE4D}"/>
              </a:ext>
            </a:extLst>
          </p:cNvPr>
          <p:cNvSpPr/>
          <p:nvPr/>
        </p:nvSpPr>
        <p:spPr>
          <a:xfrm>
            <a:off x="3720855" y="29560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EEA5D0-40D9-E008-9022-A87D579C9115}"/>
              </a:ext>
            </a:extLst>
          </p:cNvPr>
          <p:cNvSpPr/>
          <p:nvPr/>
        </p:nvSpPr>
        <p:spPr>
          <a:xfrm>
            <a:off x="1170558" y="355246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F18040-1FD9-638F-AEEC-A143BF69E447}"/>
              </a:ext>
            </a:extLst>
          </p:cNvPr>
          <p:cNvSpPr/>
          <p:nvPr/>
        </p:nvSpPr>
        <p:spPr>
          <a:xfrm>
            <a:off x="1156629" y="24628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961C27-B45A-F046-185E-8DBDFFE13483}"/>
              </a:ext>
            </a:extLst>
          </p:cNvPr>
          <p:cNvSpPr/>
          <p:nvPr/>
        </p:nvSpPr>
        <p:spPr>
          <a:xfrm>
            <a:off x="660834" y="485636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AE7D62-0AF0-374C-9FF8-36D639072D1E}"/>
              </a:ext>
            </a:extLst>
          </p:cNvPr>
          <p:cNvSpPr/>
          <p:nvPr/>
        </p:nvSpPr>
        <p:spPr>
          <a:xfrm>
            <a:off x="3865930" y="4384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C3D75A-1C3B-A5AE-5388-13640D13C3D9}"/>
              </a:ext>
            </a:extLst>
          </p:cNvPr>
          <p:cNvSpPr/>
          <p:nvPr/>
        </p:nvSpPr>
        <p:spPr>
          <a:xfrm>
            <a:off x="3720855" y="27334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C06D28-8D6B-A4A0-6399-978B4FC38257}"/>
              </a:ext>
            </a:extLst>
          </p:cNvPr>
          <p:cNvSpPr/>
          <p:nvPr/>
        </p:nvSpPr>
        <p:spPr>
          <a:xfrm>
            <a:off x="3740725" y="248873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6D748-19AC-07B0-B89A-50F6C0D26327}"/>
              </a:ext>
            </a:extLst>
          </p:cNvPr>
          <p:cNvSpPr/>
          <p:nvPr/>
        </p:nvSpPr>
        <p:spPr>
          <a:xfrm>
            <a:off x="3777260" y="220179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2458CE-9755-595A-51D0-6678AD01E248}"/>
              </a:ext>
            </a:extLst>
          </p:cNvPr>
          <p:cNvSpPr/>
          <p:nvPr/>
        </p:nvSpPr>
        <p:spPr>
          <a:xfrm>
            <a:off x="3840874" y="188511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BAABEE6-AD1D-0B10-3323-B1599CE455E7}"/>
              </a:ext>
            </a:extLst>
          </p:cNvPr>
          <p:cNvSpPr/>
          <p:nvPr/>
        </p:nvSpPr>
        <p:spPr>
          <a:xfrm>
            <a:off x="3720855" y="31849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491CEB-D1A9-FF72-74D6-A68DC838024A}"/>
              </a:ext>
            </a:extLst>
          </p:cNvPr>
          <p:cNvSpPr/>
          <p:nvPr/>
        </p:nvSpPr>
        <p:spPr>
          <a:xfrm>
            <a:off x="3732410" y="34320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60ED21-976D-433E-BEE0-0F0182F28C94}"/>
              </a:ext>
            </a:extLst>
          </p:cNvPr>
          <p:cNvSpPr/>
          <p:nvPr/>
        </p:nvSpPr>
        <p:spPr>
          <a:xfrm>
            <a:off x="3757300" y="36898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0AABC6-1DE8-1536-B7FD-F15742BA3587}"/>
              </a:ext>
            </a:extLst>
          </p:cNvPr>
          <p:cNvSpPr/>
          <p:nvPr/>
        </p:nvSpPr>
        <p:spPr>
          <a:xfrm>
            <a:off x="3795360" y="400517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0E54AE-1EA5-940A-77AD-6AE3A62DC54D}"/>
              </a:ext>
            </a:extLst>
          </p:cNvPr>
          <p:cNvSpPr/>
          <p:nvPr/>
        </p:nvSpPr>
        <p:spPr>
          <a:xfrm>
            <a:off x="2705456" y="20651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3BA229F-FF8E-0EE5-F7C7-B8795DDA437A}"/>
              </a:ext>
            </a:extLst>
          </p:cNvPr>
          <p:cNvSpPr/>
          <p:nvPr/>
        </p:nvSpPr>
        <p:spPr>
          <a:xfrm>
            <a:off x="2973034" y="19693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6CDCD9-8B35-A22C-1C4B-30495765D640}"/>
              </a:ext>
            </a:extLst>
          </p:cNvPr>
          <p:cNvSpPr/>
          <p:nvPr/>
        </p:nvSpPr>
        <p:spPr>
          <a:xfrm>
            <a:off x="3234821" y="18532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DBFCAB-4817-1D68-2276-6792C906A7DC}"/>
              </a:ext>
            </a:extLst>
          </p:cNvPr>
          <p:cNvSpPr/>
          <p:nvPr/>
        </p:nvSpPr>
        <p:spPr>
          <a:xfrm>
            <a:off x="3542125" y="171852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3CA25D9-A552-3C89-34F1-53F6604E27D8}"/>
              </a:ext>
            </a:extLst>
          </p:cNvPr>
          <p:cNvSpPr/>
          <p:nvPr/>
        </p:nvSpPr>
        <p:spPr>
          <a:xfrm>
            <a:off x="2266395" y="22104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17BA96C-2B88-26CA-928F-3902BA76F10C}"/>
              </a:ext>
            </a:extLst>
          </p:cNvPr>
          <p:cNvSpPr/>
          <p:nvPr/>
        </p:nvSpPr>
        <p:spPr>
          <a:xfrm>
            <a:off x="2012085" y="227450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ED5756-CCBA-1E24-75E0-F9C539797ACC}"/>
              </a:ext>
            </a:extLst>
          </p:cNvPr>
          <p:cNvSpPr/>
          <p:nvPr/>
        </p:nvSpPr>
        <p:spPr>
          <a:xfrm>
            <a:off x="1751630" y="234175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23379E-D42E-CB3D-3642-B901B2226B77}"/>
              </a:ext>
            </a:extLst>
          </p:cNvPr>
          <p:cNvSpPr/>
          <p:nvPr/>
        </p:nvSpPr>
        <p:spPr>
          <a:xfrm>
            <a:off x="1484946" y="239250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92C5A3-84BC-9853-8E45-FEAAB2338AF1}"/>
              </a:ext>
            </a:extLst>
          </p:cNvPr>
          <p:cNvSpPr/>
          <p:nvPr/>
        </p:nvSpPr>
        <p:spPr>
          <a:xfrm>
            <a:off x="1200926" y="335911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FF5271-737F-0EF6-A16F-02409D99F81E}"/>
              </a:ext>
            </a:extLst>
          </p:cNvPr>
          <p:cNvSpPr/>
          <p:nvPr/>
        </p:nvSpPr>
        <p:spPr>
          <a:xfrm>
            <a:off x="1217890" y="315449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6A9E81B-66E2-CE9C-0B3B-79044E2C936F}"/>
              </a:ext>
            </a:extLst>
          </p:cNvPr>
          <p:cNvGrpSpPr/>
          <p:nvPr/>
        </p:nvGrpSpPr>
        <p:grpSpPr>
          <a:xfrm>
            <a:off x="1207276" y="2679280"/>
            <a:ext cx="133162" cy="347775"/>
            <a:chOff x="1207276" y="2679280"/>
            <a:chExt cx="133162" cy="347775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1CF1712-545A-6159-B347-D59A7DE01C68}"/>
                </a:ext>
              </a:extLst>
            </p:cNvPr>
            <p:cNvSpPr/>
            <p:nvPr/>
          </p:nvSpPr>
          <p:spPr>
            <a:xfrm>
              <a:off x="1227628" y="2914245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F20E0DE-9588-3152-BDFC-8BF3D5015C74}"/>
                </a:ext>
              </a:extLst>
            </p:cNvPr>
            <p:cNvSpPr/>
            <p:nvPr/>
          </p:nvSpPr>
          <p:spPr>
            <a:xfrm>
              <a:off x="1207276" y="2679280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0589E9E5-D137-8A4E-83C2-299987CB322A}"/>
              </a:ext>
            </a:extLst>
          </p:cNvPr>
          <p:cNvSpPr/>
          <p:nvPr/>
        </p:nvSpPr>
        <p:spPr>
          <a:xfrm>
            <a:off x="1122163" y="37648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20927AD-7FE1-AF12-C06B-39EC066C47B1}"/>
              </a:ext>
            </a:extLst>
          </p:cNvPr>
          <p:cNvSpPr/>
          <p:nvPr/>
        </p:nvSpPr>
        <p:spPr>
          <a:xfrm>
            <a:off x="1052112" y="39955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4DB8E6-8460-AACA-86C0-2B26924FC303}"/>
              </a:ext>
            </a:extLst>
          </p:cNvPr>
          <p:cNvSpPr/>
          <p:nvPr/>
        </p:nvSpPr>
        <p:spPr>
          <a:xfrm>
            <a:off x="974457" y="424359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4A25853-C1CA-07B0-34E2-C168FCAFBF1E}"/>
              </a:ext>
            </a:extLst>
          </p:cNvPr>
          <p:cNvSpPr/>
          <p:nvPr/>
        </p:nvSpPr>
        <p:spPr>
          <a:xfrm>
            <a:off x="842597" y="45403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FD2347-63CF-535D-DCB1-E224C8406F4B}"/>
              </a:ext>
            </a:extLst>
          </p:cNvPr>
          <p:cNvSpPr/>
          <p:nvPr/>
        </p:nvSpPr>
        <p:spPr>
          <a:xfrm>
            <a:off x="2517281" y="44066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F46BF-FD4D-0AA4-4CDC-73E695B39337}"/>
              </a:ext>
            </a:extLst>
          </p:cNvPr>
          <p:cNvSpPr/>
          <p:nvPr/>
        </p:nvSpPr>
        <p:spPr>
          <a:xfrm>
            <a:off x="2778076" y="4383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B87DCD-5809-AA21-3E27-1D2A9BEE80FE}"/>
              </a:ext>
            </a:extLst>
          </p:cNvPr>
          <p:cNvSpPr/>
          <p:nvPr/>
        </p:nvSpPr>
        <p:spPr>
          <a:xfrm>
            <a:off x="3025786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FBD95D-8F11-6221-733B-8F37F2CC6317}"/>
              </a:ext>
            </a:extLst>
          </p:cNvPr>
          <p:cNvSpPr/>
          <p:nvPr/>
        </p:nvSpPr>
        <p:spPr>
          <a:xfrm>
            <a:off x="3380460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BB0D05-6CA9-BEBF-A9B8-19272EE2F097}"/>
              </a:ext>
            </a:extLst>
          </p:cNvPr>
          <p:cNvSpPr/>
          <p:nvPr/>
        </p:nvSpPr>
        <p:spPr>
          <a:xfrm>
            <a:off x="2062649" y="44831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AC2419-ECF4-4B0F-2ACD-F31AD4427ECA}"/>
              </a:ext>
            </a:extLst>
          </p:cNvPr>
          <p:cNvSpPr/>
          <p:nvPr/>
        </p:nvSpPr>
        <p:spPr>
          <a:xfrm>
            <a:off x="1807150" y="45321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D2C07D1-BB65-668E-BEEF-24D0582EC39F}"/>
              </a:ext>
            </a:extLst>
          </p:cNvPr>
          <p:cNvSpPr/>
          <p:nvPr/>
        </p:nvSpPr>
        <p:spPr>
          <a:xfrm>
            <a:off x="1522121" y="460298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CFF3F1-864E-2397-05E8-685F82D6CEE0}"/>
              </a:ext>
            </a:extLst>
          </p:cNvPr>
          <p:cNvSpPr/>
          <p:nvPr/>
        </p:nvSpPr>
        <p:spPr>
          <a:xfrm>
            <a:off x="1140299" y="470674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2675436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𝑝𝑙𝑢𝑠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2675436"/>
                <a:ext cx="4655426" cy="301884"/>
              </a:xfrm>
              <a:prstGeom prst="rect">
                <a:avLst/>
              </a:prstGeom>
              <a:blipFill>
                <a:blip r:embed="rId2"/>
                <a:stretch>
                  <a:fillRect l="-1309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F22265-9562-50AE-ED77-01F7AA69F960}"/>
                  </a:ext>
                </a:extLst>
              </p:cNvPr>
              <p:cNvSpPr txBox="1"/>
              <p:nvPr/>
            </p:nvSpPr>
            <p:spPr>
              <a:xfrm>
                <a:off x="4724400" y="224352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F22265-9562-50AE-ED77-01F7AA69F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2243521"/>
                <a:ext cx="5178207" cy="340671"/>
              </a:xfrm>
              <a:prstGeom prst="rect">
                <a:avLst/>
              </a:prstGeom>
              <a:blipFill>
                <a:blip r:embed="rId3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FCFFF21B-090D-AC97-5252-7E6F0B5688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3766306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𝑚𝑖𝑛𝑢𝑠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FCFFF21B-090D-AC97-5252-7E6F0B568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3766306"/>
                <a:ext cx="4655426" cy="301884"/>
              </a:xfrm>
              <a:prstGeom prst="rect">
                <a:avLst/>
              </a:prstGeom>
              <a:blipFill>
                <a:blip r:embed="rId4"/>
                <a:stretch>
                  <a:fillRect l="-1309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69DDDC-1833-60CD-DED6-D8B75F4C13D0}"/>
                  </a:ext>
                </a:extLst>
              </p:cNvPr>
              <p:cNvSpPr txBox="1"/>
              <p:nvPr/>
            </p:nvSpPr>
            <p:spPr>
              <a:xfrm>
                <a:off x="4724400" y="333439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69DDDC-1833-60CD-DED6-D8B75F4C1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3334391"/>
                <a:ext cx="5178207" cy="340671"/>
              </a:xfrm>
              <a:prstGeom prst="rect">
                <a:avLst/>
              </a:prstGeom>
              <a:blipFill>
                <a:blip r:embed="rId5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itle 1">
                <a:extLst>
                  <a:ext uri="{FF2B5EF4-FFF2-40B4-BE49-F238E27FC236}">
                    <a16:creationId xmlns:a16="http://schemas.microsoft.com/office/drawing/2014/main" id="{9040DAF3-CB2B-1132-A6C4-F8E24A7436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4858974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𝑝𝑙𝑢𝑠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3" name="Title 1">
                <a:extLst>
                  <a:ext uri="{FF2B5EF4-FFF2-40B4-BE49-F238E27FC236}">
                    <a16:creationId xmlns:a16="http://schemas.microsoft.com/office/drawing/2014/main" id="{9040DAF3-CB2B-1132-A6C4-F8E24A743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4858974"/>
                <a:ext cx="4655426" cy="301884"/>
              </a:xfrm>
              <a:prstGeom prst="rect">
                <a:avLst/>
              </a:prstGeom>
              <a:blipFill>
                <a:blip r:embed="rId6"/>
                <a:stretch>
                  <a:fillRect l="-1309" b="-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A95BA2D-ADD6-666B-7092-3FF3FD798488}"/>
                  </a:ext>
                </a:extLst>
              </p:cNvPr>
              <p:cNvSpPr txBox="1"/>
              <p:nvPr/>
            </p:nvSpPr>
            <p:spPr>
              <a:xfrm>
                <a:off x="4724400" y="4427059"/>
                <a:ext cx="5178207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A95BA2D-ADD6-666B-7092-3FF3FD798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4427059"/>
                <a:ext cx="5178207" cy="335476"/>
              </a:xfrm>
              <a:prstGeom prst="rect">
                <a:avLst/>
              </a:prstGeom>
              <a:blipFill>
                <a:blip r:embed="rId7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itle 1">
                <a:extLst>
                  <a:ext uri="{FF2B5EF4-FFF2-40B4-BE49-F238E27FC236}">
                    <a16:creationId xmlns:a16="http://schemas.microsoft.com/office/drawing/2014/main" id="{294D4BC9-0051-946B-D090-888472A8A4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5949844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𝑚𝑖𝑛𝑢𝑠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2" name="Title 1">
                <a:extLst>
                  <a:ext uri="{FF2B5EF4-FFF2-40B4-BE49-F238E27FC236}">
                    <a16:creationId xmlns:a16="http://schemas.microsoft.com/office/drawing/2014/main" id="{294D4BC9-0051-946B-D090-888472A8A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5949844"/>
                <a:ext cx="4655426" cy="301884"/>
              </a:xfrm>
              <a:prstGeom prst="rect">
                <a:avLst/>
              </a:prstGeom>
              <a:blipFill>
                <a:blip r:embed="rId8"/>
                <a:stretch>
                  <a:fillRect l="-1309" b="-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9C290D-0489-0BD3-B775-62CA1F9D1394}"/>
                  </a:ext>
                </a:extLst>
              </p:cNvPr>
              <p:cNvSpPr txBox="1"/>
              <p:nvPr/>
            </p:nvSpPr>
            <p:spPr>
              <a:xfrm>
                <a:off x="4724400" y="5517929"/>
                <a:ext cx="5178207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9C290D-0489-0BD3-B775-62CA1F9D1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5517929"/>
                <a:ext cx="5178207" cy="335476"/>
              </a:xfrm>
              <a:prstGeom prst="rect">
                <a:avLst/>
              </a:prstGeom>
              <a:blipFill>
                <a:blip r:embed="rId9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61459D-B10C-F902-5813-24FFB845005F}"/>
                  </a:ext>
                </a:extLst>
              </p:cNvPr>
              <p:cNvSpPr txBox="1"/>
              <p:nvPr/>
            </p:nvSpPr>
            <p:spPr>
              <a:xfrm rot="20837165">
                <a:off x="207229" y="3269831"/>
                <a:ext cx="104457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61459D-B10C-F902-5813-24FFB8450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37165">
                <a:off x="207229" y="3269831"/>
                <a:ext cx="1044573" cy="3493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33005A-E9D0-0E47-A019-4BFEBD2ABB26}"/>
              </a:ext>
            </a:extLst>
          </p:cNvPr>
          <p:cNvCxnSpPr>
            <a:cxnSpLocks/>
          </p:cNvCxnSpPr>
          <p:nvPr/>
        </p:nvCxnSpPr>
        <p:spPr>
          <a:xfrm flipV="1">
            <a:off x="3915869" y="1544562"/>
            <a:ext cx="111534" cy="141150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0C51F65-0BFA-D18D-4E84-07BE2BEB5256}"/>
                  </a:ext>
                </a:extLst>
              </p:cNvPr>
              <p:cNvSpPr txBox="1"/>
              <p:nvPr/>
            </p:nvSpPr>
            <p:spPr>
              <a:xfrm>
                <a:off x="2322670" y="4989387"/>
                <a:ext cx="104457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0C51F65-0BFA-D18D-4E84-07BE2BEB5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670" y="4989387"/>
                <a:ext cx="1044573" cy="349326"/>
              </a:xfrm>
              <a:prstGeom prst="rect">
                <a:avLst/>
              </a:prstGeom>
              <a:blipFill>
                <a:blip r:embed="rId11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50D85A8-C7AC-9DB1-6938-52871FEF9CA3}"/>
              </a:ext>
            </a:extLst>
          </p:cNvPr>
          <p:cNvCxnSpPr>
            <a:cxnSpLocks/>
          </p:cNvCxnSpPr>
          <p:nvPr/>
        </p:nvCxnSpPr>
        <p:spPr>
          <a:xfrm flipH="1">
            <a:off x="2276357" y="1334005"/>
            <a:ext cx="312960" cy="418999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1B04B95-9FF9-7F2D-1425-85D188793BD5}"/>
              </a:ext>
            </a:extLst>
          </p:cNvPr>
          <p:cNvCxnSpPr>
            <a:cxnSpLocks/>
          </p:cNvCxnSpPr>
          <p:nvPr/>
        </p:nvCxnSpPr>
        <p:spPr>
          <a:xfrm flipV="1">
            <a:off x="3499982" y="1780779"/>
            <a:ext cx="101783" cy="1288094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5BB19A6-90EA-72F4-2C70-B1B6A0E4F355}"/>
              </a:ext>
            </a:extLst>
          </p:cNvPr>
          <p:cNvCxnSpPr>
            <a:cxnSpLocks/>
          </p:cNvCxnSpPr>
          <p:nvPr/>
        </p:nvCxnSpPr>
        <p:spPr>
          <a:xfrm flipV="1">
            <a:off x="3195425" y="1907864"/>
            <a:ext cx="95714" cy="1211292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4B66B49-399B-BE35-BDFD-F7A175110F9B}"/>
              </a:ext>
            </a:extLst>
          </p:cNvPr>
          <p:cNvCxnSpPr>
            <a:cxnSpLocks/>
          </p:cNvCxnSpPr>
          <p:nvPr/>
        </p:nvCxnSpPr>
        <p:spPr>
          <a:xfrm flipV="1">
            <a:off x="2937051" y="2019917"/>
            <a:ext cx="93032" cy="117734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C8D962D-DC92-DE6E-0B87-A20198ECD454}"/>
              </a:ext>
            </a:extLst>
          </p:cNvPr>
          <p:cNvCxnSpPr>
            <a:cxnSpLocks/>
          </p:cNvCxnSpPr>
          <p:nvPr/>
        </p:nvCxnSpPr>
        <p:spPr>
          <a:xfrm flipV="1">
            <a:off x="2668187" y="2126383"/>
            <a:ext cx="89086" cy="112741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3A69810-B47B-4469-DDB3-CCCC53303DEF}"/>
              </a:ext>
            </a:extLst>
          </p:cNvPr>
          <p:cNvCxnSpPr>
            <a:cxnSpLocks/>
          </p:cNvCxnSpPr>
          <p:nvPr/>
        </p:nvCxnSpPr>
        <p:spPr>
          <a:xfrm flipV="1">
            <a:off x="2446811" y="2190352"/>
            <a:ext cx="89086" cy="112741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C63F50A-48A6-9087-0473-D91B8824642F}"/>
              </a:ext>
            </a:extLst>
          </p:cNvPr>
          <p:cNvCxnSpPr>
            <a:cxnSpLocks/>
          </p:cNvCxnSpPr>
          <p:nvPr/>
        </p:nvCxnSpPr>
        <p:spPr>
          <a:xfrm flipV="1">
            <a:off x="2235635" y="2274508"/>
            <a:ext cx="85317" cy="107971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AC5A8FB-08B6-175D-3024-64BBE0B6AC75}"/>
              </a:ext>
            </a:extLst>
          </p:cNvPr>
          <p:cNvCxnSpPr>
            <a:cxnSpLocks/>
          </p:cNvCxnSpPr>
          <p:nvPr/>
        </p:nvCxnSpPr>
        <p:spPr>
          <a:xfrm flipV="1">
            <a:off x="1981411" y="2338080"/>
            <a:ext cx="85317" cy="107971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4243BBB-5376-4F09-3D9F-78184F397DC0}"/>
              </a:ext>
            </a:extLst>
          </p:cNvPr>
          <p:cNvCxnSpPr>
            <a:cxnSpLocks/>
          </p:cNvCxnSpPr>
          <p:nvPr/>
        </p:nvCxnSpPr>
        <p:spPr>
          <a:xfrm flipV="1">
            <a:off x="1721040" y="2401375"/>
            <a:ext cx="85317" cy="107971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52BE811-0E0A-2823-5ADC-C26DADD05C53}"/>
              </a:ext>
            </a:extLst>
          </p:cNvPr>
          <p:cNvCxnSpPr>
            <a:cxnSpLocks/>
          </p:cNvCxnSpPr>
          <p:nvPr/>
        </p:nvCxnSpPr>
        <p:spPr>
          <a:xfrm flipV="1">
            <a:off x="1455039" y="2451167"/>
            <a:ext cx="85317" cy="107971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E1B1004-6FC8-E773-B0CE-C4A5558563D5}"/>
              </a:ext>
            </a:extLst>
          </p:cNvPr>
          <p:cNvCxnSpPr>
            <a:cxnSpLocks/>
          </p:cNvCxnSpPr>
          <p:nvPr/>
        </p:nvCxnSpPr>
        <p:spPr>
          <a:xfrm flipV="1">
            <a:off x="1123690" y="2515951"/>
            <a:ext cx="86360" cy="109292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16366A-4BB4-97CC-133F-8D2A709541A6}"/>
              </a:ext>
            </a:extLst>
          </p:cNvPr>
          <p:cNvCxnSpPr>
            <a:cxnSpLocks/>
          </p:cNvCxnSpPr>
          <p:nvPr/>
        </p:nvCxnSpPr>
        <p:spPr>
          <a:xfrm flipH="1">
            <a:off x="344226" y="2841327"/>
            <a:ext cx="4099193" cy="96592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63AB29A-C394-0B45-71E1-AED29CCC6467}"/>
              </a:ext>
            </a:extLst>
          </p:cNvPr>
          <p:cNvSpPr txBox="1"/>
          <p:nvPr/>
        </p:nvSpPr>
        <p:spPr>
          <a:xfrm>
            <a:off x="4724400" y="1511365"/>
            <a:ext cx="39989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Individually scale each side of the constellation for maximum accuracy.</a:t>
            </a: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278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311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489243" y="4592708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17A88D74-6E70-A010-165C-366376B5B068}"/>
              </a:ext>
            </a:extLst>
          </p:cNvPr>
          <p:cNvSpPr/>
          <p:nvPr/>
        </p:nvSpPr>
        <p:spPr>
          <a:xfrm>
            <a:off x="3975772" y="149799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55094A-9E45-BFAA-7F10-A229C6FC5758}"/>
              </a:ext>
            </a:extLst>
          </p:cNvPr>
          <p:cNvSpPr/>
          <p:nvPr/>
        </p:nvSpPr>
        <p:spPr>
          <a:xfrm>
            <a:off x="2487142" y="21396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419EB6-4732-0F84-16F2-C700B3318EB9}"/>
              </a:ext>
            </a:extLst>
          </p:cNvPr>
          <p:cNvSpPr/>
          <p:nvPr/>
        </p:nvSpPr>
        <p:spPr>
          <a:xfrm>
            <a:off x="2301348" y="44411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41AA7F-B1FC-CD61-7BB5-D8B4E3ABEE4D}"/>
              </a:ext>
            </a:extLst>
          </p:cNvPr>
          <p:cNvSpPr/>
          <p:nvPr/>
        </p:nvSpPr>
        <p:spPr>
          <a:xfrm>
            <a:off x="3720855" y="29560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EEA5D0-40D9-E008-9022-A87D579C9115}"/>
              </a:ext>
            </a:extLst>
          </p:cNvPr>
          <p:cNvSpPr/>
          <p:nvPr/>
        </p:nvSpPr>
        <p:spPr>
          <a:xfrm>
            <a:off x="1170558" y="355246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F18040-1FD9-638F-AEEC-A143BF69E447}"/>
              </a:ext>
            </a:extLst>
          </p:cNvPr>
          <p:cNvSpPr/>
          <p:nvPr/>
        </p:nvSpPr>
        <p:spPr>
          <a:xfrm>
            <a:off x="1156629" y="24628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961C27-B45A-F046-185E-8DBDFFE13483}"/>
              </a:ext>
            </a:extLst>
          </p:cNvPr>
          <p:cNvSpPr/>
          <p:nvPr/>
        </p:nvSpPr>
        <p:spPr>
          <a:xfrm>
            <a:off x="660834" y="485636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AE7D62-0AF0-374C-9FF8-36D639072D1E}"/>
              </a:ext>
            </a:extLst>
          </p:cNvPr>
          <p:cNvSpPr/>
          <p:nvPr/>
        </p:nvSpPr>
        <p:spPr>
          <a:xfrm>
            <a:off x="3865930" y="4384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C3D75A-1C3B-A5AE-5388-13640D13C3D9}"/>
              </a:ext>
            </a:extLst>
          </p:cNvPr>
          <p:cNvSpPr/>
          <p:nvPr/>
        </p:nvSpPr>
        <p:spPr>
          <a:xfrm>
            <a:off x="3720855" y="27334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C06D28-8D6B-A4A0-6399-978B4FC38257}"/>
              </a:ext>
            </a:extLst>
          </p:cNvPr>
          <p:cNvSpPr/>
          <p:nvPr/>
        </p:nvSpPr>
        <p:spPr>
          <a:xfrm>
            <a:off x="3740725" y="248873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6D748-19AC-07B0-B89A-50F6C0D26327}"/>
              </a:ext>
            </a:extLst>
          </p:cNvPr>
          <p:cNvSpPr/>
          <p:nvPr/>
        </p:nvSpPr>
        <p:spPr>
          <a:xfrm>
            <a:off x="3777260" y="220179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2458CE-9755-595A-51D0-6678AD01E248}"/>
              </a:ext>
            </a:extLst>
          </p:cNvPr>
          <p:cNvSpPr/>
          <p:nvPr/>
        </p:nvSpPr>
        <p:spPr>
          <a:xfrm>
            <a:off x="3840874" y="188511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BAABEE6-AD1D-0B10-3323-B1599CE455E7}"/>
              </a:ext>
            </a:extLst>
          </p:cNvPr>
          <p:cNvSpPr/>
          <p:nvPr/>
        </p:nvSpPr>
        <p:spPr>
          <a:xfrm>
            <a:off x="3720855" y="31849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491CEB-D1A9-FF72-74D6-A68DC838024A}"/>
              </a:ext>
            </a:extLst>
          </p:cNvPr>
          <p:cNvSpPr/>
          <p:nvPr/>
        </p:nvSpPr>
        <p:spPr>
          <a:xfrm>
            <a:off x="3732410" y="34320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60ED21-976D-433E-BEE0-0F0182F28C94}"/>
              </a:ext>
            </a:extLst>
          </p:cNvPr>
          <p:cNvSpPr/>
          <p:nvPr/>
        </p:nvSpPr>
        <p:spPr>
          <a:xfrm>
            <a:off x="3757300" y="36898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0AABC6-1DE8-1536-B7FD-F15742BA3587}"/>
              </a:ext>
            </a:extLst>
          </p:cNvPr>
          <p:cNvSpPr/>
          <p:nvPr/>
        </p:nvSpPr>
        <p:spPr>
          <a:xfrm>
            <a:off x="3795360" y="400517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0E54AE-1EA5-940A-77AD-6AE3A62DC54D}"/>
              </a:ext>
            </a:extLst>
          </p:cNvPr>
          <p:cNvSpPr/>
          <p:nvPr/>
        </p:nvSpPr>
        <p:spPr>
          <a:xfrm>
            <a:off x="2705456" y="20651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3BA229F-FF8E-0EE5-F7C7-B8795DDA437A}"/>
              </a:ext>
            </a:extLst>
          </p:cNvPr>
          <p:cNvSpPr/>
          <p:nvPr/>
        </p:nvSpPr>
        <p:spPr>
          <a:xfrm>
            <a:off x="2973034" y="19693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6CDCD9-8B35-A22C-1C4B-30495765D640}"/>
              </a:ext>
            </a:extLst>
          </p:cNvPr>
          <p:cNvSpPr/>
          <p:nvPr/>
        </p:nvSpPr>
        <p:spPr>
          <a:xfrm>
            <a:off x="3234821" y="18532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DBFCAB-4817-1D68-2276-6792C906A7DC}"/>
              </a:ext>
            </a:extLst>
          </p:cNvPr>
          <p:cNvSpPr/>
          <p:nvPr/>
        </p:nvSpPr>
        <p:spPr>
          <a:xfrm>
            <a:off x="3542125" y="171852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3CA25D9-A552-3C89-34F1-53F6604E27D8}"/>
              </a:ext>
            </a:extLst>
          </p:cNvPr>
          <p:cNvSpPr/>
          <p:nvPr/>
        </p:nvSpPr>
        <p:spPr>
          <a:xfrm>
            <a:off x="2266395" y="22104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17BA96C-2B88-26CA-928F-3902BA76F10C}"/>
              </a:ext>
            </a:extLst>
          </p:cNvPr>
          <p:cNvSpPr/>
          <p:nvPr/>
        </p:nvSpPr>
        <p:spPr>
          <a:xfrm>
            <a:off x="2012085" y="227450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ED5756-CCBA-1E24-75E0-F9C539797ACC}"/>
              </a:ext>
            </a:extLst>
          </p:cNvPr>
          <p:cNvSpPr/>
          <p:nvPr/>
        </p:nvSpPr>
        <p:spPr>
          <a:xfrm>
            <a:off x="1751630" y="234175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23379E-D42E-CB3D-3642-B901B2226B77}"/>
              </a:ext>
            </a:extLst>
          </p:cNvPr>
          <p:cNvSpPr/>
          <p:nvPr/>
        </p:nvSpPr>
        <p:spPr>
          <a:xfrm>
            <a:off x="1484946" y="239250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92C5A3-84BC-9853-8E45-FEAAB2338AF1}"/>
              </a:ext>
            </a:extLst>
          </p:cNvPr>
          <p:cNvSpPr/>
          <p:nvPr/>
        </p:nvSpPr>
        <p:spPr>
          <a:xfrm>
            <a:off x="1200926" y="335911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FF5271-737F-0EF6-A16F-02409D99F81E}"/>
              </a:ext>
            </a:extLst>
          </p:cNvPr>
          <p:cNvSpPr/>
          <p:nvPr/>
        </p:nvSpPr>
        <p:spPr>
          <a:xfrm>
            <a:off x="1217890" y="315449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6A9E81B-66E2-CE9C-0B3B-79044E2C936F}"/>
              </a:ext>
            </a:extLst>
          </p:cNvPr>
          <p:cNvGrpSpPr/>
          <p:nvPr/>
        </p:nvGrpSpPr>
        <p:grpSpPr>
          <a:xfrm>
            <a:off x="1207276" y="2679280"/>
            <a:ext cx="133162" cy="347775"/>
            <a:chOff x="1207276" y="2679280"/>
            <a:chExt cx="133162" cy="347775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1CF1712-545A-6159-B347-D59A7DE01C68}"/>
                </a:ext>
              </a:extLst>
            </p:cNvPr>
            <p:cNvSpPr/>
            <p:nvPr/>
          </p:nvSpPr>
          <p:spPr>
            <a:xfrm>
              <a:off x="1227628" y="2914245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F20E0DE-9588-3152-BDFC-8BF3D5015C74}"/>
                </a:ext>
              </a:extLst>
            </p:cNvPr>
            <p:cNvSpPr/>
            <p:nvPr/>
          </p:nvSpPr>
          <p:spPr>
            <a:xfrm>
              <a:off x="1207276" y="2679280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0589E9E5-D137-8A4E-83C2-299987CB322A}"/>
              </a:ext>
            </a:extLst>
          </p:cNvPr>
          <p:cNvSpPr/>
          <p:nvPr/>
        </p:nvSpPr>
        <p:spPr>
          <a:xfrm>
            <a:off x="1122163" y="37648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20927AD-7FE1-AF12-C06B-39EC066C47B1}"/>
              </a:ext>
            </a:extLst>
          </p:cNvPr>
          <p:cNvSpPr/>
          <p:nvPr/>
        </p:nvSpPr>
        <p:spPr>
          <a:xfrm>
            <a:off x="1052112" y="39955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4DB8E6-8460-AACA-86C0-2B26924FC303}"/>
              </a:ext>
            </a:extLst>
          </p:cNvPr>
          <p:cNvSpPr/>
          <p:nvPr/>
        </p:nvSpPr>
        <p:spPr>
          <a:xfrm>
            <a:off x="974457" y="424359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4A25853-C1CA-07B0-34E2-C168FCAFBF1E}"/>
              </a:ext>
            </a:extLst>
          </p:cNvPr>
          <p:cNvSpPr/>
          <p:nvPr/>
        </p:nvSpPr>
        <p:spPr>
          <a:xfrm>
            <a:off x="842597" y="45403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FD2347-63CF-535D-DCB1-E224C8406F4B}"/>
              </a:ext>
            </a:extLst>
          </p:cNvPr>
          <p:cNvSpPr/>
          <p:nvPr/>
        </p:nvSpPr>
        <p:spPr>
          <a:xfrm>
            <a:off x="2517281" y="44066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F46BF-FD4D-0AA4-4CDC-73E695B39337}"/>
              </a:ext>
            </a:extLst>
          </p:cNvPr>
          <p:cNvSpPr/>
          <p:nvPr/>
        </p:nvSpPr>
        <p:spPr>
          <a:xfrm>
            <a:off x="2778076" y="4383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B87DCD-5809-AA21-3E27-1D2A9BEE80FE}"/>
              </a:ext>
            </a:extLst>
          </p:cNvPr>
          <p:cNvSpPr/>
          <p:nvPr/>
        </p:nvSpPr>
        <p:spPr>
          <a:xfrm>
            <a:off x="3025786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FBD95D-8F11-6221-733B-8F37F2CC6317}"/>
              </a:ext>
            </a:extLst>
          </p:cNvPr>
          <p:cNvSpPr/>
          <p:nvPr/>
        </p:nvSpPr>
        <p:spPr>
          <a:xfrm>
            <a:off x="3380460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BB0D05-6CA9-BEBF-A9B8-19272EE2F097}"/>
              </a:ext>
            </a:extLst>
          </p:cNvPr>
          <p:cNvSpPr/>
          <p:nvPr/>
        </p:nvSpPr>
        <p:spPr>
          <a:xfrm>
            <a:off x="2062649" y="44831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AC2419-ECF4-4B0F-2ACD-F31AD4427ECA}"/>
              </a:ext>
            </a:extLst>
          </p:cNvPr>
          <p:cNvSpPr/>
          <p:nvPr/>
        </p:nvSpPr>
        <p:spPr>
          <a:xfrm>
            <a:off x="1807150" y="45321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D2C07D1-BB65-668E-BEEF-24D0582EC39F}"/>
              </a:ext>
            </a:extLst>
          </p:cNvPr>
          <p:cNvSpPr/>
          <p:nvPr/>
        </p:nvSpPr>
        <p:spPr>
          <a:xfrm>
            <a:off x="1522121" y="460298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CFF3F1-864E-2397-05E8-685F82D6CEE0}"/>
              </a:ext>
            </a:extLst>
          </p:cNvPr>
          <p:cNvSpPr/>
          <p:nvPr/>
        </p:nvSpPr>
        <p:spPr>
          <a:xfrm>
            <a:off x="1140299" y="470674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2675436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𝑝𝑙𝑢𝑠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2675436"/>
                <a:ext cx="4655426" cy="301884"/>
              </a:xfrm>
              <a:prstGeom prst="rect">
                <a:avLst/>
              </a:prstGeom>
              <a:blipFill>
                <a:blip r:embed="rId2"/>
                <a:stretch>
                  <a:fillRect l="-1309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F22265-9562-50AE-ED77-01F7AA69F960}"/>
                  </a:ext>
                </a:extLst>
              </p:cNvPr>
              <p:cNvSpPr txBox="1"/>
              <p:nvPr/>
            </p:nvSpPr>
            <p:spPr>
              <a:xfrm>
                <a:off x="4724400" y="224352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F22265-9562-50AE-ED77-01F7AA69F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2243521"/>
                <a:ext cx="5178207" cy="340671"/>
              </a:xfrm>
              <a:prstGeom prst="rect">
                <a:avLst/>
              </a:prstGeom>
              <a:blipFill>
                <a:blip r:embed="rId3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FCFFF21B-090D-AC97-5252-7E6F0B5688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3766306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𝑚𝑖𝑛𝑢𝑠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FCFFF21B-090D-AC97-5252-7E6F0B568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3766306"/>
                <a:ext cx="4655426" cy="301884"/>
              </a:xfrm>
              <a:prstGeom prst="rect">
                <a:avLst/>
              </a:prstGeom>
              <a:blipFill>
                <a:blip r:embed="rId4"/>
                <a:stretch>
                  <a:fillRect l="-1309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69DDDC-1833-60CD-DED6-D8B75F4C13D0}"/>
                  </a:ext>
                </a:extLst>
              </p:cNvPr>
              <p:cNvSpPr txBox="1"/>
              <p:nvPr/>
            </p:nvSpPr>
            <p:spPr>
              <a:xfrm>
                <a:off x="4724400" y="333439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69DDDC-1833-60CD-DED6-D8B75F4C1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3334391"/>
                <a:ext cx="5178207" cy="340671"/>
              </a:xfrm>
              <a:prstGeom prst="rect">
                <a:avLst/>
              </a:prstGeom>
              <a:blipFill>
                <a:blip r:embed="rId5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itle 1">
                <a:extLst>
                  <a:ext uri="{FF2B5EF4-FFF2-40B4-BE49-F238E27FC236}">
                    <a16:creationId xmlns:a16="http://schemas.microsoft.com/office/drawing/2014/main" id="{9040DAF3-CB2B-1132-A6C4-F8E24A7436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4858974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𝑝𝑙𝑢𝑠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3" name="Title 1">
                <a:extLst>
                  <a:ext uri="{FF2B5EF4-FFF2-40B4-BE49-F238E27FC236}">
                    <a16:creationId xmlns:a16="http://schemas.microsoft.com/office/drawing/2014/main" id="{9040DAF3-CB2B-1132-A6C4-F8E24A743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4858974"/>
                <a:ext cx="4655426" cy="301884"/>
              </a:xfrm>
              <a:prstGeom prst="rect">
                <a:avLst/>
              </a:prstGeom>
              <a:blipFill>
                <a:blip r:embed="rId6"/>
                <a:stretch>
                  <a:fillRect l="-1309" b="-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A95BA2D-ADD6-666B-7092-3FF3FD798488}"/>
                  </a:ext>
                </a:extLst>
              </p:cNvPr>
              <p:cNvSpPr txBox="1"/>
              <p:nvPr/>
            </p:nvSpPr>
            <p:spPr>
              <a:xfrm>
                <a:off x="4724400" y="4427059"/>
                <a:ext cx="5178207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A95BA2D-ADD6-666B-7092-3FF3FD798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4427059"/>
                <a:ext cx="5178207" cy="335476"/>
              </a:xfrm>
              <a:prstGeom prst="rect">
                <a:avLst/>
              </a:prstGeom>
              <a:blipFill>
                <a:blip r:embed="rId7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itle 1">
                <a:extLst>
                  <a:ext uri="{FF2B5EF4-FFF2-40B4-BE49-F238E27FC236}">
                    <a16:creationId xmlns:a16="http://schemas.microsoft.com/office/drawing/2014/main" id="{294D4BC9-0051-946B-D090-888472A8A4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5949844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𝑚𝑖𝑛𝑢𝑠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2" name="Title 1">
                <a:extLst>
                  <a:ext uri="{FF2B5EF4-FFF2-40B4-BE49-F238E27FC236}">
                    <a16:creationId xmlns:a16="http://schemas.microsoft.com/office/drawing/2014/main" id="{294D4BC9-0051-946B-D090-888472A8A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5949844"/>
                <a:ext cx="4655426" cy="301884"/>
              </a:xfrm>
              <a:prstGeom prst="rect">
                <a:avLst/>
              </a:prstGeom>
              <a:blipFill>
                <a:blip r:embed="rId8"/>
                <a:stretch>
                  <a:fillRect l="-1309" b="-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9C290D-0489-0BD3-B775-62CA1F9D1394}"/>
                  </a:ext>
                </a:extLst>
              </p:cNvPr>
              <p:cNvSpPr txBox="1"/>
              <p:nvPr/>
            </p:nvSpPr>
            <p:spPr>
              <a:xfrm>
                <a:off x="4724400" y="5517929"/>
                <a:ext cx="5178207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9C290D-0489-0BD3-B775-62CA1F9D1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5517929"/>
                <a:ext cx="5178207" cy="335476"/>
              </a:xfrm>
              <a:prstGeom prst="rect">
                <a:avLst/>
              </a:prstGeom>
              <a:blipFill>
                <a:blip r:embed="rId9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61459D-B10C-F902-5813-24FFB845005F}"/>
                  </a:ext>
                </a:extLst>
              </p:cNvPr>
              <p:cNvSpPr txBox="1"/>
              <p:nvPr/>
            </p:nvSpPr>
            <p:spPr>
              <a:xfrm rot="20837165">
                <a:off x="207229" y="3269831"/>
                <a:ext cx="104457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2.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61459D-B10C-F902-5813-24FFB8450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37165">
                <a:off x="207229" y="3269831"/>
                <a:ext cx="1044573" cy="3493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0C51F65-0BFA-D18D-4E84-07BE2BEB5256}"/>
                  </a:ext>
                </a:extLst>
              </p:cNvPr>
              <p:cNvSpPr txBox="1"/>
              <p:nvPr/>
            </p:nvSpPr>
            <p:spPr>
              <a:xfrm>
                <a:off x="2129900" y="5023018"/>
                <a:ext cx="104457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0C51F65-0BFA-D18D-4E84-07BE2BEB5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900" y="5023018"/>
                <a:ext cx="1044573" cy="349326"/>
              </a:xfrm>
              <a:prstGeom prst="rect">
                <a:avLst/>
              </a:prstGeom>
              <a:blipFill>
                <a:blip r:embed="rId11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16366A-4BB4-97CC-133F-8D2A709541A6}"/>
              </a:ext>
            </a:extLst>
          </p:cNvPr>
          <p:cNvCxnSpPr>
            <a:cxnSpLocks/>
          </p:cNvCxnSpPr>
          <p:nvPr/>
        </p:nvCxnSpPr>
        <p:spPr>
          <a:xfrm flipH="1">
            <a:off x="344226" y="2841327"/>
            <a:ext cx="4099193" cy="96592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E1B1004-6FC8-E773-B0CE-C4A5558563D5}"/>
              </a:ext>
            </a:extLst>
          </p:cNvPr>
          <p:cNvCxnSpPr>
            <a:cxnSpLocks/>
          </p:cNvCxnSpPr>
          <p:nvPr/>
        </p:nvCxnSpPr>
        <p:spPr>
          <a:xfrm flipH="1">
            <a:off x="1202274" y="2217346"/>
            <a:ext cx="1310114" cy="300493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ED5903C-3EF5-333A-B32A-42DCB8C8EA5E}"/>
              </a:ext>
            </a:extLst>
          </p:cNvPr>
          <p:cNvCxnSpPr>
            <a:cxnSpLocks/>
          </p:cNvCxnSpPr>
          <p:nvPr/>
        </p:nvCxnSpPr>
        <p:spPr>
          <a:xfrm flipH="1">
            <a:off x="1260388" y="2443836"/>
            <a:ext cx="1262818" cy="28964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90B67DD-B8E8-5777-0B2B-B4DD2A00B806}"/>
              </a:ext>
            </a:extLst>
          </p:cNvPr>
          <p:cNvCxnSpPr>
            <a:cxnSpLocks/>
          </p:cNvCxnSpPr>
          <p:nvPr/>
        </p:nvCxnSpPr>
        <p:spPr>
          <a:xfrm flipH="1">
            <a:off x="1286122" y="2689946"/>
            <a:ext cx="1209675" cy="27745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D6BC438-1203-3114-9909-02EB11560044}"/>
              </a:ext>
            </a:extLst>
          </p:cNvPr>
          <p:cNvCxnSpPr>
            <a:cxnSpLocks/>
          </p:cNvCxnSpPr>
          <p:nvPr/>
        </p:nvCxnSpPr>
        <p:spPr>
          <a:xfrm flipH="1">
            <a:off x="1265276" y="2932611"/>
            <a:ext cx="1204059" cy="27616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1A0A4EA-B522-9D41-9D53-62549453AF28}"/>
              </a:ext>
            </a:extLst>
          </p:cNvPr>
          <p:cNvCxnSpPr>
            <a:cxnSpLocks/>
          </p:cNvCxnSpPr>
          <p:nvPr/>
        </p:nvCxnSpPr>
        <p:spPr>
          <a:xfrm flipH="1">
            <a:off x="1260598" y="3146104"/>
            <a:ext cx="1186279" cy="27209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1661005-3F90-05B9-F377-06BE2D246FE9}"/>
              </a:ext>
            </a:extLst>
          </p:cNvPr>
          <p:cNvCxnSpPr>
            <a:cxnSpLocks/>
          </p:cNvCxnSpPr>
          <p:nvPr/>
        </p:nvCxnSpPr>
        <p:spPr>
          <a:xfrm flipH="1">
            <a:off x="1217890" y="3329438"/>
            <a:ext cx="1186279" cy="27209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A7FC528-8360-2399-1F55-2F5F77CDE519}"/>
              </a:ext>
            </a:extLst>
          </p:cNvPr>
          <p:cNvCxnSpPr>
            <a:cxnSpLocks/>
          </p:cNvCxnSpPr>
          <p:nvPr/>
        </p:nvCxnSpPr>
        <p:spPr>
          <a:xfrm flipH="1">
            <a:off x="1178745" y="3542483"/>
            <a:ext cx="1226743" cy="28137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2A7598B-516B-7001-DA82-1F5A216060B9}"/>
              </a:ext>
            </a:extLst>
          </p:cNvPr>
          <p:cNvCxnSpPr>
            <a:cxnSpLocks/>
          </p:cNvCxnSpPr>
          <p:nvPr/>
        </p:nvCxnSpPr>
        <p:spPr>
          <a:xfrm flipH="1">
            <a:off x="1102445" y="3757809"/>
            <a:ext cx="1287607" cy="29533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BD16EA1-1621-FD7F-F828-C8EAA3E35B23}"/>
              </a:ext>
            </a:extLst>
          </p:cNvPr>
          <p:cNvCxnSpPr>
            <a:cxnSpLocks/>
          </p:cNvCxnSpPr>
          <p:nvPr/>
        </p:nvCxnSpPr>
        <p:spPr>
          <a:xfrm flipH="1">
            <a:off x="1026968" y="3980135"/>
            <a:ext cx="1367894" cy="31374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31E72BE-928B-3358-683E-240F9508629B}"/>
              </a:ext>
            </a:extLst>
          </p:cNvPr>
          <p:cNvCxnSpPr>
            <a:cxnSpLocks/>
          </p:cNvCxnSpPr>
          <p:nvPr/>
        </p:nvCxnSpPr>
        <p:spPr>
          <a:xfrm flipH="1">
            <a:off x="894826" y="4254178"/>
            <a:ext cx="1476708" cy="338704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CAFF6B2-FDBA-2E25-43DA-5FF30E64F159}"/>
              </a:ext>
            </a:extLst>
          </p:cNvPr>
          <p:cNvCxnSpPr>
            <a:cxnSpLocks/>
          </p:cNvCxnSpPr>
          <p:nvPr/>
        </p:nvCxnSpPr>
        <p:spPr>
          <a:xfrm flipH="1">
            <a:off x="702749" y="4537382"/>
            <a:ext cx="1642833" cy="37680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50D85A8-C7AC-9DB1-6938-52871FEF9CA3}"/>
              </a:ext>
            </a:extLst>
          </p:cNvPr>
          <p:cNvCxnSpPr>
            <a:cxnSpLocks/>
          </p:cNvCxnSpPr>
          <p:nvPr/>
        </p:nvCxnSpPr>
        <p:spPr>
          <a:xfrm flipH="1">
            <a:off x="2276357" y="1334005"/>
            <a:ext cx="312960" cy="418999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BF1F7267-A927-E2B9-EA9E-18617E4499C8}"/>
              </a:ext>
            </a:extLst>
          </p:cNvPr>
          <p:cNvSpPr txBox="1"/>
          <p:nvPr/>
        </p:nvSpPr>
        <p:spPr>
          <a:xfrm>
            <a:off x="4724400" y="1511365"/>
            <a:ext cx="39989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Individually scale each side of the constellation for maximum accuracy.</a:t>
            </a: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05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312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489243" y="4592708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17A88D74-6E70-A010-165C-366376B5B068}"/>
              </a:ext>
            </a:extLst>
          </p:cNvPr>
          <p:cNvSpPr/>
          <p:nvPr/>
        </p:nvSpPr>
        <p:spPr>
          <a:xfrm>
            <a:off x="3975772" y="149799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55094A-9E45-BFAA-7F10-A229C6FC5758}"/>
              </a:ext>
            </a:extLst>
          </p:cNvPr>
          <p:cNvSpPr/>
          <p:nvPr/>
        </p:nvSpPr>
        <p:spPr>
          <a:xfrm>
            <a:off x="2487142" y="21396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419EB6-4732-0F84-16F2-C700B3318EB9}"/>
              </a:ext>
            </a:extLst>
          </p:cNvPr>
          <p:cNvSpPr/>
          <p:nvPr/>
        </p:nvSpPr>
        <p:spPr>
          <a:xfrm>
            <a:off x="2301348" y="44411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41AA7F-B1FC-CD61-7BB5-D8B4E3ABEE4D}"/>
              </a:ext>
            </a:extLst>
          </p:cNvPr>
          <p:cNvSpPr/>
          <p:nvPr/>
        </p:nvSpPr>
        <p:spPr>
          <a:xfrm>
            <a:off x="3720855" y="29560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EEA5D0-40D9-E008-9022-A87D579C9115}"/>
              </a:ext>
            </a:extLst>
          </p:cNvPr>
          <p:cNvSpPr/>
          <p:nvPr/>
        </p:nvSpPr>
        <p:spPr>
          <a:xfrm>
            <a:off x="1170558" y="355246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F18040-1FD9-638F-AEEC-A143BF69E447}"/>
              </a:ext>
            </a:extLst>
          </p:cNvPr>
          <p:cNvSpPr/>
          <p:nvPr/>
        </p:nvSpPr>
        <p:spPr>
          <a:xfrm>
            <a:off x="1156629" y="24628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961C27-B45A-F046-185E-8DBDFFE13483}"/>
              </a:ext>
            </a:extLst>
          </p:cNvPr>
          <p:cNvSpPr/>
          <p:nvPr/>
        </p:nvSpPr>
        <p:spPr>
          <a:xfrm>
            <a:off x="660834" y="485636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AE7D62-0AF0-374C-9FF8-36D639072D1E}"/>
              </a:ext>
            </a:extLst>
          </p:cNvPr>
          <p:cNvSpPr/>
          <p:nvPr/>
        </p:nvSpPr>
        <p:spPr>
          <a:xfrm>
            <a:off x="3865930" y="4384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C3D75A-1C3B-A5AE-5388-13640D13C3D9}"/>
              </a:ext>
            </a:extLst>
          </p:cNvPr>
          <p:cNvSpPr/>
          <p:nvPr/>
        </p:nvSpPr>
        <p:spPr>
          <a:xfrm>
            <a:off x="3720855" y="27334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C06D28-8D6B-A4A0-6399-978B4FC38257}"/>
              </a:ext>
            </a:extLst>
          </p:cNvPr>
          <p:cNvSpPr/>
          <p:nvPr/>
        </p:nvSpPr>
        <p:spPr>
          <a:xfrm>
            <a:off x="3740725" y="248873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6D748-19AC-07B0-B89A-50F6C0D26327}"/>
              </a:ext>
            </a:extLst>
          </p:cNvPr>
          <p:cNvSpPr/>
          <p:nvPr/>
        </p:nvSpPr>
        <p:spPr>
          <a:xfrm>
            <a:off x="3777260" y="220179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2458CE-9755-595A-51D0-6678AD01E248}"/>
              </a:ext>
            </a:extLst>
          </p:cNvPr>
          <p:cNvSpPr/>
          <p:nvPr/>
        </p:nvSpPr>
        <p:spPr>
          <a:xfrm>
            <a:off x="3840874" y="188511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BAABEE6-AD1D-0B10-3323-B1599CE455E7}"/>
              </a:ext>
            </a:extLst>
          </p:cNvPr>
          <p:cNvSpPr/>
          <p:nvPr/>
        </p:nvSpPr>
        <p:spPr>
          <a:xfrm>
            <a:off x="3720855" y="31849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491CEB-D1A9-FF72-74D6-A68DC838024A}"/>
              </a:ext>
            </a:extLst>
          </p:cNvPr>
          <p:cNvSpPr/>
          <p:nvPr/>
        </p:nvSpPr>
        <p:spPr>
          <a:xfrm>
            <a:off x="3732410" y="34320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60ED21-976D-433E-BEE0-0F0182F28C94}"/>
              </a:ext>
            </a:extLst>
          </p:cNvPr>
          <p:cNvSpPr/>
          <p:nvPr/>
        </p:nvSpPr>
        <p:spPr>
          <a:xfrm>
            <a:off x="3757300" y="36898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0AABC6-1DE8-1536-B7FD-F15742BA3587}"/>
              </a:ext>
            </a:extLst>
          </p:cNvPr>
          <p:cNvSpPr/>
          <p:nvPr/>
        </p:nvSpPr>
        <p:spPr>
          <a:xfrm>
            <a:off x="3795360" y="400517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0E54AE-1EA5-940A-77AD-6AE3A62DC54D}"/>
              </a:ext>
            </a:extLst>
          </p:cNvPr>
          <p:cNvSpPr/>
          <p:nvPr/>
        </p:nvSpPr>
        <p:spPr>
          <a:xfrm>
            <a:off x="2705456" y="20651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3BA229F-FF8E-0EE5-F7C7-B8795DDA437A}"/>
              </a:ext>
            </a:extLst>
          </p:cNvPr>
          <p:cNvSpPr/>
          <p:nvPr/>
        </p:nvSpPr>
        <p:spPr>
          <a:xfrm>
            <a:off x="2973034" y="19693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6CDCD9-8B35-A22C-1C4B-30495765D640}"/>
              </a:ext>
            </a:extLst>
          </p:cNvPr>
          <p:cNvSpPr/>
          <p:nvPr/>
        </p:nvSpPr>
        <p:spPr>
          <a:xfrm>
            <a:off x="3234821" y="18532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DBFCAB-4817-1D68-2276-6792C906A7DC}"/>
              </a:ext>
            </a:extLst>
          </p:cNvPr>
          <p:cNvSpPr/>
          <p:nvPr/>
        </p:nvSpPr>
        <p:spPr>
          <a:xfrm>
            <a:off x="3542125" y="171852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3CA25D9-A552-3C89-34F1-53F6604E27D8}"/>
              </a:ext>
            </a:extLst>
          </p:cNvPr>
          <p:cNvSpPr/>
          <p:nvPr/>
        </p:nvSpPr>
        <p:spPr>
          <a:xfrm>
            <a:off x="2266395" y="22104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17BA96C-2B88-26CA-928F-3902BA76F10C}"/>
              </a:ext>
            </a:extLst>
          </p:cNvPr>
          <p:cNvSpPr/>
          <p:nvPr/>
        </p:nvSpPr>
        <p:spPr>
          <a:xfrm>
            <a:off x="2012085" y="227450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ED5756-CCBA-1E24-75E0-F9C539797ACC}"/>
              </a:ext>
            </a:extLst>
          </p:cNvPr>
          <p:cNvSpPr/>
          <p:nvPr/>
        </p:nvSpPr>
        <p:spPr>
          <a:xfrm>
            <a:off x="1751630" y="234175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23379E-D42E-CB3D-3642-B901B2226B77}"/>
              </a:ext>
            </a:extLst>
          </p:cNvPr>
          <p:cNvSpPr/>
          <p:nvPr/>
        </p:nvSpPr>
        <p:spPr>
          <a:xfrm>
            <a:off x="1484946" y="239250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92C5A3-84BC-9853-8E45-FEAAB2338AF1}"/>
              </a:ext>
            </a:extLst>
          </p:cNvPr>
          <p:cNvSpPr/>
          <p:nvPr/>
        </p:nvSpPr>
        <p:spPr>
          <a:xfrm>
            <a:off x="1200926" y="335911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FF5271-737F-0EF6-A16F-02409D99F81E}"/>
              </a:ext>
            </a:extLst>
          </p:cNvPr>
          <p:cNvSpPr/>
          <p:nvPr/>
        </p:nvSpPr>
        <p:spPr>
          <a:xfrm>
            <a:off x="1217890" y="315449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6A9E81B-66E2-CE9C-0B3B-79044E2C936F}"/>
              </a:ext>
            </a:extLst>
          </p:cNvPr>
          <p:cNvGrpSpPr/>
          <p:nvPr/>
        </p:nvGrpSpPr>
        <p:grpSpPr>
          <a:xfrm>
            <a:off x="1207276" y="2679280"/>
            <a:ext cx="133162" cy="347775"/>
            <a:chOff x="1207276" y="2679280"/>
            <a:chExt cx="133162" cy="347775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1CF1712-545A-6159-B347-D59A7DE01C68}"/>
                </a:ext>
              </a:extLst>
            </p:cNvPr>
            <p:cNvSpPr/>
            <p:nvPr/>
          </p:nvSpPr>
          <p:spPr>
            <a:xfrm>
              <a:off x="1227628" y="2914245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F20E0DE-9588-3152-BDFC-8BF3D5015C74}"/>
                </a:ext>
              </a:extLst>
            </p:cNvPr>
            <p:cNvSpPr/>
            <p:nvPr/>
          </p:nvSpPr>
          <p:spPr>
            <a:xfrm>
              <a:off x="1207276" y="2679280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0589E9E5-D137-8A4E-83C2-299987CB322A}"/>
              </a:ext>
            </a:extLst>
          </p:cNvPr>
          <p:cNvSpPr/>
          <p:nvPr/>
        </p:nvSpPr>
        <p:spPr>
          <a:xfrm>
            <a:off x="1122163" y="37648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20927AD-7FE1-AF12-C06B-39EC066C47B1}"/>
              </a:ext>
            </a:extLst>
          </p:cNvPr>
          <p:cNvSpPr/>
          <p:nvPr/>
        </p:nvSpPr>
        <p:spPr>
          <a:xfrm>
            <a:off x="1052112" y="39955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4DB8E6-8460-AACA-86C0-2B26924FC303}"/>
              </a:ext>
            </a:extLst>
          </p:cNvPr>
          <p:cNvSpPr/>
          <p:nvPr/>
        </p:nvSpPr>
        <p:spPr>
          <a:xfrm>
            <a:off x="974457" y="424359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4A25853-C1CA-07B0-34E2-C168FCAFBF1E}"/>
              </a:ext>
            </a:extLst>
          </p:cNvPr>
          <p:cNvSpPr/>
          <p:nvPr/>
        </p:nvSpPr>
        <p:spPr>
          <a:xfrm>
            <a:off x="842597" y="45403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FD2347-63CF-535D-DCB1-E224C8406F4B}"/>
              </a:ext>
            </a:extLst>
          </p:cNvPr>
          <p:cNvSpPr/>
          <p:nvPr/>
        </p:nvSpPr>
        <p:spPr>
          <a:xfrm>
            <a:off x="2517281" y="44066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F46BF-FD4D-0AA4-4CDC-73E695B39337}"/>
              </a:ext>
            </a:extLst>
          </p:cNvPr>
          <p:cNvSpPr/>
          <p:nvPr/>
        </p:nvSpPr>
        <p:spPr>
          <a:xfrm>
            <a:off x="2778076" y="4383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B87DCD-5809-AA21-3E27-1D2A9BEE80FE}"/>
              </a:ext>
            </a:extLst>
          </p:cNvPr>
          <p:cNvSpPr/>
          <p:nvPr/>
        </p:nvSpPr>
        <p:spPr>
          <a:xfrm>
            <a:off x="3025786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FBD95D-8F11-6221-733B-8F37F2CC6317}"/>
              </a:ext>
            </a:extLst>
          </p:cNvPr>
          <p:cNvSpPr/>
          <p:nvPr/>
        </p:nvSpPr>
        <p:spPr>
          <a:xfrm>
            <a:off x="3380460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BB0D05-6CA9-BEBF-A9B8-19272EE2F097}"/>
              </a:ext>
            </a:extLst>
          </p:cNvPr>
          <p:cNvSpPr/>
          <p:nvPr/>
        </p:nvSpPr>
        <p:spPr>
          <a:xfrm>
            <a:off x="2062649" y="44831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AC2419-ECF4-4B0F-2ACD-F31AD4427ECA}"/>
              </a:ext>
            </a:extLst>
          </p:cNvPr>
          <p:cNvSpPr/>
          <p:nvPr/>
        </p:nvSpPr>
        <p:spPr>
          <a:xfrm>
            <a:off x="1807150" y="45321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D2C07D1-BB65-668E-BEEF-24D0582EC39F}"/>
              </a:ext>
            </a:extLst>
          </p:cNvPr>
          <p:cNvSpPr/>
          <p:nvPr/>
        </p:nvSpPr>
        <p:spPr>
          <a:xfrm>
            <a:off x="1522121" y="460298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CFF3F1-864E-2397-05E8-685F82D6CEE0}"/>
              </a:ext>
            </a:extLst>
          </p:cNvPr>
          <p:cNvSpPr/>
          <p:nvPr/>
        </p:nvSpPr>
        <p:spPr>
          <a:xfrm>
            <a:off x="1140299" y="470674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2675436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𝑝𝑙𝑢𝑠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2675436"/>
                <a:ext cx="4655426" cy="301884"/>
              </a:xfrm>
              <a:prstGeom prst="rect">
                <a:avLst/>
              </a:prstGeom>
              <a:blipFill>
                <a:blip r:embed="rId2"/>
                <a:stretch>
                  <a:fillRect l="-1309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F22265-9562-50AE-ED77-01F7AA69F960}"/>
                  </a:ext>
                </a:extLst>
              </p:cNvPr>
              <p:cNvSpPr txBox="1"/>
              <p:nvPr/>
            </p:nvSpPr>
            <p:spPr>
              <a:xfrm>
                <a:off x="4724400" y="224352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F22265-9562-50AE-ED77-01F7AA69F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2243521"/>
                <a:ext cx="5178207" cy="340671"/>
              </a:xfrm>
              <a:prstGeom prst="rect">
                <a:avLst/>
              </a:prstGeom>
              <a:blipFill>
                <a:blip r:embed="rId3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FCFFF21B-090D-AC97-5252-7E6F0B5688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3766306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𝑚𝑖𝑛𝑢𝑠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FCFFF21B-090D-AC97-5252-7E6F0B568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3766306"/>
                <a:ext cx="4655426" cy="301884"/>
              </a:xfrm>
              <a:prstGeom prst="rect">
                <a:avLst/>
              </a:prstGeom>
              <a:blipFill>
                <a:blip r:embed="rId4"/>
                <a:stretch>
                  <a:fillRect l="-1309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69DDDC-1833-60CD-DED6-D8B75F4C13D0}"/>
                  </a:ext>
                </a:extLst>
              </p:cNvPr>
              <p:cNvSpPr txBox="1"/>
              <p:nvPr/>
            </p:nvSpPr>
            <p:spPr>
              <a:xfrm>
                <a:off x="4724400" y="333439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69DDDC-1833-60CD-DED6-D8B75F4C1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3334391"/>
                <a:ext cx="5178207" cy="340671"/>
              </a:xfrm>
              <a:prstGeom prst="rect">
                <a:avLst/>
              </a:prstGeom>
              <a:blipFill>
                <a:blip r:embed="rId5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itle 1">
                <a:extLst>
                  <a:ext uri="{FF2B5EF4-FFF2-40B4-BE49-F238E27FC236}">
                    <a16:creationId xmlns:a16="http://schemas.microsoft.com/office/drawing/2014/main" id="{9040DAF3-CB2B-1132-A6C4-F8E24A7436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4858974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𝑝𝑙𝑢𝑠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3" name="Title 1">
                <a:extLst>
                  <a:ext uri="{FF2B5EF4-FFF2-40B4-BE49-F238E27FC236}">
                    <a16:creationId xmlns:a16="http://schemas.microsoft.com/office/drawing/2014/main" id="{9040DAF3-CB2B-1132-A6C4-F8E24A743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4858974"/>
                <a:ext cx="4655426" cy="301884"/>
              </a:xfrm>
              <a:prstGeom prst="rect">
                <a:avLst/>
              </a:prstGeom>
              <a:blipFill>
                <a:blip r:embed="rId6"/>
                <a:stretch>
                  <a:fillRect l="-1309" b="-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A95BA2D-ADD6-666B-7092-3FF3FD798488}"/>
                  </a:ext>
                </a:extLst>
              </p:cNvPr>
              <p:cNvSpPr txBox="1"/>
              <p:nvPr/>
            </p:nvSpPr>
            <p:spPr>
              <a:xfrm>
                <a:off x="4724400" y="4427059"/>
                <a:ext cx="5178207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A95BA2D-ADD6-666B-7092-3FF3FD798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4427059"/>
                <a:ext cx="5178207" cy="335476"/>
              </a:xfrm>
              <a:prstGeom prst="rect">
                <a:avLst/>
              </a:prstGeom>
              <a:blipFill>
                <a:blip r:embed="rId7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itle 1">
                <a:extLst>
                  <a:ext uri="{FF2B5EF4-FFF2-40B4-BE49-F238E27FC236}">
                    <a16:creationId xmlns:a16="http://schemas.microsoft.com/office/drawing/2014/main" id="{294D4BC9-0051-946B-D090-888472A8A4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5949844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𝑚𝑖𝑛𝑢𝑠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2" name="Title 1">
                <a:extLst>
                  <a:ext uri="{FF2B5EF4-FFF2-40B4-BE49-F238E27FC236}">
                    <a16:creationId xmlns:a16="http://schemas.microsoft.com/office/drawing/2014/main" id="{294D4BC9-0051-946B-D090-888472A8A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5949844"/>
                <a:ext cx="4655426" cy="301884"/>
              </a:xfrm>
              <a:prstGeom prst="rect">
                <a:avLst/>
              </a:prstGeom>
              <a:blipFill>
                <a:blip r:embed="rId8"/>
                <a:stretch>
                  <a:fillRect l="-1309" b="-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9C290D-0489-0BD3-B775-62CA1F9D1394}"/>
                  </a:ext>
                </a:extLst>
              </p:cNvPr>
              <p:cNvSpPr txBox="1"/>
              <p:nvPr/>
            </p:nvSpPr>
            <p:spPr>
              <a:xfrm>
                <a:off x="4724400" y="5517929"/>
                <a:ext cx="5178207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9C290D-0489-0BD3-B775-62CA1F9D1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5517929"/>
                <a:ext cx="5178207" cy="335476"/>
              </a:xfrm>
              <a:prstGeom prst="rect">
                <a:avLst/>
              </a:prstGeom>
              <a:blipFill>
                <a:blip r:embed="rId9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61459D-B10C-F902-5813-24FFB845005F}"/>
                  </a:ext>
                </a:extLst>
              </p:cNvPr>
              <p:cNvSpPr txBox="1"/>
              <p:nvPr/>
            </p:nvSpPr>
            <p:spPr>
              <a:xfrm rot="20837165">
                <a:off x="207229" y="3269831"/>
                <a:ext cx="104457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2.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61459D-B10C-F902-5813-24FFB8450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37165">
                <a:off x="207229" y="3269831"/>
                <a:ext cx="1044573" cy="3493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16366A-4BB4-97CC-133F-8D2A709541A6}"/>
              </a:ext>
            </a:extLst>
          </p:cNvPr>
          <p:cNvCxnSpPr>
            <a:cxnSpLocks/>
          </p:cNvCxnSpPr>
          <p:nvPr/>
        </p:nvCxnSpPr>
        <p:spPr>
          <a:xfrm flipH="1">
            <a:off x="344226" y="2841327"/>
            <a:ext cx="4099193" cy="96592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E1B1004-6FC8-E773-B0CE-C4A5558563D5}"/>
              </a:ext>
            </a:extLst>
          </p:cNvPr>
          <p:cNvCxnSpPr>
            <a:cxnSpLocks/>
          </p:cNvCxnSpPr>
          <p:nvPr/>
        </p:nvCxnSpPr>
        <p:spPr>
          <a:xfrm flipV="1">
            <a:off x="2537412" y="1548445"/>
            <a:ext cx="1496815" cy="34331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ED5903C-3EF5-333A-B32A-42DCB8C8EA5E}"/>
              </a:ext>
            </a:extLst>
          </p:cNvPr>
          <p:cNvCxnSpPr>
            <a:cxnSpLocks/>
          </p:cNvCxnSpPr>
          <p:nvPr/>
        </p:nvCxnSpPr>
        <p:spPr>
          <a:xfrm flipV="1">
            <a:off x="2517281" y="1934070"/>
            <a:ext cx="1399147" cy="320914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285D6BE-9E96-A73B-B67D-95A17B01BC3C}"/>
              </a:ext>
            </a:extLst>
          </p:cNvPr>
          <p:cNvCxnSpPr>
            <a:cxnSpLocks/>
          </p:cNvCxnSpPr>
          <p:nvPr/>
        </p:nvCxnSpPr>
        <p:spPr>
          <a:xfrm flipV="1">
            <a:off x="2505100" y="2257675"/>
            <a:ext cx="1335774" cy="306379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83E94E1-4D79-BC48-A32A-7AEC12A95FBA}"/>
              </a:ext>
            </a:extLst>
          </p:cNvPr>
          <p:cNvCxnSpPr>
            <a:cxnSpLocks/>
          </p:cNvCxnSpPr>
          <p:nvPr/>
        </p:nvCxnSpPr>
        <p:spPr>
          <a:xfrm flipV="1">
            <a:off x="2477264" y="2537030"/>
            <a:ext cx="1306006" cy="29955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9EF4052-E45F-585B-95C1-B42B0ADA9218}"/>
              </a:ext>
            </a:extLst>
          </p:cNvPr>
          <p:cNvCxnSpPr>
            <a:cxnSpLocks/>
          </p:cNvCxnSpPr>
          <p:nvPr/>
        </p:nvCxnSpPr>
        <p:spPr>
          <a:xfrm flipV="1">
            <a:off x="2468573" y="2786117"/>
            <a:ext cx="1314697" cy="301544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9316847-38F2-6B1C-0931-318B0981BD49}"/>
              </a:ext>
            </a:extLst>
          </p:cNvPr>
          <p:cNvCxnSpPr>
            <a:cxnSpLocks/>
          </p:cNvCxnSpPr>
          <p:nvPr/>
        </p:nvCxnSpPr>
        <p:spPr>
          <a:xfrm flipV="1">
            <a:off x="2480143" y="2994941"/>
            <a:ext cx="1314697" cy="301544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461D2E3-2362-EA77-05A1-A69A6BAFEE26}"/>
              </a:ext>
            </a:extLst>
          </p:cNvPr>
          <p:cNvCxnSpPr>
            <a:cxnSpLocks/>
          </p:cNvCxnSpPr>
          <p:nvPr/>
        </p:nvCxnSpPr>
        <p:spPr>
          <a:xfrm flipV="1">
            <a:off x="2432837" y="3229062"/>
            <a:ext cx="1347022" cy="30895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3E4B193-255C-27F4-9C98-F2060F3CF6B7}"/>
              </a:ext>
            </a:extLst>
          </p:cNvPr>
          <p:cNvCxnSpPr>
            <a:cxnSpLocks/>
          </p:cNvCxnSpPr>
          <p:nvPr/>
        </p:nvCxnSpPr>
        <p:spPr>
          <a:xfrm flipV="1">
            <a:off x="2402956" y="3477269"/>
            <a:ext cx="1389486" cy="31869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D4910CA-9838-2588-2A5F-9BDE847C43C0}"/>
              </a:ext>
            </a:extLst>
          </p:cNvPr>
          <p:cNvCxnSpPr>
            <a:cxnSpLocks/>
          </p:cNvCxnSpPr>
          <p:nvPr/>
        </p:nvCxnSpPr>
        <p:spPr>
          <a:xfrm flipV="1">
            <a:off x="2379205" y="3743476"/>
            <a:ext cx="1434344" cy="32898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BC540E8-BD9D-AD7A-96FF-B9BD93A8D403}"/>
              </a:ext>
            </a:extLst>
          </p:cNvPr>
          <p:cNvCxnSpPr>
            <a:cxnSpLocks/>
          </p:cNvCxnSpPr>
          <p:nvPr/>
        </p:nvCxnSpPr>
        <p:spPr>
          <a:xfrm flipV="1">
            <a:off x="2349990" y="4061340"/>
            <a:ext cx="1497449" cy="34346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5D9A96D-5E2D-1EF3-2448-9A61FC6ECAC4}"/>
              </a:ext>
            </a:extLst>
          </p:cNvPr>
          <p:cNvCxnSpPr>
            <a:cxnSpLocks/>
          </p:cNvCxnSpPr>
          <p:nvPr/>
        </p:nvCxnSpPr>
        <p:spPr>
          <a:xfrm flipV="1">
            <a:off x="2326921" y="4434689"/>
            <a:ext cx="1589507" cy="36457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50D85A8-C7AC-9DB1-6938-52871FEF9CA3}"/>
              </a:ext>
            </a:extLst>
          </p:cNvPr>
          <p:cNvCxnSpPr>
            <a:cxnSpLocks/>
          </p:cNvCxnSpPr>
          <p:nvPr/>
        </p:nvCxnSpPr>
        <p:spPr>
          <a:xfrm flipH="1">
            <a:off x="2276357" y="1334005"/>
            <a:ext cx="312960" cy="418999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38404523-B77A-2E18-F791-7590B85E853D}"/>
                  </a:ext>
                </a:extLst>
              </p:cNvPr>
              <p:cNvSpPr txBox="1"/>
              <p:nvPr/>
            </p:nvSpPr>
            <p:spPr>
              <a:xfrm>
                <a:off x="2129900" y="5023018"/>
                <a:ext cx="104457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38404523-B77A-2E18-F791-7590B85E8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900" y="5023018"/>
                <a:ext cx="1044573" cy="349326"/>
              </a:xfrm>
              <a:prstGeom prst="rect">
                <a:avLst/>
              </a:prstGeom>
              <a:blipFill>
                <a:blip r:embed="rId11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TextBox 100">
            <a:extLst>
              <a:ext uri="{FF2B5EF4-FFF2-40B4-BE49-F238E27FC236}">
                <a16:creationId xmlns:a16="http://schemas.microsoft.com/office/drawing/2014/main" id="{8DFA7CFE-AC44-9521-16EE-F4C101B9522B}"/>
              </a:ext>
            </a:extLst>
          </p:cNvPr>
          <p:cNvSpPr txBox="1"/>
          <p:nvPr/>
        </p:nvSpPr>
        <p:spPr>
          <a:xfrm>
            <a:off x="4724400" y="1511365"/>
            <a:ext cx="39989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Individually scale each side of the constellation for maximum accuracy.</a:t>
            </a: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047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313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06A4CAE-60FD-47FC-D2B0-D7A3C3755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12" y="4015482"/>
            <a:ext cx="3748388" cy="182544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BCADAF9-7232-0039-53B3-80ABA0886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12" y="1584815"/>
            <a:ext cx="3748388" cy="184418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C0014A9-62D7-7140-CA6A-71190F4C6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702" y="4015482"/>
            <a:ext cx="3704419" cy="182544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470A063-C7F4-8F20-05F7-190E5AB41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5702" y="1584815"/>
            <a:ext cx="3715175" cy="18441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itle 1">
                <a:extLst>
                  <a:ext uri="{FF2B5EF4-FFF2-40B4-BE49-F238E27FC236}">
                    <a16:creationId xmlns:a16="http://schemas.microsoft.com/office/drawing/2014/main" id="{EE555086-CEAA-5F95-9EBF-F1222F97BD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9912" y="1200231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𝑝𝑙𝑢𝑠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1,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5" name="Title 1">
                <a:extLst>
                  <a:ext uri="{FF2B5EF4-FFF2-40B4-BE49-F238E27FC236}">
                    <a16:creationId xmlns:a16="http://schemas.microsoft.com/office/drawing/2014/main" id="{EE555086-CEAA-5F95-9EBF-F1222F97B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12" y="1200231"/>
                <a:ext cx="4655426" cy="301884"/>
              </a:xfrm>
              <a:prstGeom prst="rect">
                <a:avLst/>
              </a:prstGeom>
              <a:blipFill>
                <a:blip r:embed="rId6"/>
                <a:stretch>
                  <a:fillRect l="-1180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itle 1">
                <a:extLst>
                  <a:ext uri="{FF2B5EF4-FFF2-40B4-BE49-F238E27FC236}">
                    <a16:creationId xmlns:a16="http://schemas.microsoft.com/office/drawing/2014/main" id="{6D49B485-2DCA-4AA2-B90F-6F2B3CEEF9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9912" y="3653999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𝑚𝑖𝑛𝑢𝑠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1,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6" name="Title 1">
                <a:extLst>
                  <a:ext uri="{FF2B5EF4-FFF2-40B4-BE49-F238E27FC236}">
                    <a16:creationId xmlns:a16="http://schemas.microsoft.com/office/drawing/2014/main" id="{6D49B485-2DCA-4AA2-B90F-6F2B3CEEF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12" y="3653999"/>
                <a:ext cx="4655426" cy="301884"/>
              </a:xfrm>
              <a:prstGeom prst="rect">
                <a:avLst/>
              </a:prstGeom>
              <a:blipFill>
                <a:blip r:embed="rId7"/>
                <a:stretch>
                  <a:fillRect l="-1180" b="-8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itle 1">
                <a:extLst>
                  <a:ext uri="{FF2B5EF4-FFF2-40B4-BE49-F238E27FC236}">
                    <a16:creationId xmlns:a16="http://schemas.microsoft.com/office/drawing/2014/main" id="{75C8B943-1099-0ABF-912D-1ECC55438A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65702" y="1200231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𝑝𝑙𝑢𝑠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8" name="Title 1">
                <a:extLst>
                  <a:ext uri="{FF2B5EF4-FFF2-40B4-BE49-F238E27FC236}">
                    <a16:creationId xmlns:a16="http://schemas.microsoft.com/office/drawing/2014/main" id="{75C8B943-1099-0ABF-912D-1ECC55438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702" y="1200231"/>
                <a:ext cx="4655426" cy="301884"/>
              </a:xfrm>
              <a:prstGeom prst="rect">
                <a:avLst/>
              </a:prstGeom>
              <a:blipFill>
                <a:blip r:embed="rId8"/>
                <a:stretch>
                  <a:fillRect l="-1180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itle 1">
                <a:extLst>
                  <a:ext uri="{FF2B5EF4-FFF2-40B4-BE49-F238E27FC236}">
                    <a16:creationId xmlns:a16="http://schemas.microsoft.com/office/drawing/2014/main" id="{B64D5379-C316-EAA1-F063-31D03B6739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65702" y="3653999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𝑚𝑖𝑛𝑢𝑠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9" name="Title 1">
                <a:extLst>
                  <a:ext uri="{FF2B5EF4-FFF2-40B4-BE49-F238E27FC236}">
                    <a16:creationId xmlns:a16="http://schemas.microsoft.com/office/drawing/2014/main" id="{B64D5379-C316-EAA1-F063-31D03B673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702" y="3653999"/>
                <a:ext cx="4655426" cy="301884"/>
              </a:xfrm>
              <a:prstGeom prst="rect">
                <a:avLst/>
              </a:prstGeom>
              <a:blipFill>
                <a:blip r:embed="rId9"/>
                <a:stretch>
                  <a:fillRect l="-1180" b="-8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7897542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314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itle 1">
                <a:extLst>
                  <a:ext uri="{FF2B5EF4-FFF2-40B4-BE49-F238E27FC236}">
                    <a16:creationId xmlns:a16="http://schemas.microsoft.com/office/drawing/2014/main" id="{3C9348AC-3D9A-FFF6-FCDA-86536ED4B2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88" y="2442083"/>
                <a:ext cx="8507511" cy="869077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𝑆𝑐𝑎𝑙𝑒𝑑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𝑙𝑒𝑛𝑔𝑡h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</m:e>
                      </m:d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r>
                                <a:rPr lang="en-CA" sz="120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𝑟𝑒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𝑖𝑛𝑑𝑒𝑥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(1)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𝑙𝑒𝑛𝑔𝑡h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</m:e>
                      </m:d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r>
                                <a:rPr lang="en-CA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𝑟𝑒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𝑖𝑛𝑑𝑒𝑥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(1)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1,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𝑚𝑎𝑥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1,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𝑚𝑎𝑥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0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5" name="Title 1">
                <a:extLst>
                  <a:ext uri="{FF2B5EF4-FFF2-40B4-BE49-F238E27FC236}">
                    <a16:creationId xmlns:a16="http://schemas.microsoft.com/office/drawing/2014/main" id="{3C9348AC-3D9A-FFF6-FCDA-86536ED4B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8" y="2442083"/>
                <a:ext cx="8507511" cy="869077"/>
              </a:xfrm>
              <a:prstGeom prst="rect">
                <a:avLst/>
              </a:prstGeom>
              <a:blipFill>
                <a:blip r:embed="rId2"/>
                <a:stretch>
                  <a:fillRect l="-645" t="-14085" b="-8873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itle 1">
                <a:extLst>
                  <a:ext uri="{FF2B5EF4-FFF2-40B4-BE49-F238E27FC236}">
                    <a16:creationId xmlns:a16="http://schemas.microsoft.com/office/drawing/2014/main" id="{E291F00A-D27D-67BF-9B96-86EC89F96B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89" y="1398888"/>
                <a:ext cx="504459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1,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𝑚𝑎𝑥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 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)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𝑖𝑛𝑡𝑒𝑟𝑝𝑜𝑙𝑎𝑡𝑒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𝑣𝑒𝑐𝑡𝑜𝑟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1 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𝑝𝑙𝑢𝑠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𝑒𝑛𝑣𝑒𝑙𝑜𝑝𝑒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𝑝𝑟𝑜𝑓𝑖𝑙𝑒</m:t>
                    </m:r>
                    <m:d>
                      <m:dPr>
                        <m:ctrlPr>
                          <a:rPr lang="en-US" sz="1200" i="1" dirty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200" b="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6" name="Title 1">
                <a:extLst>
                  <a:ext uri="{FF2B5EF4-FFF2-40B4-BE49-F238E27FC236}">
                    <a16:creationId xmlns:a16="http://schemas.microsoft.com/office/drawing/2014/main" id="{E291F00A-D27D-67BF-9B96-86EC89F96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9" y="1398888"/>
                <a:ext cx="5044596" cy="301884"/>
              </a:xfrm>
              <a:prstGeom prst="rect">
                <a:avLst/>
              </a:prstGeom>
              <a:blipFill>
                <a:blip r:embed="rId3"/>
                <a:stretch>
                  <a:fillRect l="-1087" b="-14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itle 1">
                <a:extLst>
                  <a:ext uri="{FF2B5EF4-FFF2-40B4-BE49-F238E27FC236}">
                    <a16:creationId xmlns:a16="http://schemas.microsoft.com/office/drawing/2014/main" id="{89AC4B78-B2D3-6198-9880-E722951EE4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89" y="1863295"/>
                <a:ext cx="504459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1,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𝑚𝑖𝑛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)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𝑖𝑛𝑡𝑒𝑟𝑝𝑜𝑙𝑎𝑡𝑒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𝑣𝑒𝑐𝑡𝑜𝑟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1 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𝑚𝑖𝑛𝑢𝑠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𝑒𝑛𝑣𝑒𝑙𝑜𝑝𝑒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𝑝𝑟𝑜𝑓𝑖𝑙𝑒</m:t>
                    </m:r>
                    <m:d>
                      <m:dPr>
                        <m:ctrlPr>
                          <a:rPr lang="en-US" sz="1200" i="1" dirty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200" b="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9" name="Title 1">
                <a:extLst>
                  <a:ext uri="{FF2B5EF4-FFF2-40B4-BE49-F238E27FC236}">
                    <a16:creationId xmlns:a16="http://schemas.microsoft.com/office/drawing/2014/main" id="{89AC4B78-B2D3-6198-9880-E722951EE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9" y="1863295"/>
                <a:ext cx="5044596" cy="301884"/>
              </a:xfrm>
              <a:prstGeom prst="rect">
                <a:avLst/>
              </a:prstGeom>
              <a:blipFill>
                <a:blip r:embed="rId4"/>
                <a:stretch>
                  <a:fillRect l="-1087" b="-142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itle 1">
                <a:extLst>
                  <a:ext uri="{FF2B5EF4-FFF2-40B4-BE49-F238E27FC236}">
                    <a16:creationId xmlns:a16="http://schemas.microsoft.com/office/drawing/2014/main" id="{03A94058-4E41-29FD-B0E2-B7C912E6D9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86" y="4096201"/>
                <a:ext cx="7802664" cy="869077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𝑣𝑒𝑐𝑡𝑜𝑟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𝑖𝑛𝑑𝑒𝑥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𝑟𝑜𝑢𝑛𝑑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𝑖𝑛𝑡𝑒𝑟𝑝𝑜𝑙𝑎𝑡𝑒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𝑆𝑐𝑎𝑙𝑒𝑑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 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𝑣𝑒𝑐𝑡𝑜𝑟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1 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𝑙𝑒𝑛𝑔𝑡h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𝑝𝑟𝑜𝑓𝑖𝑙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−1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Open Sans" panose="020B0606030504020204" pitchFamily="34" charset="0"/>
                                        <a:cs typeface="Open Sans" panose="020B0606030504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Open Sans" panose="020B0606030504020204" pitchFamily="34" charset="0"/>
                                        <a:cs typeface="Open Sans" panose="020B060603050402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Open Sans" panose="020B0606030504020204" pitchFamily="34" charset="0"/>
                                        <a:cs typeface="Open Sans" panose="020B060603050402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   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CA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CA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5" name="Title 1">
                <a:extLst>
                  <a:ext uri="{FF2B5EF4-FFF2-40B4-BE49-F238E27FC236}">
                    <a16:creationId xmlns:a16="http://schemas.microsoft.com/office/drawing/2014/main" id="{03A94058-4E41-29FD-B0E2-B7C912E6D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6" y="4096201"/>
                <a:ext cx="7802664" cy="869077"/>
              </a:xfrm>
              <a:prstGeom prst="rect">
                <a:avLst/>
              </a:prstGeom>
              <a:blipFill>
                <a:blip r:embed="rId5"/>
                <a:stretch>
                  <a:fillRect l="-70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itle 1">
                <a:extLst>
                  <a:ext uri="{FF2B5EF4-FFF2-40B4-BE49-F238E27FC236}">
                    <a16:creationId xmlns:a16="http://schemas.microsoft.com/office/drawing/2014/main" id="{44F260D9-A287-665A-CF84-F49F9765D5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87" y="3051873"/>
                <a:ext cx="8507511" cy="869077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𝑆𝑐𝑎𝑙𝑒𝑑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𝑙𝑒𝑛𝑔𝑡h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</m:e>
                      </m:d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r>
                                <a:rPr lang="en-CA" sz="120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&lt;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𝑟𝑒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𝑖𝑛𝑑𝑒𝑥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(1)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𝑙𝑒𝑛𝑔𝑡h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</m:e>
                      </m:d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r>
                                <a:rPr lang="en-CA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&lt;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𝑟𝑒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𝑖𝑛𝑑𝑒𝑥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(1)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1,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𝑚𝑖𝑛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1,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𝑚𝑖𝑛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0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6" name="Title 1">
                <a:extLst>
                  <a:ext uri="{FF2B5EF4-FFF2-40B4-BE49-F238E27FC236}">
                    <a16:creationId xmlns:a16="http://schemas.microsoft.com/office/drawing/2014/main" id="{44F260D9-A287-665A-CF84-F49F9765D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7" y="3051873"/>
                <a:ext cx="8507511" cy="869077"/>
              </a:xfrm>
              <a:prstGeom prst="rect">
                <a:avLst/>
              </a:prstGeom>
              <a:blipFill>
                <a:blip r:embed="rId6"/>
                <a:stretch>
                  <a:fillRect l="-645" t="-14085" b="-8873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>
            <a:extLst>
              <a:ext uri="{FF2B5EF4-FFF2-40B4-BE49-F238E27FC236}">
                <a16:creationId xmlns:a16="http://schemas.microsoft.com/office/drawing/2014/main" id="{F9D7C49F-5CD7-32B1-7F54-FBCA4FFA9DCE}"/>
              </a:ext>
            </a:extLst>
          </p:cNvPr>
          <p:cNvSpPr txBox="1"/>
          <p:nvPr/>
        </p:nvSpPr>
        <p:spPr>
          <a:xfrm>
            <a:off x="636486" y="5196221"/>
            <a:ext cx="63738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L2 is treated as a constant</a:t>
            </a: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597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315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itle 1">
                <a:extLst>
                  <a:ext uri="{FF2B5EF4-FFF2-40B4-BE49-F238E27FC236}">
                    <a16:creationId xmlns:a16="http://schemas.microsoft.com/office/drawing/2014/main" id="{3C9348AC-3D9A-FFF6-FCDA-86536ED4B2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88" y="2664333"/>
                <a:ext cx="8507511" cy="869077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𝑆𝑐𝑎𝑙𝑒𝑑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𝑙𝑒𝑛𝑔𝑡h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</m:e>
                      </m:d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r>
                                <a:rPr lang="en-CA" sz="120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𝑟𝑒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𝑖𝑛𝑑𝑒𝑥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(1)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𝑙𝑒𝑛𝑔𝑡h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</m:e>
                      </m:d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r>
                                <a:rPr lang="en-CA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𝑟𝑒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𝑖𝑛𝑑𝑒𝑥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(1)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1,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𝑚𝑎𝑥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1,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𝑚𝑎𝑥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0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5" name="Title 1">
                <a:extLst>
                  <a:ext uri="{FF2B5EF4-FFF2-40B4-BE49-F238E27FC236}">
                    <a16:creationId xmlns:a16="http://schemas.microsoft.com/office/drawing/2014/main" id="{3C9348AC-3D9A-FFF6-FCDA-86536ED4B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8" y="2664333"/>
                <a:ext cx="8507511" cy="869077"/>
              </a:xfrm>
              <a:prstGeom prst="rect">
                <a:avLst/>
              </a:prstGeom>
              <a:blipFill>
                <a:blip r:embed="rId2"/>
                <a:stretch>
                  <a:fillRect l="-645" t="-13287" b="-8811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itle 1">
                <a:extLst>
                  <a:ext uri="{FF2B5EF4-FFF2-40B4-BE49-F238E27FC236}">
                    <a16:creationId xmlns:a16="http://schemas.microsoft.com/office/drawing/2014/main" id="{E291F00A-D27D-67BF-9B96-86EC89F96B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89" y="1621138"/>
                <a:ext cx="504459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1,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𝑚𝑎𝑥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 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)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𝑖𝑛𝑡𝑒𝑟𝑝𝑜𝑙𝑎𝑡𝑒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𝑣𝑒𝑐𝑡𝑜𝑟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1 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𝑝𝑙𝑢𝑠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𝑒𝑛𝑣𝑒𝑙𝑜𝑝𝑒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𝑝𝑟𝑜𝑓𝑖𝑙𝑒</m:t>
                    </m:r>
                    <m:d>
                      <m:dPr>
                        <m:ctrlPr>
                          <a:rPr lang="en-US" sz="1200" i="1" dirty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200" b="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6" name="Title 1">
                <a:extLst>
                  <a:ext uri="{FF2B5EF4-FFF2-40B4-BE49-F238E27FC236}">
                    <a16:creationId xmlns:a16="http://schemas.microsoft.com/office/drawing/2014/main" id="{E291F00A-D27D-67BF-9B96-86EC89F96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9" y="1621138"/>
                <a:ext cx="5044596" cy="301884"/>
              </a:xfrm>
              <a:prstGeom prst="rect">
                <a:avLst/>
              </a:prstGeom>
              <a:blipFill>
                <a:blip r:embed="rId3"/>
                <a:stretch>
                  <a:fillRect l="-1087" b="-142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itle 1">
                <a:extLst>
                  <a:ext uri="{FF2B5EF4-FFF2-40B4-BE49-F238E27FC236}">
                    <a16:creationId xmlns:a16="http://schemas.microsoft.com/office/drawing/2014/main" id="{89AC4B78-B2D3-6198-9880-E722951EE4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89" y="1926033"/>
                <a:ext cx="504459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1,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𝑚𝑖𝑛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)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𝑖𝑛𝑡𝑒𝑟𝑝𝑜𝑙𝑎𝑡𝑒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𝑣𝑒𝑐𝑡𝑜𝑟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1 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𝑚𝑖𝑛𝑢𝑠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𝑒𝑛𝑣𝑒𝑙𝑜𝑝𝑒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𝑝𝑟𝑜𝑓𝑖𝑙𝑒</m:t>
                    </m:r>
                    <m:d>
                      <m:dPr>
                        <m:ctrlPr>
                          <a:rPr lang="en-US" sz="1200" i="1" dirty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200" b="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9" name="Title 1">
                <a:extLst>
                  <a:ext uri="{FF2B5EF4-FFF2-40B4-BE49-F238E27FC236}">
                    <a16:creationId xmlns:a16="http://schemas.microsoft.com/office/drawing/2014/main" id="{89AC4B78-B2D3-6198-9880-E722951EE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9" y="1926033"/>
                <a:ext cx="5044596" cy="301884"/>
              </a:xfrm>
              <a:prstGeom prst="rect">
                <a:avLst/>
              </a:prstGeom>
              <a:blipFill>
                <a:blip r:embed="rId4"/>
                <a:stretch>
                  <a:fillRect l="-1087" b="-142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itle 1">
                <a:extLst>
                  <a:ext uri="{FF2B5EF4-FFF2-40B4-BE49-F238E27FC236}">
                    <a16:creationId xmlns:a16="http://schemas.microsoft.com/office/drawing/2014/main" id="{03A94058-4E41-29FD-B0E2-B7C912E6D9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85" y="4702532"/>
                <a:ext cx="7802664" cy="869077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𝑣𝑒𝑐𝑡𝑜𝑟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𝑖𝑛𝑑𝑒𝑥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𝑟𝑜𝑢𝑛𝑑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𝑖𝑛𝑡𝑒𝑟𝑝𝑜𝑙𝑎𝑡𝑒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𝑆𝑐𝑎𝑙𝑒𝑑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 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𝑣𝑒𝑐𝑡𝑜𝑟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1 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𝑙𝑒𝑛𝑔𝑡h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𝑝𝑟𝑜𝑓𝑖𝑙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−1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Open Sans" panose="020B0606030504020204" pitchFamily="34" charset="0"/>
                                        <a:cs typeface="Open Sans" panose="020B0606030504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Open Sans" panose="020B0606030504020204" pitchFamily="34" charset="0"/>
                                        <a:cs typeface="Open Sans" panose="020B060603050402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Open Sans" panose="020B0606030504020204" pitchFamily="34" charset="0"/>
                                        <a:cs typeface="Open Sans" panose="020B060603050402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   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CA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CA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5" name="Title 1">
                <a:extLst>
                  <a:ext uri="{FF2B5EF4-FFF2-40B4-BE49-F238E27FC236}">
                    <a16:creationId xmlns:a16="http://schemas.microsoft.com/office/drawing/2014/main" id="{03A94058-4E41-29FD-B0E2-B7C912E6D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5" y="4702532"/>
                <a:ext cx="7802664" cy="869077"/>
              </a:xfrm>
              <a:prstGeom prst="rect">
                <a:avLst/>
              </a:prstGeom>
              <a:blipFill>
                <a:blip r:embed="rId5"/>
                <a:stretch>
                  <a:fillRect l="-70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itle 1">
                <a:extLst>
                  <a:ext uri="{FF2B5EF4-FFF2-40B4-BE49-F238E27FC236}">
                    <a16:creationId xmlns:a16="http://schemas.microsoft.com/office/drawing/2014/main" id="{44F260D9-A287-665A-CF84-F49F9765D5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87" y="3140773"/>
                <a:ext cx="8507511" cy="869077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𝑆𝑐𝑎𝑙𝑒𝑑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𝑙𝑒𝑛𝑔𝑡h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</m:e>
                      </m:d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r>
                                <a:rPr lang="en-CA" sz="120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&lt;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𝑟𝑒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𝑖𝑛𝑑𝑒𝑥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(1)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𝑙𝑒𝑛𝑔𝑡h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</m:e>
                      </m:d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r>
                                <a:rPr lang="en-CA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&lt;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𝑟𝑒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𝑖𝑛𝑑𝑒𝑥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(1)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1,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𝑚𝑖𝑛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1,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𝑚𝑖𝑛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0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6" name="Title 1">
                <a:extLst>
                  <a:ext uri="{FF2B5EF4-FFF2-40B4-BE49-F238E27FC236}">
                    <a16:creationId xmlns:a16="http://schemas.microsoft.com/office/drawing/2014/main" id="{44F260D9-A287-665A-CF84-F49F9765D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7" y="3140773"/>
                <a:ext cx="8507511" cy="869077"/>
              </a:xfrm>
              <a:prstGeom prst="rect">
                <a:avLst/>
              </a:prstGeom>
              <a:blipFill>
                <a:blip r:embed="rId6"/>
                <a:stretch>
                  <a:fillRect l="-645" t="-13287" b="-8811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D451BE2-A2CE-29C7-F106-83D020AA07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89" y="2208496"/>
                <a:ext cx="504459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2,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𝑚𝑎𝑥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 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)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𝑖𝑛𝑡𝑒𝑟𝑝𝑜𝑙𝑎𝑡𝑒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𝑣𝑒𝑐𝑡𝑜𝑟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2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𝑝𝑙𝑢𝑠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𝑒𝑛𝑣𝑒𝑙𝑜𝑝𝑒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𝑝𝑟𝑜𝑓𝑖𝑙𝑒</m:t>
                    </m:r>
                    <m:d>
                      <m:dPr>
                        <m:ctrlPr>
                          <a:rPr lang="en-US" sz="1200" i="1" dirty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200" b="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D451BE2-A2CE-29C7-F106-83D020AA0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9" y="2208496"/>
                <a:ext cx="5044596" cy="301884"/>
              </a:xfrm>
              <a:prstGeom prst="rect">
                <a:avLst/>
              </a:prstGeom>
              <a:blipFill>
                <a:blip r:embed="rId7"/>
                <a:stretch>
                  <a:fillRect l="-1087" b="-12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61083F24-299D-1112-4245-5C41AE93BA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86" y="2513391"/>
                <a:ext cx="504459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2,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𝑚𝑖𝑛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)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𝑖𝑛𝑡𝑒𝑟𝑝𝑜𝑙𝑎𝑡𝑒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𝑣𝑒𝑐𝑡𝑜𝑟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2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𝑚𝑖𝑛𝑢𝑠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𝑒𝑛𝑣𝑒𝑙𝑜𝑝𝑒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𝑝𝑟𝑜𝑓𝑖𝑙𝑒</m:t>
                    </m:r>
                    <m:d>
                      <m:dPr>
                        <m:ctrlPr>
                          <a:rPr lang="en-US" sz="1200" i="1" dirty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200" b="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61083F24-299D-1112-4245-5C41AE93B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6" y="2513391"/>
                <a:ext cx="5044596" cy="301884"/>
              </a:xfrm>
              <a:prstGeom prst="rect">
                <a:avLst/>
              </a:prstGeom>
              <a:blipFill>
                <a:blip r:embed="rId8"/>
                <a:stretch>
                  <a:fillRect l="-1087" b="-12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293514E2-D903-A7E7-921E-BFB891CDC5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89" y="3603909"/>
                <a:ext cx="8507511" cy="869077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𝑆𝑐𝑎𝑙𝑒𝑑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𝑙𝑒𝑛𝑔𝑡h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</m:e>
                      </m:d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r>
                                <a:rPr lang="en-CA" sz="120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𝑟𝑒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𝑖𝑛𝑑𝑒𝑥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𝑙𝑒𝑛𝑔𝑡h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</m:e>
                      </m:d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r>
                                <a:rPr lang="en-CA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𝑟𝑒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𝑖𝑛𝑑𝑒𝑥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2,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𝑚𝑎𝑥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2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,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𝑚𝑎𝑥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0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293514E2-D903-A7E7-921E-BFB891CDC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9" y="3603909"/>
                <a:ext cx="8507511" cy="869077"/>
              </a:xfrm>
              <a:prstGeom prst="rect">
                <a:avLst/>
              </a:prstGeom>
              <a:blipFill>
                <a:blip r:embed="rId9"/>
                <a:stretch>
                  <a:fillRect l="-645" t="-13287" b="-8811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B191527B-DED9-5DC3-AC6E-E3BD0ACBC3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89" y="4074999"/>
                <a:ext cx="8507511" cy="869077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𝑆𝑐𝑎𝑙𝑒𝑑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𝑙𝑒𝑛𝑔𝑡h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</m:e>
                      </m:d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r>
                                <a:rPr lang="en-CA" sz="120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&lt;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𝑟𝑒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𝑖𝑛𝑑𝑒𝑥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𝑙𝑒𝑛𝑔𝑡h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</m:e>
                      </m:d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r>
                                <a:rPr lang="en-CA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&lt;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𝑟𝑒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𝑖𝑛𝑑𝑒𝑥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2,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𝑚𝑖𝑛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2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,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𝑚𝑖𝑛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0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B191527B-DED9-5DC3-AC6E-E3BD0ACBC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9" y="4074999"/>
                <a:ext cx="8507511" cy="869077"/>
              </a:xfrm>
              <a:prstGeom prst="rect">
                <a:avLst/>
              </a:prstGeom>
              <a:blipFill>
                <a:blip r:embed="rId10"/>
                <a:stretch>
                  <a:fillRect l="-645" t="-13287" b="-8811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01B79919-6E47-80FA-4A2D-F802F638F8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85" y="5032318"/>
                <a:ext cx="7802664" cy="869077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𝑣𝑒𝑐𝑡𝑜𝑟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𝑖𝑛𝑑𝑒𝑥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𝑟𝑜𝑢𝑛𝑑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𝑖𝑛𝑡𝑒𝑟𝑝𝑜𝑙𝑎𝑡𝑒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𝑆𝑐𝑎𝑙𝑒𝑑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 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𝑣𝑒𝑐𝑡𝑜𝑟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2 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𝑙𝑒𝑛𝑔𝑡h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𝑝𝑟𝑜𝑓𝑖𝑙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−1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Open Sans" panose="020B0606030504020204" pitchFamily="34" charset="0"/>
                                        <a:cs typeface="Open Sans" panose="020B0606030504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Open Sans" panose="020B0606030504020204" pitchFamily="34" charset="0"/>
                                        <a:cs typeface="Open Sans" panose="020B060603050402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Open Sans" panose="020B0606030504020204" pitchFamily="34" charset="0"/>
                                        <a:cs typeface="Open Sans" panose="020B060603050402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   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CA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01B79919-6E47-80FA-4A2D-F802F638F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5" y="5032318"/>
                <a:ext cx="7802664" cy="869077"/>
              </a:xfrm>
              <a:prstGeom prst="rect">
                <a:avLst/>
              </a:prstGeom>
              <a:blipFill>
                <a:blip r:embed="rId11"/>
                <a:stretch>
                  <a:fillRect l="-70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19AECF-58F8-7BDB-F083-5D0F22B160AD}"/>
                  </a:ext>
                </a:extLst>
              </p:cNvPr>
              <p:cNvSpPr txBox="1"/>
              <p:nvPr/>
            </p:nvSpPr>
            <p:spPr>
              <a:xfrm>
                <a:off x="545857" y="1172439"/>
                <a:ext cx="4572000" cy="2920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19AECF-58F8-7BDB-F083-5D0F22B16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57" y="1172439"/>
                <a:ext cx="4572000" cy="292068"/>
              </a:xfrm>
              <a:prstGeom prst="rect">
                <a:avLst/>
              </a:prstGeom>
              <a:blipFill>
                <a:blip r:embed="rId12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3787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D371E3D-0B8F-7786-85BB-3833D2EB4ED5}"/>
              </a:ext>
            </a:extLst>
          </p:cNvPr>
          <p:cNvSpPr txBox="1"/>
          <p:nvPr/>
        </p:nvSpPr>
        <p:spPr>
          <a:xfrm>
            <a:off x="-40891" y="2644170"/>
            <a:ext cx="9225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Point Translation</a:t>
            </a:r>
            <a:endParaRPr lang="en-US" sz="179500" dirty="0">
              <a:solidFill>
                <a:schemeClr val="tx1">
                  <a:lumMod val="85000"/>
                  <a:lumOff val="15000"/>
                </a:schemeClr>
              </a:solidFill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316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9DBE16-E18F-230D-BE90-2FE877AEFA16}"/>
              </a:ext>
            </a:extLst>
          </p:cNvPr>
          <p:cNvSpPr txBox="1"/>
          <p:nvPr/>
        </p:nvSpPr>
        <p:spPr>
          <a:xfrm>
            <a:off x="-10809287" y="3238210"/>
            <a:ext cx="27495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 err="1">
                <a:solidFill>
                  <a:schemeClr val="bg1"/>
                </a:solidFill>
                <a:latin typeface="+mj-lt"/>
              </a:rPr>
              <a:t>Outphasing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AC575-0674-EC42-6B92-A603B3567046}"/>
              </a:ext>
            </a:extLst>
          </p:cNvPr>
          <p:cNvSpPr txBox="1"/>
          <p:nvPr/>
        </p:nvSpPr>
        <p:spPr>
          <a:xfrm>
            <a:off x="-4956175" y="3238210"/>
            <a:ext cx="4578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Separate-Indexing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2EE259-F15F-2D9D-F0D5-0B64D4461BEA}"/>
              </a:ext>
            </a:extLst>
          </p:cNvPr>
          <p:cNvSpPr txBox="1"/>
          <p:nvPr/>
        </p:nvSpPr>
        <p:spPr>
          <a:xfrm>
            <a:off x="3022600" y="3238210"/>
            <a:ext cx="3098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Vector-Sum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409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D371E3D-0B8F-7786-85BB-3833D2EB4ED5}"/>
              </a:ext>
            </a:extLst>
          </p:cNvPr>
          <p:cNvSpPr txBox="1"/>
          <p:nvPr/>
        </p:nvSpPr>
        <p:spPr>
          <a:xfrm>
            <a:off x="-40891" y="2644170"/>
            <a:ext cx="9225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Point Translation</a:t>
            </a:r>
            <a:endParaRPr lang="en-US" sz="179500" dirty="0">
              <a:solidFill>
                <a:schemeClr val="tx1">
                  <a:lumMod val="85000"/>
                  <a:lumOff val="15000"/>
                </a:schemeClr>
              </a:solidFill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9DBE16-E18F-230D-BE90-2FE877AEFA16}"/>
              </a:ext>
            </a:extLst>
          </p:cNvPr>
          <p:cNvSpPr txBox="1"/>
          <p:nvPr/>
        </p:nvSpPr>
        <p:spPr>
          <a:xfrm>
            <a:off x="61913" y="3238210"/>
            <a:ext cx="27495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 err="1">
                <a:solidFill>
                  <a:schemeClr val="bg1"/>
                </a:solidFill>
                <a:latin typeface="+mj-lt"/>
              </a:rPr>
              <a:t>Outphasing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AC575-0674-EC42-6B92-A603B3567046}"/>
              </a:ext>
            </a:extLst>
          </p:cNvPr>
          <p:cNvSpPr txBox="1"/>
          <p:nvPr/>
        </p:nvSpPr>
        <p:spPr>
          <a:xfrm>
            <a:off x="2282825" y="3238210"/>
            <a:ext cx="4578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Separate-Indexing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2EE259-F15F-2D9D-F0D5-0B64D4461BEA}"/>
              </a:ext>
            </a:extLst>
          </p:cNvPr>
          <p:cNvSpPr txBox="1"/>
          <p:nvPr/>
        </p:nvSpPr>
        <p:spPr>
          <a:xfrm>
            <a:off x="6134100" y="3251195"/>
            <a:ext cx="3098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Vector-Sum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7571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114A624-4785-BAEA-B1BD-23BF8E2FA526}"/>
              </a:ext>
            </a:extLst>
          </p:cNvPr>
          <p:cNvSpPr txBox="1"/>
          <p:nvPr/>
        </p:nvSpPr>
        <p:spPr>
          <a:xfrm>
            <a:off x="-40891" y="2644170"/>
            <a:ext cx="9225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chemeClr val="bg1"/>
                </a:solidFill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Point Translation</a:t>
            </a:r>
            <a:endParaRPr lang="en-US" sz="179500" dirty="0">
              <a:solidFill>
                <a:schemeClr val="bg1"/>
              </a:solidFill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289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114A624-4785-BAEA-B1BD-23BF8E2FA526}"/>
              </a:ext>
            </a:extLst>
          </p:cNvPr>
          <p:cNvSpPr txBox="1"/>
          <p:nvPr/>
        </p:nvSpPr>
        <p:spPr>
          <a:xfrm>
            <a:off x="-40891" y="2644170"/>
            <a:ext cx="9225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Point Finding</a:t>
            </a:r>
            <a:endParaRPr lang="en-US" sz="179500" dirty="0"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053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593864-2270-C13E-E535-458EA34942D0}"/>
              </a:ext>
            </a:extLst>
          </p:cNvPr>
          <p:cNvSpPr txBox="1"/>
          <p:nvPr/>
        </p:nvSpPr>
        <p:spPr>
          <a:xfrm>
            <a:off x="194912" y="1345888"/>
            <a:ext cx="385003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5693200" y="268127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5320486" y="2272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4909928" y="1919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6300882" y="249429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5886788" y="2117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5451067" y="166341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6520014" y="19984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6951474" y="238316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5976623" y="14825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3394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114A624-4785-BAEA-B1BD-23BF8E2FA526}"/>
              </a:ext>
            </a:extLst>
          </p:cNvPr>
          <p:cNvSpPr txBox="1"/>
          <p:nvPr/>
        </p:nvSpPr>
        <p:spPr>
          <a:xfrm>
            <a:off x="-40891" y="2644170"/>
            <a:ext cx="9225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Point Finding</a:t>
            </a:r>
            <a:endParaRPr lang="en-US" sz="179500" dirty="0"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320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A5B44E-8AF3-D2E2-D654-330D85A1143B}"/>
              </a:ext>
            </a:extLst>
          </p:cNvPr>
          <p:cNvSpPr txBox="1"/>
          <p:nvPr/>
        </p:nvSpPr>
        <p:spPr>
          <a:xfrm>
            <a:off x="-40891" y="4161820"/>
            <a:ext cx="92257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Coming Soon</a:t>
            </a:r>
            <a:endParaRPr lang="en-US" sz="20200" dirty="0"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4230334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321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 Finding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1800">
                <a:latin typeface="Open Sans" panose="020B0606030504020204" pitchFamily="34" charset="0"/>
              </a:rPr>
              <a:t>Kernel Size</a:t>
            </a:r>
            <a:endParaRPr lang="en-US" sz="1800" dirty="0">
              <a:latin typeface="Open Sans" panose="020B06060305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A96B2D-06E0-E7C9-ACD6-CE4501B30A2A}"/>
              </a:ext>
            </a:extLst>
          </p:cNvPr>
          <p:cNvSpPr txBox="1"/>
          <p:nvPr/>
        </p:nvSpPr>
        <p:spPr>
          <a:xfrm>
            <a:off x="298009" y="1229036"/>
            <a:ext cx="3585339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600" dirty="0">
                <a:latin typeface="Open Sans" panose="020B0606030504020204" pitchFamily="34" charset="0"/>
              </a:rPr>
              <a:t>Search Area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A N-by-N grid of ideal points used to find the closest measurement point to the targeting position.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N is called kernel size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N=1, 3, 5, 7, ……</a:t>
            </a:r>
          </a:p>
          <a:p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4292349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593864-2270-C13E-E535-458EA34942D0}"/>
              </a:ext>
            </a:extLst>
          </p:cNvPr>
          <p:cNvSpPr txBox="1"/>
          <p:nvPr/>
        </p:nvSpPr>
        <p:spPr>
          <a:xfrm>
            <a:off x="194912" y="1345888"/>
            <a:ext cx="3850038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5693200" y="268127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5320486" y="2272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4909928" y="1919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6300882" y="249429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5886788" y="2117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5451067" y="166341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6520014" y="19984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6951474" y="238316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5976623" y="14825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BF505E-12AC-86D6-B982-84E40BCBF5B6}"/>
              </a:ext>
            </a:extLst>
          </p:cNvPr>
          <p:cNvSpPr txBox="1"/>
          <p:nvPr/>
        </p:nvSpPr>
        <p:spPr>
          <a:xfrm>
            <a:off x="4246820" y="3756977"/>
            <a:ext cx="31150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Open Sans" panose="020B0606030504020204" pitchFamily="34" charset="0"/>
              </a:rPr>
              <a:t>is targeting point inside the measurement results boundary?</a:t>
            </a:r>
          </a:p>
        </p:txBody>
      </p:sp>
      <p:sp>
        <p:nvSpPr>
          <p:cNvPr id="22" name="Flowchart: Decision 21">
            <a:extLst>
              <a:ext uri="{FF2B5EF4-FFF2-40B4-BE49-F238E27FC236}">
                <a16:creationId xmlns:a16="http://schemas.microsoft.com/office/drawing/2014/main" id="{8FF00FFD-E152-510E-BC1A-1CF15157C6ED}"/>
              </a:ext>
            </a:extLst>
          </p:cNvPr>
          <p:cNvSpPr/>
          <p:nvPr/>
        </p:nvSpPr>
        <p:spPr>
          <a:xfrm rot="775084">
            <a:off x="4586874" y="1354562"/>
            <a:ext cx="2832176" cy="1751588"/>
          </a:xfrm>
          <a:prstGeom prst="flowChartDecision">
            <a:avLst/>
          </a:prstGeom>
          <a:solidFill>
            <a:srgbClr val="8000B3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4578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593864-2270-C13E-E535-458EA34942D0}"/>
              </a:ext>
            </a:extLst>
          </p:cNvPr>
          <p:cNvSpPr txBox="1"/>
          <p:nvPr/>
        </p:nvSpPr>
        <p:spPr>
          <a:xfrm>
            <a:off x="194912" y="1345888"/>
            <a:ext cx="3850038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5693200" y="268127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5320486" y="2272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4909928" y="1919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6300882" y="249429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5886788" y="2117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5451067" y="166341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6520014" y="19984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6951474" y="238316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5976623" y="14825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99B737-BAAB-9E97-D9FA-0EC0409B0DF9}"/>
              </a:ext>
            </a:extLst>
          </p:cNvPr>
          <p:cNvCxnSpPr>
            <a:cxnSpLocks/>
          </p:cNvCxnSpPr>
          <p:nvPr/>
        </p:nvCxnSpPr>
        <p:spPr>
          <a:xfrm flipH="1" flipV="1">
            <a:off x="5167313" y="2117320"/>
            <a:ext cx="1824037" cy="8640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7DB33EE-E69F-F39E-0477-A8F80E8A3F23}"/>
              </a:ext>
            </a:extLst>
          </p:cNvPr>
          <p:cNvCxnSpPr>
            <a:cxnSpLocks/>
          </p:cNvCxnSpPr>
          <p:nvPr/>
        </p:nvCxnSpPr>
        <p:spPr>
          <a:xfrm flipH="1" flipV="1">
            <a:off x="5700456" y="1847239"/>
            <a:ext cx="1816781" cy="7648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6365293-8186-DFB9-5D75-ADA0547F8367}"/>
              </a:ext>
            </a:extLst>
          </p:cNvPr>
          <p:cNvCxnSpPr>
            <a:cxnSpLocks/>
          </p:cNvCxnSpPr>
          <p:nvPr/>
        </p:nvCxnSpPr>
        <p:spPr>
          <a:xfrm flipH="1" flipV="1">
            <a:off x="6229806" y="1648017"/>
            <a:ext cx="1741729" cy="6307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159C99E-BC0A-2B07-79A9-90130D8E04B6}"/>
              </a:ext>
            </a:extLst>
          </p:cNvPr>
          <p:cNvCxnSpPr>
            <a:cxnSpLocks/>
          </p:cNvCxnSpPr>
          <p:nvPr/>
        </p:nvCxnSpPr>
        <p:spPr>
          <a:xfrm flipH="1" flipV="1">
            <a:off x="5551250" y="2457495"/>
            <a:ext cx="1787763" cy="10139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CEB0586-E558-CD63-98C3-524CC20653F6}"/>
              </a:ext>
            </a:extLst>
          </p:cNvPr>
          <p:cNvCxnSpPr>
            <a:cxnSpLocks/>
          </p:cNvCxnSpPr>
          <p:nvPr/>
        </p:nvCxnSpPr>
        <p:spPr>
          <a:xfrm flipH="1" flipV="1">
            <a:off x="6127095" y="2295729"/>
            <a:ext cx="1745061" cy="9172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247D092-7EC1-161E-A8D5-ECC4B6205CAE}"/>
              </a:ext>
            </a:extLst>
          </p:cNvPr>
          <p:cNvCxnSpPr>
            <a:cxnSpLocks/>
          </p:cNvCxnSpPr>
          <p:nvPr/>
        </p:nvCxnSpPr>
        <p:spPr>
          <a:xfrm flipH="1" flipV="1">
            <a:off x="6765474" y="2166781"/>
            <a:ext cx="1636032" cy="8051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7864FFD-EE44-0336-7D2B-A28ABE4C9E5F}"/>
              </a:ext>
            </a:extLst>
          </p:cNvPr>
          <p:cNvCxnSpPr>
            <a:cxnSpLocks/>
          </p:cNvCxnSpPr>
          <p:nvPr/>
        </p:nvCxnSpPr>
        <p:spPr>
          <a:xfrm flipH="1" flipV="1">
            <a:off x="5923268" y="2880134"/>
            <a:ext cx="1627390" cy="11232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3C25095-B1FC-EC22-7B5B-C602FBD68694}"/>
              </a:ext>
            </a:extLst>
          </p:cNvPr>
          <p:cNvCxnSpPr>
            <a:cxnSpLocks/>
          </p:cNvCxnSpPr>
          <p:nvPr/>
        </p:nvCxnSpPr>
        <p:spPr>
          <a:xfrm flipH="1" flipV="1">
            <a:off x="6533136" y="2683844"/>
            <a:ext cx="1625027" cy="11356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C36B253-B962-EFD7-47EF-AC625F693710}"/>
              </a:ext>
            </a:extLst>
          </p:cNvPr>
          <p:cNvCxnSpPr>
            <a:cxnSpLocks/>
          </p:cNvCxnSpPr>
          <p:nvPr/>
        </p:nvCxnSpPr>
        <p:spPr>
          <a:xfrm flipH="1" flipV="1">
            <a:off x="7182935" y="2565864"/>
            <a:ext cx="1524311" cy="11105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308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5693200" y="268127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5320486" y="2272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4909928" y="1919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6300882" y="249429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5886788" y="2117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5451067" y="166341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6520014" y="19984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6951474" y="238316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5976623" y="14825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F2A6758-6C6D-4BA0-170B-998459471079}"/>
              </a:ext>
            </a:extLst>
          </p:cNvPr>
          <p:cNvCxnSpPr>
            <a:cxnSpLocks/>
          </p:cNvCxnSpPr>
          <p:nvPr/>
        </p:nvCxnSpPr>
        <p:spPr>
          <a:xfrm flipH="1" flipV="1">
            <a:off x="6061395" y="2194788"/>
            <a:ext cx="1947368" cy="111469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B4696CA-1780-6572-FEA1-C9BEFDC9A613}"/>
              </a:ext>
            </a:extLst>
          </p:cNvPr>
          <p:cNvSpPr txBox="1"/>
          <p:nvPr/>
        </p:nvSpPr>
        <p:spPr>
          <a:xfrm>
            <a:off x="194912" y="1345888"/>
            <a:ext cx="3850038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917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70EA3B3-A8B7-D400-7F01-91CE97D11F9E}"/>
              </a:ext>
            </a:extLst>
          </p:cNvPr>
          <p:cNvGrpSpPr/>
          <p:nvPr/>
        </p:nvGrpSpPr>
        <p:grpSpPr>
          <a:xfrm>
            <a:off x="7035079" y="2204837"/>
            <a:ext cx="1901327" cy="1991387"/>
            <a:chOff x="7035079" y="2204837"/>
            <a:chExt cx="1901327" cy="199138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2FFBB0-9A13-7C5A-3D7C-8B5381D09ABC}"/>
                </a:ext>
              </a:extLst>
            </p:cNvPr>
            <p:cNvSpPr/>
            <p:nvPr/>
          </p:nvSpPr>
          <p:spPr>
            <a:xfrm>
              <a:off x="7907385" y="3179499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540B8BC-EF83-A842-E2F7-DA9E91BF03F2}"/>
                </a:ext>
              </a:extLst>
            </p:cNvPr>
            <p:cNvSpPr/>
            <p:nvPr/>
          </p:nvSpPr>
          <p:spPr>
            <a:xfrm>
              <a:off x="7035079" y="2930642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5BC83A-D5FD-A91B-CBD0-408BA234EDC5}"/>
                </a:ext>
              </a:extLst>
            </p:cNvPr>
            <p:cNvSpPr/>
            <p:nvPr/>
          </p:nvSpPr>
          <p:spPr>
            <a:xfrm>
              <a:off x="8155187" y="382024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D42D054-E975-DFCF-A151-9A659A7A88AD}"/>
                </a:ext>
              </a:extLst>
            </p:cNvPr>
            <p:cNvSpPr/>
            <p:nvPr/>
          </p:nvSpPr>
          <p:spPr>
            <a:xfrm>
              <a:off x="7577767" y="397397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5A00AD5-F81F-4667-6AC1-B804947E65B1}"/>
                </a:ext>
              </a:extLst>
            </p:cNvPr>
            <p:cNvSpPr/>
            <p:nvPr/>
          </p:nvSpPr>
          <p:spPr>
            <a:xfrm>
              <a:off x="7379729" y="3425558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D483732-04B7-7559-A46D-09621A8AD28D}"/>
                </a:ext>
              </a:extLst>
            </p:cNvPr>
            <p:cNvSpPr/>
            <p:nvPr/>
          </p:nvSpPr>
          <p:spPr>
            <a:xfrm>
              <a:off x="7536170" y="256857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EF92DED-6698-87A3-F858-1D5B84F100A8}"/>
                </a:ext>
              </a:extLst>
            </p:cNvPr>
            <p:cNvSpPr/>
            <p:nvPr/>
          </p:nvSpPr>
          <p:spPr>
            <a:xfrm>
              <a:off x="8018510" y="2204837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A3D1EE1-130A-74A6-0279-E7B88E6EBF10}"/>
                </a:ext>
              </a:extLst>
            </p:cNvPr>
            <p:cNvSpPr/>
            <p:nvPr/>
          </p:nvSpPr>
          <p:spPr>
            <a:xfrm>
              <a:off x="8434210" y="2927776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7E30653-72D3-0386-AE70-1894E5561F40}"/>
                </a:ext>
              </a:extLst>
            </p:cNvPr>
            <p:cNvSpPr/>
            <p:nvPr/>
          </p:nvSpPr>
          <p:spPr>
            <a:xfrm>
              <a:off x="8714156" y="3647808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5693200" y="268127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5320486" y="2272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4909928" y="1919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6300882" y="249429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5886788" y="2117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5451067" y="166341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6520014" y="19984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6951474" y="238316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5976623" y="14825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F2A6758-6C6D-4BA0-170B-998459471079}"/>
              </a:ext>
            </a:extLst>
          </p:cNvPr>
          <p:cNvCxnSpPr>
            <a:cxnSpLocks/>
          </p:cNvCxnSpPr>
          <p:nvPr/>
        </p:nvCxnSpPr>
        <p:spPr>
          <a:xfrm flipH="1" flipV="1">
            <a:off x="6061395" y="2194788"/>
            <a:ext cx="1947368" cy="111469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24B0668-E08B-0367-A144-B2BAF56712B3}"/>
              </a:ext>
            </a:extLst>
          </p:cNvPr>
          <p:cNvSpPr txBox="1"/>
          <p:nvPr/>
        </p:nvSpPr>
        <p:spPr>
          <a:xfrm>
            <a:off x="194912" y="1345888"/>
            <a:ext cx="3850038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954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D0E639BF-895E-E046-3E17-E636688F1851}"/>
              </a:ext>
            </a:extLst>
          </p:cNvPr>
          <p:cNvSpPr/>
          <p:nvPr/>
        </p:nvSpPr>
        <p:spPr>
          <a:xfrm>
            <a:off x="7147950" y="4351889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1092524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1677288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-2280294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5514429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DA26B79-C97C-0F1A-A6E1-CBE462C6B802}"/>
              </a:ext>
            </a:extLst>
          </p:cNvPr>
          <p:cNvGrpSpPr/>
          <p:nvPr/>
        </p:nvGrpSpPr>
        <p:grpSpPr>
          <a:xfrm>
            <a:off x="4244254" y="2204837"/>
            <a:ext cx="1901327" cy="1991387"/>
            <a:chOff x="3539404" y="2204837"/>
            <a:chExt cx="1901327" cy="199138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2FFBB0-9A13-7C5A-3D7C-8B5381D09ABC}"/>
                </a:ext>
              </a:extLst>
            </p:cNvPr>
            <p:cNvSpPr/>
            <p:nvPr/>
          </p:nvSpPr>
          <p:spPr>
            <a:xfrm>
              <a:off x="4411710" y="3179499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540B8BC-EF83-A842-E2F7-DA9E91BF03F2}"/>
                </a:ext>
              </a:extLst>
            </p:cNvPr>
            <p:cNvSpPr/>
            <p:nvPr/>
          </p:nvSpPr>
          <p:spPr>
            <a:xfrm>
              <a:off x="3539404" y="2930642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5BC83A-D5FD-A91B-CBD0-408BA234EDC5}"/>
                </a:ext>
              </a:extLst>
            </p:cNvPr>
            <p:cNvSpPr/>
            <p:nvPr/>
          </p:nvSpPr>
          <p:spPr>
            <a:xfrm>
              <a:off x="4659512" y="382024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D42D054-E975-DFCF-A151-9A659A7A88AD}"/>
                </a:ext>
              </a:extLst>
            </p:cNvPr>
            <p:cNvSpPr/>
            <p:nvPr/>
          </p:nvSpPr>
          <p:spPr>
            <a:xfrm>
              <a:off x="4082092" y="397397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5A00AD5-F81F-4667-6AC1-B804947E65B1}"/>
                </a:ext>
              </a:extLst>
            </p:cNvPr>
            <p:cNvSpPr/>
            <p:nvPr/>
          </p:nvSpPr>
          <p:spPr>
            <a:xfrm>
              <a:off x="3884054" y="3425558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D483732-04B7-7559-A46D-09621A8AD28D}"/>
                </a:ext>
              </a:extLst>
            </p:cNvPr>
            <p:cNvSpPr/>
            <p:nvPr/>
          </p:nvSpPr>
          <p:spPr>
            <a:xfrm>
              <a:off x="4040495" y="256857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EF92DED-6698-87A3-F858-1D5B84F100A8}"/>
                </a:ext>
              </a:extLst>
            </p:cNvPr>
            <p:cNvSpPr/>
            <p:nvPr/>
          </p:nvSpPr>
          <p:spPr>
            <a:xfrm>
              <a:off x="4522835" y="2204837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A3D1EE1-130A-74A6-0279-E7B88E6EBF10}"/>
                </a:ext>
              </a:extLst>
            </p:cNvPr>
            <p:cNvSpPr/>
            <p:nvPr/>
          </p:nvSpPr>
          <p:spPr>
            <a:xfrm>
              <a:off x="4938535" y="2927776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7E30653-72D3-0386-AE70-1894E5561F40}"/>
                </a:ext>
              </a:extLst>
            </p:cNvPr>
            <p:cNvSpPr/>
            <p:nvPr/>
          </p:nvSpPr>
          <p:spPr>
            <a:xfrm>
              <a:off x="5218481" y="3647808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2902375" y="268127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2529661" y="2272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2119103" y="1919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3510057" y="249429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3095963" y="2117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2660242" y="166341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3729189" y="19984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4160649" y="238316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3185798" y="14825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F2A6758-6C6D-4BA0-170B-998459471079}"/>
              </a:ext>
            </a:extLst>
          </p:cNvPr>
          <p:cNvCxnSpPr>
            <a:cxnSpLocks/>
          </p:cNvCxnSpPr>
          <p:nvPr/>
        </p:nvCxnSpPr>
        <p:spPr>
          <a:xfrm>
            <a:off x="5217938" y="3309483"/>
            <a:ext cx="2053989" cy="11757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86E9E99F-6903-BD86-0728-56BA192147A3}"/>
              </a:ext>
            </a:extLst>
          </p:cNvPr>
          <p:cNvSpPr/>
          <p:nvPr/>
        </p:nvSpPr>
        <p:spPr>
          <a:xfrm>
            <a:off x="6440297" y="414574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2F48250-E8BB-8D5A-8730-485344D1EFD2}"/>
              </a:ext>
            </a:extLst>
          </p:cNvPr>
          <p:cNvSpPr/>
          <p:nvPr/>
        </p:nvSpPr>
        <p:spPr>
          <a:xfrm>
            <a:off x="7036825" y="38412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E0B2636-D592-5E81-C303-C64B3EEDAB11}"/>
              </a:ext>
            </a:extLst>
          </p:cNvPr>
          <p:cNvSpPr/>
          <p:nvPr/>
        </p:nvSpPr>
        <p:spPr>
          <a:xfrm>
            <a:off x="7220066" y="485082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B1153A9-CC6E-4D99-D64B-39DCEA8F4AF9}"/>
              </a:ext>
            </a:extLst>
          </p:cNvPr>
          <p:cNvSpPr/>
          <p:nvPr/>
        </p:nvSpPr>
        <p:spPr>
          <a:xfrm>
            <a:off x="7890742" y="481149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9F31289-AB3C-AF84-E548-4B87DE318B63}"/>
              </a:ext>
            </a:extLst>
          </p:cNvPr>
          <p:cNvSpPr/>
          <p:nvPr/>
        </p:nvSpPr>
        <p:spPr>
          <a:xfrm>
            <a:off x="6651681" y="4859211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918B915-1B65-D281-9CB6-EA42620AC4C6}"/>
              </a:ext>
            </a:extLst>
          </p:cNvPr>
          <p:cNvSpPr/>
          <p:nvPr/>
        </p:nvSpPr>
        <p:spPr>
          <a:xfrm>
            <a:off x="7779617" y="424076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905F3F1-BD10-E3E2-A41E-0482FED33636}"/>
              </a:ext>
            </a:extLst>
          </p:cNvPr>
          <p:cNvSpPr/>
          <p:nvPr/>
        </p:nvSpPr>
        <p:spPr>
          <a:xfrm>
            <a:off x="7611644" y="359799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863C5E5-81AA-B990-6843-8B2E5D8DA5A8}"/>
              </a:ext>
            </a:extLst>
          </p:cNvPr>
          <p:cNvSpPr/>
          <p:nvPr/>
        </p:nvSpPr>
        <p:spPr>
          <a:xfrm>
            <a:off x="6581608" y="450406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067528-7759-A259-0A0C-BC2132435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91000" y="6335310"/>
            <a:ext cx="762000" cy="250337"/>
          </a:xfrm>
        </p:spPr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732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723F21-105B-A11A-6ADB-539E582F36C8}"/>
              </a:ext>
            </a:extLst>
          </p:cNvPr>
          <p:cNvGrpSpPr/>
          <p:nvPr/>
        </p:nvGrpSpPr>
        <p:grpSpPr>
          <a:xfrm>
            <a:off x="7035079" y="2204837"/>
            <a:ext cx="1901327" cy="1991387"/>
            <a:chOff x="7035079" y="2204837"/>
            <a:chExt cx="1901327" cy="199138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2FFBB0-9A13-7C5A-3D7C-8B5381D09ABC}"/>
                </a:ext>
              </a:extLst>
            </p:cNvPr>
            <p:cNvSpPr/>
            <p:nvPr/>
          </p:nvSpPr>
          <p:spPr>
            <a:xfrm>
              <a:off x="7907385" y="3179499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540B8BC-EF83-A842-E2F7-DA9E91BF03F2}"/>
                </a:ext>
              </a:extLst>
            </p:cNvPr>
            <p:cNvSpPr/>
            <p:nvPr/>
          </p:nvSpPr>
          <p:spPr>
            <a:xfrm>
              <a:off x="7035079" y="2930642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5BC83A-D5FD-A91B-CBD0-408BA234EDC5}"/>
                </a:ext>
              </a:extLst>
            </p:cNvPr>
            <p:cNvSpPr/>
            <p:nvPr/>
          </p:nvSpPr>
          <p:spPr>
            <a:xfrm>
              <a:off x="8155187" y="382024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D42D054-E975-DFCF-A151-9A659A7A88AD}"/>
                </a:ext>
              </a:extLst>
            </p:cNvPr>
            <p:cNvSpPr/>
            <p:nvPr/>
          </p:nvSpPr>
          <p:spPr>
            <a:xfrm>
              <a:off x="7577767" y="397397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5A00AD5-F81F-4667-6AC1-B804947E65B1}"/>
                </a:ext>
              </a:extLst>
            </p:cNvPr>
            <p:cNvSpPr/>
            <p:nvPr/>
          </p:nvSpPr>
          <p:spPr>
            <a:xfrm>
              <a:off x="7379729" y="3425558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D483732-04B7-7559-A46D-09621A8AD28D}"/>
                </a:ext>
              </a:extLst>
            </p:cNvPr>
            <p:cNvSpPr/>
            <p:nvPr/>
          </p:nvSpPr>
          <p:spPr>
            <a:xfrm>
              <a:off x="7536170" y="256857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EF92DED-6698-87A3-F858-1D5B84F100A8}"/>
                </a:ext>
              </a:extLst>
            </p:cNvPr>
            <p:cNvSpPr/>
            <p:nvPr/>
          </p:nvSpPr>
          <p:spPr>
            <a:xfrm>
              <a:off x="8018510" y="2204837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A3D1EE1-130A-74A6-0279-E7B88E6EBF10}"/>
                </a:ext>
              </a:extLst>
            </p:cNvPr>
            <p:cNvSpPr/>
            <p:nvPr/>
          </p:nvSpPr>
          <p:spPr>
            <a:xfrm>
              <a:off x="8434210" y="2927776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7E30653-72D3-0386-AE70-1894E5561F40}"/>
                </a:ext>
              </a:extLst>
            </p:cNvPr>
            <p:cNvSpPr/>
            <p:nvPr/>
          </p:nvSpPr>
          <p:spPr>
            <a:xfrm>
              <a:off x="8714156" y="3647808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6635494" y="272409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7162452" y="238888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7687030" y="200270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7130451" y="330977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7647295" y="29909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8268974" y="274430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7577767" y="3758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8292113" y="356756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8895334" y="340174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3FAA1-AD07-C1EA-580B-7EA20E244C7D}"/>
              </a:ext>
            </a:extLst>
          </p:cNvPr>
          <p:cNvSpPr txBox="1"/>
          <p:nvPr/>
        </p:nvSpPr>
        <p:spPr>
          <a:xfrm>
            <a:off x="194912" y="1345888"/>
            <a:ext cx="3850038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607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723F21-105B-A11A-6ADB-539E582F36C8}"/>
              </a:ext>
            </a:extLst>
          </p:cNvPr>
          <p:cNvGrpSpPr/>
          <p:nvPr/>
        </p:nvGrpSpPr>
        <p:grpSpPr>
          <a:xfrm>
            <a:off x="7035079" y="2204837"/>
            <a:ext cx="1901327" cy="1991387"/>
            <a:chOff x="7035079" y="2204837"/>
            <a:chExt cx="1901327" cy="199138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2FFBB0-9A13-7C5A-3D7C-8B5381D09ABC}"/>
                </a:ext>
              </a:extLst>
            </p:cNvPr>
            <p:cNvSpPr/>
            <p:nvPr/>
          </p:nvSpPr>
          <p:spPr>
            <a:xfrm>
              <a:off x="7907385" y="3179499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540B8BC-EF83-A842-E2F7-DA9E91BF03F2}"/>
                </a:ext>
              </a:extLst>
            </p:cNvPr>
            <p:cNvSpPr/>
            <p:nvPr/>
          </p:nvSpPr>
          <p:spPr>
            <a:xfrm>
              <a:off x="7035079" y="2930642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5BC83A-D5FD-A91B-CBD0-408BA234EDC5}"/>
                </a:ext>
              </a:extLst>
            </p:cNvPr>
            <p:cNvSpPr/>
            <p:nvPr/>
          </p:nvSpPr>
          <p:spPr>
            <a:xfrm>
              <a:off x="8155187" y="382024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D42D054-E975-DFCF-A151-9A659A7A88AD}"/>
                </a:ext>
              </a:extLst>
            </p:cNvPr>
            <p:cNvSpPr/>
            <p:nvPr/>
          </p:nvSpPr>
          <p:spPr>
            <a:xfrm>
              <a:off x="7577767" y="397397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5A00AD5-F81F-4667-6AC1-B804947E65B1}"/>
                </a:ext>
              </a:extLst>
            </p:cNvPr>
            <p:cNvSpPr/>
            <p:nvPr/>
          </p:nvSpPr>
          <p:spPr>
            <a:xfrm>
              <a:off x="7379729" y="3425558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D483732-04B7-7559-A46D-09621A8AD28D}"/>
                </a:ext>
              </a:extLst>
            </p:cNvPr>
            <p:cNvSpPr/>
            <p:nvPr/>
          </p:nvSpPr>
          <p:spPr>
            <a:xfrm>
              <a:off x="7536170" y="256857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EF92DED-6698-87A3-F858-1D5B84F100A8}"/>
                </a:ext>
              </a:extLst>
            </p:cNvPr>
            <p:cNvSpPr/>
            <p:nvPr/>
          </p:nvSpPr>
          <p:spPr>
            <a:xfrm>
              <a:off x="8018510" y="2204837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A3D1EE1-130A-74A6-0279-E7B88E6EBF10}"/>
                </a:ext>
              </a:extLst>
            </p:cNvPr>
            <p:cNvSpPr/>
            <p:nvPr/>
          </p:nvSpPr>
          <p:spPr>
            <a:xfrm>
              <a:off x="8434210" y="2927776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7E30653-72D3-0386-AE70-1894E5561F40}"/>
                </a:ext>
              </a:extLst>
            </p:cNvPr>
            <p:cNvSpPr/>
            <p:nvPr/>
          </p:nvSpPr>
          <p:spPr>
            <a:xfrm>
              <a:off x="8714156" y="3647808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6635494" y="2724091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7162452" y="2388888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7687030" y="2002703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7130451" y="3309774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7647295" y="29909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8268974" y="2744303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7577767" y="3758111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8292113" y="3567568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8895334" y="3401749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3FAA1-AD07-C1EA-580B-7EA20E244C7D}"/>
              </a:ext>
            </a:extLst>
          </p:cNvPr>
          <p:cNvSpPr txBox="1"/>
          <p:nvPr/>
        </p:nvSpPr>
        <p:spPr>
          <a:xfrm>
            <a:off x="194912" y="1345888"/>
            <a:ext cx="3850038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674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33DC9652-0D2D-604A-B6BF-94718453F90C}"/>
              </a:ext>
            </a:extLst>
          </p:cNvPr>
          <p:cNvSpPr/>
          <p:nvPr/>
        </p:nvSpPr>
        <p:spPr>
          <a:xfrm>
            <a:off x="2606849" y="1556356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1941347-27A8-2DAE-CA29-8B27A4649AAC}"/>
              </a:ext>
            </a:extLst>
          </p:cNvPr>
          <p:cNvSpPr/>
          <p:nvPr/>
        </p:nvSpPr>
        <p:spPr>
          <a:xfrm>
            <a:off x="2941095" y="1512372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7ABD0B5F-B4C9-F14E-EBBC-6E3CA99C731B}"/>
              </a:ext>
            </a:extLst>
          </p:cNvPr>
          <p:cNvSpPr/>
          <p:nvPr/>
        </p:nvSpPr>
        <p:spPr>
          <a:xfrm>
            <a:off x="3309791" y="1572487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7B10528C-28A3-F07F-FB12-54A4B14431FB}"/>
              </a:ext>
            </a:extLst>
          </p:cNvPr>
          <p:cNvSpPr/>
          <p:nvPr/>
        </p:nvSpPr>
        <p:spPr>
          <a:xfrm>
            <a:off x="3659426" y="143465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AC12FB2A-D0AA-CE8C-3D8D-C238CFC4EB08}"/>
              </a:ext>
            </a:extLst>
          </p:cNvPr>
          <p:cNvSpPr/>
          <p:nvPr/>
        </p:nvSpPr>
        <p:spPr>
          <a:xfrm>
            <a:off x="3925132" y="156222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9CEEF7E2-BBA2-A0A4-50B3-E07B4D2E1103}"/>
              </a:ext>
            </a:extLst>
          </p:cNvPr>
          <p:cNvSpPr/>
          <p:nvPr/>
        </p:nvSpPr>
        <p:spPr>
          <a:xfrm>
            <a:off x="4213201" y="146106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BBEA09B7-2A81-B1B5-741D-7A67A3FAB9FF}"/>
              </a:ext>
            </a:extLst>
          </p:cNvPr>
          <p:cNvSpPr/>
          <p:nvPr/>
        </p:nvSpPr>
        <p:spPr>
          <a:xfrm>
            <a:off x="4487697" y="147426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319594EC-0C91-1E55-9954-B3EB1B702698}"/>
              </a:ext>
            </a:extLst>
          </p:cNvPr>
          <p:cNvSpPr/>
          <p:nvPr/>
        </p:nvSpPr>
        <p:spPr>
          <a:xfrm>
            <a:off x="4819009" y="158128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FF6F74C3-4E94-DED3-FB2D-129E1C4DD52C}"/>
              </a:ext>
            </a:extLst>
          </p:cNvPr>
          <p:cNvSpPr/>
          <p:nvPr/>
        </p:nvSpPr>
        <p:spPr>
          <a:xfrm>
            <a:off x="5062370" y="127634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4EA7552C-FF30-4FAA-E798-65C415BBA95D}"/>
              </a:ext>
            </a:extLst>
          </p:cNvPr>
          <p:cNvSpPr/>
          <p:nvPr/>
        </p:nvSpPr>
        <p:spPr>
          <a:xfrm>
            <a:off x="5342739" y="137089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FDB5498E-CCB6-CEFB-C518-F075F077FCEE}"/>
              </a:ext>
            </a:extLst>
          </p:cNvPr>
          <p:cNvSpPr/>
          <p:nvPr/>
        </p:nvSpPr>
        <p:spPr>
          <a:xfrm>
            <a:off x="5608445" y="1472786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0CB55A86-5181-CD85-7A4D-C799B18C4020}"/>
              </a:ext>
            </a:extLst>
          </p:cNvPr>
          <p:cNvSpPr/>
          <p:nvPr/>
        </p:nvSpPr>
        <p:spPr>
          <a:xfrm>
            <a:off x="2328312" y="1374568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77A1E9E8-DE96-71F7-540C-CF9523291EDF}"/>
              </a:ext>
            </a:extLst>
          </p:cNvPr>
          <p:cNvSpPr/>
          <p:nvPr/>
        </p:nvSpPr>
        <p:spPr>
          <a:xfrm>
            <a:off x="5834208" y="156881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C8FCB2B8-D2BE-71FF-E75F-2918955936D7}"/>
              </a:ext>
            </a:extLst>
          </p:cNvPr>
          <p:cNvSpPr/>
          <p:nvPr/>
        </p:nvSpPr>
        <p:spPr>
          <a:xfrm>
            <a:off x="6010126" y="1276349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F2BB44FB-11B2-3706-1DC7-E8E1F24D6AF8}"/>
              </a:ext>
            </a:extLst>
          </p:cNvPr>
          <p:cNvSpPr/>
          <p:nvPr/>
        </p:nvSpPr>
        <p:spPr>
          <a:xfrm>
            <a:off x="6218670" y="147059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A2A52A94-3D5F-16CA-8AB9-A8F29BCFB2C9}"/>
              </a:ext>
            </a:extLst>
          </p:cNvPr>
          <p:cNvSpPr/>
          <p:nvPr/>
        </p:nvSpPr>
        <p:spPr>
          <a:xfrm>
            <a:off x="6492797" y="134817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5ABA499-BFBA-E0B0-4E18-1C90222DFA3C}"/>
              </a:ext>
            </a:extLst>
          </p:cNvPr>
          <p:cNvSpPr/>
          <p:nvPr/>
        </p:nvSpPr>
        <p:spPr>
          <a:xfrm>
            <a:off x="6710139" y="154901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F6151AAF-4981-9619-2FBD-97D00463E56F}"/>
              </a:ext>
            </a:extLst>
          </p:cNvPr>
          <p:cNvSpPr/>
          <p:nvPr/>
        </p:nvSpPr>
        <p:spPr>
          <a:xfrm>
            <a:off x="2606849" y="1958043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A324C923-C225-A8B1-21CC-02E50FF7D55D}"/>
              </a:ext>
            </a:extLst>
          </p:cNvPr>
          <p:cNvSpPr/>
          <p:nvPr/>
        </p:nvSpPr>
        <p:spPr>
          <a:xfrm>
            <a:off x="2941095" y="1914058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9D7E8DAA-48E4-9293-F623-D3B29E7DB672}"/>
              </a:ext>
            </a:extLst>
          </p:cNvPr>
          <p:cNvSpPr/>
          <p:nvPr/>
        </p:nvSpPr>
        <p:spPr>
          <a:xfrm>
            <a:off x="3309791" y="197417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5A9D49A8-5C6F-B280-D57F-927285801E4C}"/>
              </a:ext>
            </a:extLst>
          </p:cNvPr>
          <p:cNvSpPr/>
          <p:nvPr/>
        </p:nvSpPr>
        <p:spPr>
          <a:xfrm>
            <a:off x="3659426" y="18363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EDDDE54C-4686-9A9D-D2C2-511DD0C143EA}"/>
              </a:ext>
            </a:extLst>
          </p:cNvPr>
          <p:cNvSpPr/>
          <p:nvPr/>
        </p:nvSpPr>
        <p:spPr>
          <a:xfrm>
            <a:off x="3925132" y="196391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00D27931-74AB-9C75-CB47-63B508D11983}"/>
              </a:ext>
            </a:extLst>
          </p:cNvPr>
          <p:cNvSpPr/>
          <p:nvPr/>
        </p:nvSpPr>
        <p:spPr>
          <a:xfrm>
            <a:off x="4213201" y="186275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83E34A72-74BE-DC53-7266-3E68887411F8}"/>
              </a:ext>
            </a:extLst>
          </p:cNvPr>
          <p:cNvSpPr/>
          <p:nvPr/>
        </p:nvSpPr>
        <p:spPr>
          <a:xfrm>
            <a:off x="4487697" y="187595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4412BCF1-4B65-6D91-5658-E9BBE8CE6BAD}"/>
              </a:ext>
            </a:extLst>
          </p:cNvPr>
          <p:cNvSpPr/>
          <p:nvPr/>
        </p:nvSpPr>
        <p:spPr>
          <a:xfrm>
            <a:off x="4819009" y="198296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3497DE1D-567A-88D7-307A-71996EA226F7}"/>
              </a:ext>
            </a:extLst>
          </p:cNvPr>
          <p:cNvSpPr/>
          <p:nvPr/>
        </p:nvSpPr>
        <p:spPr>
          <a:xfrm>
            <a:off x="5062370" y="167803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4FBB600-1DFA-8E0E-5326-3403F79A5814}"/>
              </a:ext>
            </a:extLst>
          </p:cNvPr>
          <p:cNvSpPr/>
          <p:nvPr/>
        </p:nvSpPr>
        <p:spPr>
          <a:xfrm>
            <a:off x="5342739" y="177258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71F526F7-7790-1A39-5AB9-176D56694276}"/>
              </a:ext>
            </a:extLst>
          </p:cNvPr>
          <p:cNvSpPr/>
          <p:nvPr/>
        </p:nvSpPr>
        <p:spPr>
          <a:xfrm>
            <a:off x="5608445" y="187447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AA739EDB-38F5-0B3C-CAE5-FA45D0D48FB7}"/>
              </a:ext>
            </a:extLst>
          </p:cNvPr>
          <p:cNvSpPr/>
          <p:nvPr/>
        </p:nvSpPr>
        <p:spPr>
          <a:xfrm>
            <a:off x="2328312" y="1776254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31610B41-CF09-72D9-8FB2-86D1D58A2095}"/>
              </a:ext>
            </a:extLst>
          </p:cNvPr>
          <p:cNvSpPr/>
          <p:nvPr/>
        </p:nvSpPr>
        <p:spPr>
          <a:xfrm>
            <a:off x="5834208" y="197050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B1CC0A92-446D-3EE5-C789-70BBA7164D3F}"/>
              </a:ext>
            </a:extLst>
          </p:cNvPr>
          <p:cNvSpPr/>
          <p:nvPr/>
        </p:nvSpPr>
        <p:spPr>
          <a:xfrm>
            <a:off x="6010126" y="167803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A6F3F07C-E8C4-9E99-AB0E-B57A64F11B91}"/>
              </a:ext>
            </a:extLst>
          </p:cNvPr>
          <p:cNvSpPr/>
          <p:nvPr/>
        </p:nvSpPr>
        <p:spPr>
          <a:xfrm>
            <a:off x="6218670" y="187227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3663AFC4-CF88-6047-A468-3026E13CB0D4}"/>
              </a:ext>
            </a:extLst>
          </p:cNvPr>
          <p:cNvSpPr/>
          <p:nvPr/>
        </p:nvSpPr>
        <p:spPr>
          <a:xfrm>
            <a:off x="6492797" y="174986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104C7E42-AB09-9612-D008-4A175BD9F51B}"/>
              </a:ext>
            </a:extLst>
          </p:cNvPr>
          <p:cNvSpPr/>
          <p:nvPr/>
        </p:nvSpPr>
        <p:spPr>
          <a:xfrm>
            <a:off x="6710139" y="195070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AB13CEEC-DE04-A464-9747-98B22EFC16CD}"/>
              </a:ext>
            </a:extLst>
          </p:cNvPr>
          <p:cNvSpPr/>
          <p:nvPr/>
        </p:nvSpPr>
        <p:spPr>
          <a:xfrm>
            <a:off x="2606849" y="2361938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9BC52A70-0F0A-FF62-5BCA-803AD938CBB5}"/>
              </a:ext>
            </a:extLst>
          </p:cNvPr>
          <p:cNvSpPr/>
          <p:nvPr/>
        </p:nvSpPr>
        <p:spPr>
          <a:xfrm>
            <a:off x="2941095" y="23179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6C95C061-A988-5FA6-79FB-694FF02BF989}"/>
              </a:ext>
            </a:extLst>
          </p:cNvPr>
          <p:cNvSpPr/>
          <p:nvPr/>
        </p:nvSpPr>
        <p:spPr>
          <a:xfrm>
            <a:off x="3309791" y="237806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DBCE9FC6-4936-3BC9-665C-0B751DEE95B4}"/>
              </a:ext>
            </a:extLst>
          </p:cNvPr>
          <p:cNvSpPr/>
          <p:nvPr/>
        </p:nvSpPr>
        <p:spPr>
          <a:xfrm>
            <a:off x="3659426" y="224024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483847B2-ADF1-F69B-460A-7E2D66EAB792}"/>
              </a:ext>
            </a:extLst>
          </p:cNvPr>
          <p:cNvSpPr/>
          <p:nvPr/>
        </p:nvSpPr>
        <p:spPr>
          <a:xfrm>
            <a:off x="3925132" y="236780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D3B9A2EF-6158-31E5-7AFC-B7A4796547D5}"/>
              </a:ext>
            </a:extLst>
          </p:cNvPr>
          <p:cNvSpPr/>
          <p:nvPr/>
        </p:nvSpPr>
        <p:spPr>
          <a:xfrm>
            <a:off x="4213201" y="226664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B8706938-7A9B-0F49-BA25-34FABAF24604}"/>
              </a:ext>
            </a:extLst>
          </p:cNvPr>
          <p:cNvSpPr/>
          <p:nvPr/>
        </p:nvSpPr>
        <p:spPr>
          <a:xfrm>
            <a:off x="4487697" y="22798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C5894268-0F04-D2B0-C407-9C9BD78F2997}"/>
              </a:ext>
            </a:extLst>
          </p:cNvPr>
          <p:cNvSpPr/>
          <p:nvPr/>
        </p:nvSpPr>
        <p:spPr>
          <a:xfrm>
            <a:off x="4819009" y="238686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E6D3E1D5-4E2A-B8EA-CB59-0EDF2033D90B}"/>
              </a:ext>
            </a:extLst>
          </p:cNvPr>
          <p:cNvSpPr/>
          <p:nvPr/>
        </p:nvSpPr>
        <p:spPr>
          <a:xfrm>
            <a:off x="5062370" y="208193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BD55B107-9E0B-6092-C71A-AD534FC374EF}"/>
              </a:ext>
            </a:extLst>
          </p:cNvPr>
          <p:cNvSpPr/>
          <p:nvPr/>
        </p:nvSpPr>
        <p:spPr>
          <a:xfrm>
            <a:off x="5342739" y="217647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54854D1E-9BE6-3F87-9E86-4925DAE7C2DA}"/>
              </a:ext>
            </a:extLst>
          </p:cNvPr>
          <p:cNvSpPr/>
          <p:nvPr/>
        </p:nvSpPr>
        <p:spPr>
          <a:xfrm>
            <a:off x="5608445" y="227836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698D2D2A-604F-1A3B-DB15-3D7024D4DA19}"/>
              </a:ext>
            </a:extLst>
          </p:cNvPr>
          <p:cNvSpPr/>
          <p:nvPr/>
        </p:nvSpPr>
        <p:spPr>
          <a:xfrm>
            <a:off x="2328312" y="218014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00FE5A5A-26BD-B44C-297D-48BB86BF23D8}"/>
              </a:ext>
            </a:extLst>
          </p:cNvPr>
          <p:cNvSpPr/>
          <p:nvPr/>
        </p:nvSpPr>
        <p:spPr>
          <a:xfrm>
            <a:off x="5834208" y="237439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F406FADC-927F-3D21-A566-A55E51D930C9}"/>
              </a:ext>
            </a:extLst>
          </p:cNvPr>
          <p:cNvSpPr/>
          <p:nvPr/>
        </p:nvSpPr>
        <p:spPr>
          <a:xfrm>
            <a:off x="6010126" y="208193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EFBCAD18-9F50-5D22-007E-57565827343A}"/>
              </a:ext>
            </a:extLst>
          </p:cNvPr>
          <p:cNvSpPr/>
          <p:nvPr/>
        </p:nvSpPr>
        <p:spPr>
          <a:xfrm>
            <a:off x="6218670" y="227617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7FEB7D6B-AEB0-687D-A551-803B63FEBDE1}"/>
              </a:ext>
            </a:extLst>
          </p:cNvPr>
          <p:cNvSpPr/>
          <p:nvPr/>
        </p:nvSpPr>
        <p:spPr>
          <a:xfrm>
            <a:off x="6492797" y="215375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FDCFAA48-6ACC-990A-A574-EA5D066193CF}"/>
              </a:ext>
            </a:extLst>
          </p:cNvPr>
          <p:cNvSpPr/>
          <p:nvPr/>
        </p:nvSpPr>
        <p:spPr>
          <a:xfrm>
            <a:off x="6710139" y="235459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11485C00-3AE4-9ECB-C97B-9913F7BD1980}"/>
              </a:ext>
            </a:extLst>
          </p:cNvPr>
          <p:cNvSpPr/>
          <p:nvPr/>
        </p:nvSpPr>
        <p:spPr>
          <a:xfrm>
            <a:off x="2606849" y="284282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EF5DC48C-18B7-205B-8771-9C35EBE67110}"/>
              </a:ext>
            </a:extLst>
          </p:cNvPr>
          <p:cNvSpPr/>
          <p:nvPr/>
        </p:nvSpPr>
        <p:spPr>
          <a:xfrm>
            <a:off x="2941095" y="27988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1122D003-9BEA-7501-B41F-1ECC181D01F8}"/>
              </a:ext>
            </a:extLst>
          </p:cNvPr>
          <p:cNvSpPr/>
          <p:nvPr/>
        </p:nvSpPr>
        <p:spPr>
          <a:xfrm>
            <a:off x="3309791" y="285895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FEA593D6-F00D-0AF0-CF3D-B72651002DE4}"/>
              </a:ext>
            </a:extLst>
          </p:cNvPr>
          <p:cNvSpPr/>
          <p:nvPr/>
        </p:nvSpPr>
        <p:spPr>
          <a:xfrm>
            <a:off x="3659426" y="272113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C00000"/>
              </a:solidFill>
            </a:endParaRPr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CB854BA-45D2-4FA6-3AAF-25DCBF86F451}"/>
              </a:ext>
            </a:extLst>
          </p:cNvPr>
          <p:cNvSpPr/>
          <p:nvPr/>
        </p:nvSpPr>
        <p:spPr>
          <a:xfrm>
            <a:off x="3925132" y="284870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F0D56FA3-B1D7-5001-6226-33156CB8C04B}"/>
              </a:ext>
            </a:extLst>
          </p:cNvPr>
          <p:cNvSpPr/>
          <p:nvPr/>
        </p:nvSpPr>
        <p:spPr>
          <a:xfrm>
            <a:off x="4213201" y="274753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476735B2-9B49-2EC8-1115-7892470A0540}"/>
              </a:ext>
            </a:extLst>
          </p:cNvPr>
          <p:cNvSpPr/>
          <p:nvPr/>
        </p:nvSpPr>
        <p:spPr>
          <a:xfrm>
            <a:off x="4487697" y="276073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FEEE4934-A34A-21E3-1447-D136DECF4D4D}"/>
              </a:ext>
            </a:extLst>
          </p:cNvPr>
          <p:cNvSpPr/>
          <p:nvPr/>
        </p:nvSpPr>
        <p:spPr>
          <a:xfrm>
            <a:off x="4819009" y="2867753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D41816E0-9CD2-26DC-0A00-069996A2C1EC}"/>
              </a:ext>
            </a:extLst>
          </p:cNvPr>
          <p:cNvSpPr/>
          <p:nvPr/>
        </p:nvSpPr>
        <p:spPr>
          <a:xfrm>
            <a:off x="5062370" y="256282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C00000"/>
              </a:solidFill>
            </a:endParaRPr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75952938-098E-8C6F-8940-DA78AC167BA0}"/>
              </a:ext>
            </a:extLst>
          </p:cNvPr>
          <p:cNvSpPr/>
          <p:nvPr/>
        </p:nvSpPr>
        <p:spPr>
          <a:xfrm>
            <a:off x="5342739" y="265736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C00000"/>
              </a:solidFill>
            </a:endParaRPr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239C2565-48E0-28DE-B122-DBF9D3E50853}"/>
              </a:ext>
            </a:extLst>
          </p:cNvPr>
          <p:cNvSpPr/>
          <p:nvPr/>
        </p:nvSpPr>
        <p:spPr>
          <a:xfrm>
            <a:off x="5608445" y="275925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15D5A379-4AB4-914E-3E64-735807BE7502}"/>
              </a:ext>
            </a:extLst>
          </p:cNvPr>
          <p:cNvSpPr/>
          <p:nvPr/>
        </p:nvSpPr>
        <p:spPr>
          <a:xfrm>
            <a:off x="2328312" y="266104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A6308B8B-55FE-5A6F-4BE3-9E917ADF5957}"/>
              </a:ext>
            </a:extLst>
          </p:cNvPr>
          <p:cNvSpPr/>
          <p:nvPr/>
        </p:nvSpPr>
        <p:spPr>
          <a:xfrm>
            <a:off x="5834208" y="285528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BC5258CF-1BFC-5252-A1E2-C2474B432E9C}"/>
              </a:ext>
            </a:extLst>
          </p:cNvPr>
          <p:cNvSpPr/>
          <p:nvPr/>
        </p:nvSpPr>
        <p:spPr>
          <a:xfrm>
            <a:off x="6010126" y="256282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E0E09483-356D-C666-650D-4060578C792F}"/>
              </a:ext>
            </a:extLst>
          </p:cNvPr>
          <p:cNvSpPr/>
          <p:nvPr/>
        </p:nvSpPr>
        <p:spPr>
          <a:xfrm>
            <a:off x="6218670" y="2757063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4C2F125E-DACC-A49C-4D0D-3EA24ADE39E7}"/>
              </a:ext>
            </a:extLst>
          </p:cNvPr>
          <p:cNvSpPr/>
          <p:nvPr/>
        </p:nvSpPr>
        <p:spPr>
          <a:xfrm>
            <a:off x="6492797" y="263464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0C187BD7-4C51-D521-C211-453A7647C65B}"/>
              </a:ext>
            </a:extLst>
          </p:cNvPr>
          <p:cNvSpPr/>
          <p:nvPr/>
        </p:nvSpPr>
        <p:spPr>
          <a:xfrm>
            <a:off x="6710139" y="283548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F9B382B8-0F9C-7332-4178-1AF4E2248108}"/>
              </a:ext>
            </a:extLst>
          </p:cNvPr>
          <p:cNvSpPr/>
          <p:nvPr/>
        </p:nvSpPr>
        <p:spPr>
          <a:xfrm>
            <a:off x="2606849" y="327973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EBBAD2AE-A5C2-A329-7221-2989CB9CAE34}"/>
              </a:ext>
            </a:extLst>
          </p:cNvPr>
          <p:cNvSpPr/>
          <p:nvPr/>
        </p:nvSpPr>
        <p:spPr>
          <a:xfrm>
            <a:off x="2992580" y="333250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6B0CDE9B-4B75-D8DB-7EBF-26A9F272AD63}"/>
              </a:ext>
            </a:extLst>
          </p:cNvPr>
          <p:cNvSpPr/>
          <p:nvPr/>
        </p:nvSpPr>
        <p:spPr>
          <a:xfrm>
            <a:off x="3307588" y="3203495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A63452B8-8FBB-C384-1190-A88D0025E6C4}"/>
              </a:ext>
            </a:extLst>
          </p:cNvPr>
          <p:cNvSpPr/>
          <p:nvPr/>
        </p:nvSpPr>
        <p:spPr>
          <a:xfrm>
            <a:off x="3659426" y="315803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73E73CA2-2253-A560-ABB2-9BBFB81B57EB}"/>
              </a:ext>
            </a:extLst>
          </p:cNvPr>
          <p:cNvSpPr/>
          <p:nvPr/>
        </p:nvSpPr>
        <p:spPr>
          <a:xfrm>
            <a:off x="3925132" y="328560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406EFF84-CEBE-0C8A-2ABB-102CDBAA71C9}"/>
              </a:ext>
            </a:extLst>
          </p:cNvPr>
          <p:cNvSpPr/>
          <p:nvPr/>
        </p:nvSpPr>
        <p:spPr>
          <a:xfrm>
            <a:off x="4213201" y="318444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1C9884FD-94E1-C9D2-4030-13A42C36521E}"/>
              </a:ext>
            </a:extLst>
          </p:cNvPr>
          <p:cNvSpPr/>
          <p:nvPr/>
        </p:nvSpPr>
        <p:spPr>
          <a:xfrm>
            <a:off x="4487697" y="3197643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07169454-26D2-4D92-E52E-D16517FAF8AC}"/>
              </a:ext>
            </a:extLst>
          </p:cNvPr>
          <p:cNvSpPr/>
          <p:nvPr/>
        </p:nvSpPr>
        <p:spPr>
          <a:xfrm>
            <a:off x="4819009" y="330466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09615C62-2AAC-CAD2-3599-1DF97A8E920E}"/>
              </a:ext>
            </a:extLst>
          </p:cNvPr>
          <p:cNvSpPr/>
          <p:nvPr/>
        </p:nvSpPr>
        <p:spPr>
          <a:xfrm>
            <a:off x="5062370" y="299972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7515D3E6-B97C-559C-88D8-56A574CA9F63}"/>
              </a:ext>
            </a:extLst>
          </p:cNvPr>
          <p:cNvSpPr/>
          <p:nvPr/>
        </p:nvSpPr>
        <p:spPr>
          <a:xfrm>
            <a:off x="5342739" y="309427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549C444-C101-C451-59B9-33F91B956893}"/>
              </a:ext>
            </a:extLst>
          </p:cNvPr>
          <p:cNvSpPr/>
          <p:nvPr/>
        </p:nvSpPr>
        <p:spPr>
          <a:xfrm>
            <a:off x="5608445" y="319616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DED658BE-99A0-DEAF-650A-738A93B67799}"/>
              </a:ext>
            </a:extLst>
          </p:cNvPr>
          <p:cNvSpPr/>
          <p:nvPr/>
        </p:nvSpPr>
        <p:spPr>
          <a:xfrm>
            <a:off x="2328312" y="3097947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E9C669EE-B2B3-E411-31F6-325452073716}"/>
              </a:ext>
            </a:extLst>
          </p:cNvPr>
          <p:cNvSpPr/>
          <p:nvPr/>
        </p:nvSpPr>
        <p:spPr>
          <a:xfrm>
            <a:off x="5834208" y="3292193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9A202A6B-7C0D-1445-9B83-E8823BDB4A9D}"/>
              </a:ext>
            </a:extLst>
          </p:cNvPr>
          <p:cNvSpPr/>
          <p:nvPr/>
        </p:nvSpPr>
        <p:spPr>
          <a:xfrm>
            <a:off x="6010126" y="299972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A321ACC9-6C6B-8DB5-AC34-64B92B95BBE9}"/>
              </a:ext>
            </a:extLst>
          </p:cNvPr>
          <p:cNvSpPr/>
          <p:nvPr/>
        </p:nvSpPr>
        <p:spPr>
          <a:xfrm>
            <a:off x="6218670" y="319397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B2A2BEFD-B59D-AECF-268C-9E6E9B0A5E1C}"/>
              </a:ext>
            </a:extLst>
          </p:cNvPr>
          <p:cNvSpPr/>
          <p:nvPr/>
        </p:nvSpPr>
        <p:spPr>
          <a:xfrm>
            <a:off x="6492797" y="307155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175FD9E9-8C01-A778-E977-B8AB40DD8CA6}"/>
              </a:ext>
            </a:extLst>
          </p:cNvPr>
          <p:cNvSpPr/>
          <p:nvPr/>
        </p:nvSpPr>
        <p:spPr>
          <a:xfrm>
            <a:off x="6710139" y="327239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EC0DF469-DF1D-9019-5FE7-58E399B81E04}"/>
              </a:ext>
            </a:extLst>
          </p:cNvPr>
          <p:cNvSpPr/>
          <p:nvPr/>
        </p:nvSpPr>
        <p:spPr>
          <a:xfrm>
            <a:off x="2606849" y="374422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3EA68A14-37E0-CD1D-67B1-E735B6FBDC86}"/>
              </a:ext>
            </a:extLst>
          </p:cNvPr>
          <p:cNvSpPr/>
          <p:nvPr/>
        </p:nvSpPr>
        <p:spPr>
          <a:xfrm>
            <a:off x="2941095" y="370023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65F22DC1-3A18-C72A-664A-7B38230741C7}"/>
              </a:ext>
            </a:extLst>
          </p:cNvPr>
          <p:cNvSpPr/>
          <p:nvPr/>
        </p:nvSpPr>
        <p:spPr>
          <a:xfrm>
            <a:off x="3314909" y="369339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42E8469B-AF00-21AE-960B-933698DF5CEA}"/>
              </a:ext>
            </a:extLst>
          </p:cNvPr>
          <p:cNvSpPr/>
          <p:nvPr/>
        </p:nvSpPr>
        <p:spPr>
          <a:xfrm>
            <a:off x="3659426" y="362252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91173B3E-C443-737F-6000-BB0E9173B8CE}"/>
              </a:ext>
            </a:extLst>
          </p:cNvPr>
          <p:cNvSpPr/>
          <p:nvPr/>
        </p:nvSpPr>
        <p:spPr>
          <a:xfrm>
            <a:off x="3925132" y="375009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E6494347-F7A4-C07F-0465-68DCC8A6511A}"/>
              </a:ext>
            </a:extLst>
          </p:cNvPr>
          <p:cNvSpPr/>
          <p:nvPr/>
        </p:nvSpPr>
        <p:spPr>
          <a:xfrm>
            <a:off x="4213201" y="3648932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066DEC7B-A0FA-4BAE-D772-A90BD4438CA2}"/>
              </a:ext>
            </a:extLst>
          </p:cNvPr>
          <p:cNvSpPr/>
          <p:nvPr/>
        </p:nvSpPr>
        <p:spPr>
          <a:xfrm>
            <a:off x="4487697" y="3662131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7FB026C1-7D80-AD24-3CFB-4A919D7E75E6}"/>
              </a:ext>
            </a:extLst>
          </p:cNvPr>
          <p:cNvSpPr/>
          <p:nvPr/>
        </p:nvSpPr>
        <p:spPr>
          <a:xfrm>
            <a:off x="4811670" y="371490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7317CC26-BB6C-7E4E-A130-B50445F8DCF1}"/>
              </a:ext>
            </a:extLst>
          </p:cNvPr>
          <p:cNvSpPr/>
          <p:nvPr/>
        </p:nvSpPr>
        <p:spPr>
          <a:xfrm>
            <a:off x="5062370" y="346421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97920255-8C72-6446-F5A4-70F59D9C6E2E}"/>
              </a:ext>
            </a:extLst>
          </p:cNvPr>
          <p:cNvSpPr/>
          <p:nvPr/>
        </p:nvSpPr>
        <p:spPr>
          <a:xfrm>
            <a:off x="5342739" y="3558762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DB5CE9C9-B0F4-25A3-05DB-31B876C1867F}"/>
              </a:ext>
            </a:extLst>
          </p:cNvPr>
          <p:cNvSpPr/>
          <p:nvPr/>
        </p:nvSpPr>
        <p:spPr>
          <a:xfrm>
            <a:off x="5608445" y="3660653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A74C5E68-9EB7-7183-5F82-5B66A45DAA95}"/>
              </a:ext>
            </a:extLst>
          </p:cNvPr>
          <p:cNvSpPr/>
          <p:nvPr/>
        </p:nvSpPr>
        <p:spPr>
          <a:xfrm>
            <a:off x="2328312" y="3562435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A27CFD4D-48BD-ED91-FE9E-C6B5F04F6179}"/>
              </a:ext>
            </a:extLst>
          </p:cNvPr>
          <p:cNvSpPr/>
          <p:nvPr/>
        </p:nvSpPr>
        <p:spPr>
          <a:xfrm>
            <a:off x="5834208" y="375668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43F2F176-401B-4724-9738-6FC500CA8E1A}"/>
              </a:ext>
            </a:extLst>
          </p:cNvPr>
          <p:cNvSpPr/>
          <p:nvPr/>
        </p:nvSpPr>
        <p:spPr>
          <a:xfrm>
            <a:off x="6010126" y="346421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7F907F6D-236B-D828-6F20-3EA5A40E98C2}"/>
              </a:ext>
            </a:extLst>
          </p:cNvPr>
          <p:cNvSpPr/>
          <p:nvPr/>
        </p:nvSpPr>
        <p:spPr>
          <a:xfrm>
            <a:off x="6218670" y="365845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CBC22176-601C-C54C-BAF3-F0729B9A8515}"/>
              </a:ext>
            </a:extLst>
          </p:cNvPr>
          <p:cNvSpPr/>
          <p:nvPr/>
        </p:nvSpPr>
        <p:spPr>
          <a:xfrm>
            <a:off x="6492797" y="353604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868A701A-5A3D-3E62-8BA5-7D2F135FFD73}"/>
              </a:ext>
            </a:extLst>
          </p:cNvPr>
          <p:cNvSpPr/>
          <p:nvPr/>
        </p:nvSpPr>
        <p:spPr>
          <a:xfrm>
            <a:off x="6710139" y="3736882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4A885C40-4F0E-B05E-EB97-184FBF8CB417}"/>
              </a:ext>
            </a:extLst>
          </p:cNvPr>
          <p:cNvSpPr/>
          <p:nvPr/>
        </p:nvSpPr>
        <p:spPr>
          <a:xfrm>
            <a:off x="2606849" y="422229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F6DD451E-0CF1-BFAA-AF1E-CCAF2FBFB6CD}"/>
              </a:ext>
            </a:extLst>
          </p:cNvPr>
          <p:cNvSpPr/>
          <p:nvPr/>
        </p:nvSpPr>
        <p:spPr>
          <a:xfrm>
            <a:off x="2941095" y="417830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5D357390-B7CA-0833-D22D-83A4E1BC7D48}"/>
              </a:ext>
            </a:extLst>
          </p:cNvPr>
          <p:cNvSpPr/>
          <p:nvPr/>
        </p:nvSpPr>
        <p:spPr>
          <a:xfrm>
            <a:off x="3281565" y="417429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1D61BAED-01F6-9C0F-B84B-E85C5B114EA1}"/>
              </a:ext>
            </a:extLst>
          </p:cNvPr>
          <p:cNvSpPr/>
          <p:nvPr/>
        </p:nvSpPr>
        <p:spPr>
          <a:xfrm>
            <a:off x="3659426" y="410059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F938FC1D-2981-40D7-7FA3-CCE97D43A301}"/>
              </a:ext>
            </a:extLst>
          </p:cNvPr>
          <p:cNvSpPr/>
          <p:nvPr/>
        </p:nvSpPr>
        <p:spPr>
          <a:xfrm>
            <a:off x="3925132" y="422816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C1282AA9-8960-0A1C-ED0F-6EB682031D69}"/>
              </a:ext>
            </a:extLst>
          </p:cNvPr>
          <p:cNvSpPr/>
          <p:nvPr/>
        </p:nvSpPr>
        <p:spPr>
          <a:xfrm>
            <a:off x="4213201" y="4127002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18B051E7-54C6-DC79-1E3F-31328CD4A627}"/>
              </a:ext>
            </a:extLst>
          </p:cNvPr>
          <p:cNvSpPr/>
          <p:nvPr/>
        </p:nvSpPr>
        <p:spPr>
          <a:xfrm>
            <a:off x="4487697" y="414020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B871249B-32C4-5EA7-CAE6-06CB3726BA05}"/>
              </a:ext>
            </a:extLst>
          </p:cNvPr>
          <p:cNvSpPr/>
          <p:nvPr/>
        </p:nvSpPr>
        <p:spPr>
          <a:xfrm>
            <a:off x="4819009" y="4247217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115E3B1F-339E-1B60-E8F7-AEA5DF96C928}"/>
              </a:ext>
            </a:extLst>
          </p:cNvPr>
          <p:cNvSpPr/>
          <p:nvPr/>
        </p:nvSpPr>
        <p:spPr>
          <a:xfrm>
            <a:off x="5062370" y="394228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E8F73B4-2AF0-E441-ECAC-EE3785CD3AAB}"/>
              </a:ext>
            </a:extLst>
          </p:cNvPr>
          <p:cNvSpPr/>
          <p:nvPr/>
        </p:nvSpPr>
        <p:spPr>
          <a:xfrm>
            <a:off x="5342739" y="403683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53EC4A18-7C4A-E18F-562D-F923FB14B369}"/>
              </a:ext>
            </a:extLst>
          </p:cNvPr>
          <p:cNvSpPr/>
          <p:nvPr/>
        </p:nvSpPr>
        <p:spPr>
          <a:xfrm>
            <a:off x="5608445" y="4138723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8DBC1A9A-8EC9-34D5-474C-4BF01AA1EA67}"/>
              </a:ext>
            </a:extLst>
          </p:cNvPr>
          <p:cNvSpPr/>
          <p:nvPr/>
        </p:nvSpPr>
        <p:spPr>
          <a:xfrm>
            <a:off x="2328312" y="404050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F61959A3-D597-6FDE-94FD-203CD05EE030}"/>
              </a:ext>
            </a:extLst>
          </p:cNvPr>
          <p:cNvSpPr/>
          <p:nvPr/>
        </p:nvSpPr>
        <p:spPr>
          <a:xfrm>
            <a:off x="5834208" y="423475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DEA00656-BB6E-8BFA-CCEA-990EE5E7379A}"/>
              </a:ext>
            </a:extLst>
          </p:cNvPr>
          <p:cNvSpPr/>
          <p:nvPr/>
        </p:nvSpPr>
        <p:spPr>
          <a:xfrm>
            <a:off x="6010126" y="394228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D468FC3E-8B84-F829-18BE-3782D26631F3}"/>
              </a:ext>
            </a:extLst>
          </p:cNvPr>
          <p:cNvSpPr/>
          <p:nvPr/>
        </p:nvSpPr>
        <p:spPr>
          <a:xfrm>
            <a:off x="6218670" y="413652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43C6A4CF-E14A-9D61-C111-C982E81F3A49}"/>
              </a:ext>
            </a:extLst>
          </p:cNvPr>
          <p:cNvSpPr/>
          <p:nvPr/>
        </p:nvSpPr>
        <p:spPr>
          <a:xfrm>
            <a:off x="6492797" y="401411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E10FB92A-3900-A138-F2B1-7D64FC9672E5}"/>
              </a:ext>
            </a:extLst>
          </p:cNvPr>
          <p:cNvSpPr/>
          <p:nvPr/>
        </p:nvSpPr>
        <p:spPr>
          <a:xfrm>
            <a:off x="6710139" y="4214952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D44F421E-C38D-9F82-898D-DA83309E1075}"/>
              </a:ext>
            </a:extLst>
          </p:cNvPr>
          <p:cNvSpPr/>
          <p:nvPr/>
        </p:nvSpPr>
        <p:spPr>
          <a:xfrm>
            <a:off x="2606849" y="467376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FE6C3DD0-C1FB-7C4C-672A-9E7DB21D6B72}"/>
              </a:ext>
            </a:extLst>
          </p:cNvPr>
          <p:cNvSpPr/>
          <p:nvPr/>
        </p:nvSpPr>
        <p:spPr>
          <a:xfrm>
            <a:off x="2941095" y="462978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8DA6BE4F-82D2-FD38-8EF6-8CB76AA14FC5}"/>
              </a:ext>
            </a:extLst>
          </p:cNvPr>
          <p:cNvSpPr/>
          <p:nvPr/>
        </p:nvSpPr>
        <p:spPr>
          <a:xfrm>
            <a:off x="3309791" y="468989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06A81923-62DA-98BA-7F8E-6F671B139E61}"/>
              </a:ext>
            </a:extLst>
          </p:cNvPr>
          <p:cNvSpPr/>
          <p:nvPr/>
        </p:nvSpPr>
        <p:spPr>
          <a:xfrm>
            <a:off x="3659426" y="446558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CEAE2624-69BE-399F-136C-44B9ACB13B17}"/>
              </a:ext>
            </a:extLst>
          </p:cNvPr>
          <p:cNvSpPr/>
          <p:nvPr/>
        </p:nvSpPr>
        <p:spPr>
          <a:xfrm>
            <a:off x="3925132" y="467963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EB39DEAF-7809-BD28-78AE-34DF34FE80EA}"/>
              </a:ext>
            </a:extLst>
          </p:cNvPr>
          <p:cNvSpPr/>
          <p:nvPr/>
        </p:nvSpPr>
        <p:spPr>
          <a:xfrm>
            <a:off x="4213201" y="457847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3729D9EB-3D89-106F-0F6E-BC7D1409C424}"/>
              </a:ext>
            </a:extLst>
          </p:cNvPr>
          <p:cNvSpPr/>
          <p:nvPr/>
        </p:nvSpPr>
        <p:spPr>
          <a:xfrm>
            <a:off x="4487697" y="4591672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D6D2AC50-E42B-1858-C03D-6F09CEE456F2}"/>
              </a:ext>
            </a:extLst>
          </p:cNvPr>
          <p:cNvSpPr/>
          <p:nvPr/>
        </p:nvSpPr>
        <p:spPr>
          <a:xfrm>
            <a:off x="4819009" y="469868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87A8ABC8-FF09-395C-38FD-1CB10F74A352}"/>
              </a:ext>
            </a:extLst>
          </p:cNvPr>
          <p:cNvSpPr/>
          <p:nvPr/>
        </p:nvSpPr>
        <p:spPr>
          <a:xfrm>
            <a:off x="5062370" y="439375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CADF6481-F60C-667F-209E-E402F8755B24}"/>
              </a:ext>
            </a:extLst>
          </p:cNvPr>
          <p:cNvSpPr/>
          <p:nvPr/>
        </p:nvSpPr>
        <p:spPr>
          <a:xfrm>
            <a:off x="5342739" y="4488303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E5B07618-E359-ED17-F0D0-DC61A93689DD}"/>
              </a:ext>
            </a:extLst>
          </p:cNvPr>
          <p:cNvSpPr/>
          <p:nvPr/>
        </p:nvSpPr>
        <p:spPr>
          <a:xfrm>
            <a:off x="5608445" y="459019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0AE90BE6-190A-4600-BD88-C25E2FAC8A80}"/>
              </a:ext>
            </a:extLst>
          </p:cNvPr>
          <p:cNvSpPr/>
          <p:nvPr/>
        </p:nvSpPr>
        <p:spPr>
          <a:xfrm>
            <a:off x="2328312" y="449197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5" name="Oval 334">
            <a:extLst>
              <a:ext uri="{FF2B5EF4-FFF2-40B4-BE49-F238E27FC236}">
                <a16:creationId xmlns:a16="http://schemas.microsoft.com/office/drawing/2014/main" id="{F6FA04D9-1A54-9BF2-88ED-2AFC80550AB3}"/>
              </a:ext>
            </a:extLst>
          </p:cNvPr>
          <p:cNvSpPr/>
          <p:nvPr/>
        </p:nvSpPr>
        <p:spPr>
          <a:xfrm>
            <a:off x="5834208" y="468622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BDDBD604-F1D2-A9A1-4A49-04C64DBF8105}"/>
              </a:ext>
            </a:extLst>
          </p:cNvPr>
          <p:cNvSpPr/>
          <p:nvPr/>
        </p:nvSpPr>
        <p:spPr>
          <a:xfrm>
            <a:off x="6010126" y="439375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7" name="Oval 336">
            <a:extLst>
              <a:ext uri="{FF2B5EF4-FFF2-40B4-BE49-F238E27FC236}">
                <a16:creationId xmlns:a16="http://schemas.microsoft.com/office/drawing/2014/main" id="{2F927DCD-E5E3-8F1C-9DDF-7B3B8E2E594F}"/>
              </a:ext>
            </a:extLst>
          </p:cNvPr>
          <p:cNvSpPr/>
          <p:nvPr/>
        </p:nvSpPr>
        <p:spPr>
          <a:xfrm>
            <a:off x="6218670" y="458799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9EC19696-AD43-4E07-A009-BC18E634FD4A}"/>
              </a:ext>
            </a:extLst>
          </p:cNvPr>
          <p:cNvSpPr/>
          <p:nvPr/>
        </p:nvSpPr>
        <p:spPr>
          <a:xfrm>
            <a:off x="6492797" y="446558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F3D6EA33-275B-9F21-72F5-CCF1B243CD46}"/>
              </a:ext>
            </a:extLst>
          </p:cNvPr>
          <p:cNvSpPr/>
          <p:nvPr/>
        </p:nvSpPr>
        <p:spPr>
          <a:xfrm>
            <a:off x="6710139" y="466642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0544BFCF-CCF5-8171-D5DE-F48179CC1DBB}"/>
              </a:ext>
            </a:extLst>
          </p:cNvPr>
          <p:cNvSpPr/>
          <p:nvPr/>
        </p:nvSpPr>
        <p:spPr>
          <a:xfrm>
            <a:off x="2606849" y="5075451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3461E02C-FF56-8C8F-BFEC-2719BC416652}"/>
              </a:ext>
            </a:extLst>
          </p:cNvPr>
          <p:cNvSpPr/>
          <p:nvPr/>
        </p:nvSpPr>
        <p:spPr>
          <a:xfrm>
            <a:off x="2941095" y="503146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007573A5-600D-A784-40FC-C868E7119EB1}"/>
              </a:ext>
            </a:extLst>
          </p:cNvPr>
          <p:cNvSpPr/>
          <p:nvPr/>
        </p:nvSpPr>
        <p:spPr>
          <a:xfrm>
            <a:off x="3346801" y="501900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3" name="Oval 342">
            <a:extLst>
              <a:ext uri="{FF2B5EF4-FFF2-40B4-BE49-F238E27FC236}">
                <a16:creationId xmlns:a16="http://schemas.microsoft.com/office/drawing/2014/main" id="{DBCD5F96-3AF7-AA31-5907-1B9B6213F8CB}"/>
              </a:ext>
            </a:extLst>
          </p:cNvPr>
          <p:cNvSpPr/>
          <p:nvPr/>
        </p:nvSpPr>
        <p:spPr>
          <a:xfrm>
            <a:off x="3659426" y="49537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4" name="Oval 343">
            <a:extLst>
              <a:ext uri="{FF2B5EF4-FFF2-40B4-BE49-F238E27FC236}">
                <a16:creationId xmlns:a16="http://schemas.microsoft.com/office/drawing/2014/main" id="{0840C24C-1421-E7CE-79F2-376CE8DE942C}"/>
              </a:ext>
            </a:extLst>
          </p:cNvPr>
          <p:cNvSpPr/>
          <p:nvPr/>
        </p:nvSpPr>
        <p:spPr>
          <a:xfrm>
            <a:off x="3925132" y="508132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5" name="Oval 344">
            <a:extLst>
              <a:ext uri="{FF2B5EF4-FFF2-40B4-BE49-F238E27FC236}">
                <a16:creationId xmlns:a16="http://schemas.microsoft.com/office/drawing/2014/main" id="{24A9FDE8-5AA8-6D46-D4DB-62724F46A57A}"/>
              </a:ext>
            </a:extLst>
          </p:cNvPr>
          <p:cNvSpPr/>
          <p:nvPr/>
        </p:nvSpPr>
        <p:spPr>
          <a:xfrm>
            <a:off x="4213201" y="498016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6" name="Oval 345">
            <a:extLst>
              <a:ext uri="{FF2B5EF4-FFF2-40B4-BE49-F238E27FC236}">
                <a16:creationId xmlns:a16="http://schemas.microsoft.com/office/drawing/2014/main" id="{B0D0B5DC-029E-D0F7-2D9B-D518A909690C}"/>
              </a:ext>
            </a:extLst>
          </p:cNvPr>
          <p:cNvSpPr/>
          <p:nvPr/>
        </p:nvSpPr>
        <p:spPr>
          <a:xfrm>
            <a:off x="4487697" y="499335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7" name="Oval 346">
            <a:extLst>
              <a:ext uri="{FF2B5EF4-FFF2-40B4-BE49-F238E27FC236}">
                <a16:creationId xmlns:a16="http://schemas.microsoft.com/office/drawing/2014/main" id="{765EFFD4-1740-08AB-FDDC-9096A56488B1}"/>
              </a:ext>
            </a:extLst>
          </p:cNvPr>
          <p:cNvSpPr/>
          <p:nvPr/>
        </p:nvSpPr>
        <p:spPr>
          <a:xfrm>
            <a:off x="4819009" y="510037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8" name="Oval 347">
            <a:extLst>
              <a:ext uri="{FF2B5EF4-FFF2-40B4-BE49-F238E27FC236}">
                <a16:creationId xmlns:a16="http://schemas.microsoft.com/office/drawing/2014/main" id="{C6B36D1C-F06E-B7ED-8961-125D8007AE26}"/>
              </a:ext>
            </a:extLst>
          </p:cNvPr>
          <p:cNvSpPr/>
          <p:nvPr/>
        </p:nvSpPr>
        <p:spPr>
          <a:xfrm>
            <a:off x="5062370" y="479544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714FE00A-387C-BC89-E740-2D6F58E2886F}"/>
              </a:ext>
            </a:extLst>
          </p:cNvPr>
          <p:cNvSpPr/>
          <p:nvPr/>
        </p:nvSpPr>
        <p:spPr>
          <a:xfrm>
            <a:off x="5342739" y="488998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0AFD52B7-F0DA-FEBB-F1D2-E777F7CA132A}"/>
              </a:ext>
            </a:extLst>
          </p:cNvPr>
          <p:cNvSpPr/>
          <p:nvPr/>
        </p:nvSpPr>
        <p:spPr>
          <a:xfrm>
            <a:off x="5608445" y="499188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1" name="Oval 350">
            <a:extLst>
              <a:ext uri="{FF2B5EF4-FFF2-40B4-BE49-F238E27FC236}">
                <a16:creationId xmlns:a16="http://schemas.microsoft.com/office/drawing/2014/main" id="{B364D90F-D15A-12E5-CF43-548A7A0DBA7B}"/>
              </a:ext>
            </a:extLst>
          </p:cNvPr>
          <p:cNvSpPr/>
          <p:nvPr/>
        </p:nvSpPr>
        <p:spPr>
          <a:xfrm>
            <a:off x="2328312" y="4893663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CDC535F8-C2F3-2A8E-E3AB-134141D09724}"/>
              </a:ext>
            </a:extLst>
          </p:cNvPr>
          <p:cNvSpPr/>
          <p:nvPr/>
        </p:nvSpPr>
        <p:spPr>
          <a:xfrm>
            <a:off x="5834208" y="508790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E20121D8-4304-9366-29A2-CB072930F8D4}"/>
              </a:ext>
            </a:extLst>
          </p:cNvPr>
          <p:cNvSpPr/>
          <p:nvPr/>
        </p:nvSpPr>
        <p:spPr>
          <a:xfrm>
            <a:off x="6010126" y="479544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4" name="Oval 353">
            <a:extLst>
              <a:ext uri="{FF2B5EF4-FFF2-40B4-BE49-F238E27FC236}">
                <a16:creationId xmlns:a16="http://schemas.microsoft.com/office/drawing/2014/main" id="{F0915C55-98F4-E501-F3DF-69B526DE3982}"/>
              </a:ext>
            </a:extLst>
          </p:cNvPr>
          <p:cNvSpPr/>
          <p:nvPr/>
        </p:nvSpPr>
        <p:spPr>
          <a:xfrm>
            <a:off x="6218670" y="4989686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42006B7D-412A-B916-1B34-754684169C98}"/>
              </a:ext>
            </a:extLst>
          </p:cNvPr>
          <p:cNvSpPr/>
          <p:nvPr/>
        </p:nvSpPr>
        <p:spPr>
          <a:xfrm>
            <a:off x="6492797" y="4867270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C1D46DE4-C7EA-7377-7D86-C98B5FC44FFF}"/>
              </a:ext>
            </a:extLst>
          </p:cNvPr>
          <p:cNvSpPr/>
          <p:nvPr/>
        </p:nvSpPr>
        <p:spPr>
          <a:xfrm>
            <a:off x="6710139" y="5068110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AA745A01-56DE-2444-DFF3-3083DCAFC9CF}"/>
              </a:ext>
            </a:extLst>
          </p:cNvPr>
          <p:cNvSpPr/>
          <p:nvPr/>
        </p:nvSpPr>
        <p:spPr>
          <a:xfrm>
            <a:off x="2606849" y="5479347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D1C72188-9190-2DEC-D101-573E0CAFD881}"/>
              </a:ext>
            </a:extLst>
          </p:cNvPr>
          <p:cNvSpPr/>
          <p:nvPr/>
        </p:nvSpPr>
        <p:spPr>
          <a:xfrm>
            <a:off x="2941095" y="5435363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9" name="Oval 358">
            <a:extLst>
              <a:ext uri="{FF2B5EF4-FFF2-40B4-BE49-F238E27FC236}">
                <a16:creationId xmlns:a16="http://schemas.microsoft.com/office/drawing/2014/main" id="{D271EC9F-A73B-46F4-4E15-55646C70E812}"/>
              </a:ext>
            </a:extLst>
          </p:cNvPr>
          <p:cNvSpPr/>
          <p:nvPr/>
        </p:nvSpPr>
        <p:spPr>
          <a:xfrm>
            <a:off x="3309791" y="549547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0" name="Oval 359">
            <a:extLst>
              <a:ext uri="{FF2B5EF4-FFF2-40B4-BE49-F238E27FC236}">
                <a16:creationId xmlns:a16="http://schemas.microsoft.com/office/drawing/2014/main" id="{6A0997CE-9FBB-1EA3-F644-701CA839C6F9}"/>
              </a:ext>
            </a:extLst>
          </p:cNvPr>
          <p:cNvSpPr/>
          <p:nvPr/>
        </p:nvSpPr>
        <p:spPr>
          <a:xfrm>
            <a:off x="3659426" y="535764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84EE3CC3-3A26-9C5F-5474-ABD23F23CE67}"/>
              </a:ext>
            </a:extLst>
          </p:cNvPr>
          <p:cNvSpPr/>
          <p:nvPr/>
        </p:nvSpPr>
        <p:spPr>
          <a:xfrm>
            <a:off x="3925132" y="548521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1566688C-89F6-1622-06D6-DFCCD8D1ABE5}"/>
              </a:ext>
            </a:extLst>
          </p:cNvPr>
          <p:cNvSpPr/>
          <p:nvPr/>
        </p:nvSpPr>
        <p:spPr>
          <a:xfrm>
            <a:off x="4213201" y="538405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BC9CD8DF-6B61-4260-14FC-77112B3E22CE}"/>
              </a:ext>
            </a:extLst>
          </p:cNvPr>
          <p:cNvSpPr/>
          <p:nvPr/>
        </p:nvSpPr>
        <p:spPr>
          <a:xfrm>
            <a:off x="4487697" y="53972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EDA455C6-EAD2-4762-A242-F25A6F162AAA}"/>
              </a:ext>
            </a:extLst>
          </p:cNvPr>
          <p:cNvSpPr/>
          <p:nvPr/>
        </p:nvSpPr>
        <p:spPr>
          <a:xfrm>
            <a:off x="4819009" y="550427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CCD798B0-4AC2-FD84-6741-7ACE38DF24FB}"/>
              </a:ext>
            </a:extLst>
          </p:cNvPr>
          <p:cNvSpPr/>
          <p:nvPr/>
        </p:nvSpPr>
        <p:spPr>
          <a:xfrm>
            <a:off x="5062370" y="519934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8B5533C0-BE45-156D-1683-D4F67D3EC9F7}"/>
              </a:ext>
            </a:extLst>
          </p:cNvPr>
          <p:cNvSpPr/>
          <p:nvPr/>
        </p:nvSpPr>
        <p:spPr>
          <a:xfrm>
            <a:off x="5342739" y="529388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7" name="Oval 366">
            <a:extLst>
              <a:ext uri="{FF2B5EF4-FFF2-40B4-BE49-F238E27FC236}">
                <a16:creationId xmlns:a16="http://schemas.microsoft.com/office/drawing/2014/main" id="{38A792BE-6E56-7971-6DD3-59631C91CEB0}"/>
              </a:ext>
            </a:extLst>
          </p:cNvPr>
          <p:cNvSpPr/>
          <p:nvPr/>
        </p:nvSpPr>
        <p:spPr>
          <a:xfrm>
            <a:off x="5608445" y="539577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8" name="Oval 367">
            <a:extLst>
              <a:ext uri="{FF2B5EF4-FFF2-40B4-BE49-F238E27FC236}">
                <a16:creationId xmlns:a16="http://schemas.microsoft.com/office/drawing/2014/main" id="{87801E48-81CD-CA00-D48C-9D96B9BDA055}"/>
              </a:ext>
            </a:extLst>
          </p:cNvPr>
          <p:cNvSpPr/>
          <p:nvPr/>
        </p:nvSpPr>
        <p:spPr>
          <a:xfrm>
            <a:off x="2328312" y="529755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9" name="Oval 368">
            <a:extLst>
              <a:ext uri="{FF2B5EF4-FFF2-40B4-BE49-F238E27FC236}">
                <a16:creationId xmlns:a16="http://schemas.microsoft.com/office/drawing/2014/main" id="{4D5DF317-92E6-786B-5484-2D019230DCB1}"/>
              </a:ext>
            </a:extLst>
          </p:cNvPr>
          <p:cNvSpPr/>
          <p:nvPr/>
        </p:nvSpPr>
        <p:spPr>
          <a:xfrm>
            <a:off x="5834208" y="549180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0" name="Oval 369">
            <a:extLst>
              <a:ext uri="{FF2B5EF4-FFF2-40B4-BE49-F238E27FC236}">
                <a16:creationId xmlns:a16="http://schemas.microsoft.com/office/drawing/2014/main" id="{C5DC3B7D-C1FE-328A-C74F-A98B0E9A8D06}"/>
              </a:ext>
            </a:extLst>
          </p:cNvPr>
          <p:cNvSpPr/>
          <p:nvPr/>
        </p:nvSpPr>
        <p:spPr>
          <a:xfrm>
            <a:off x="6010126" y="5199340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1" name="Oval 370">
            <a:extLst>
              <a:ext uri="{FF2B5EF4-FFF2-40B4-BE49-F238E27FC236}">
                <a16:creationId xmlns:a16="http://schemas.microsoft.com/office/drawing/2014/main" id="{1FCA7E4B-7397-EF7A-FE01-B37F4F2C3068}"/>
              </a:ext>
            </a:extLst>
          </p:cNvPr>
          <p:cNvSpPr/>
          <p:nvPr/>
        </p:nvSpPr>
        <p:spPr>
          <a:xfrm>
            <a:off x="6218670" y="539358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2" name="Oval 371">
            <a:extLst>
              <a:ext uri="{FF2B5EF4-FFF2-40B4-BE49-F238E27FC236}">
                <a16:creationId xmlns:a16="http://schemas.microsoft.com/office/drawing/2014/main" id="{9B50AB61-DCF5-F134-46E3-E76B7742D03F}"/>
              </a:ext>
            </a:extLst>
          </p:cNvPr>
          <p:cNvSpPr/>
          <p:nvPr/>
        </p:nvSpPr>
        <p:spPr>
          <a:xfrm>
            <a:off x="6492797" y="5271166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7C9C2ACD-431A-474C-AEC0-9B227A8753EF}"/>
              </a:ext>
            </a:extLst>
          </p:cNvPr>
          <p:cNvSpPr/>
          <p:nvPr/>
        </p:nvSpPr>
        <p:spPr>
          <a:xfrm>
            <a:off x="6710139" y="547200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7A4C405A-947F-32DD-C933-4A69E53B3E98}"/>
              </a:ext>
            </a:extLst>
          </p:cNvPr>
          <p:cNvSpPr/>
          <p:nvPr/>
        </p:nvSpPr>
        <p:spPr>
          <a:xfrm>
            <a:off x="2941095" y="591625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6B758E5D-FABC-4D32-2A87-7353640878F5}"/>
              </a:ext>
            </a:extLst>
          </p:cNvPr>
          <p:cNvSpPr/>
          <p:nvPr/>
        </p:nvSpPr>
        <p:spPr>
          <a:xfrm>
            <a:off x="3659426" y="583854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5D766B82-FFB5-7045-339F-68F7CB4DA122}"/>
              </a:ext>
            </a:extLst>
          </p:cNvPr>
          <p:cNvSpPr/>
          <p:nvPr/>
        </p:nvSpPr>
        <p:spPr>
          <a:xfrm>
            <a:off x="4213201" y="586494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577CEB06-2042-6C9C-6560-1410A7C5B506}"/>
              </a:ext>
            </a:extLst>
          </p:cNvPr>
          <p:cNvSpPr/>
          <p:nvPr/>
        </p:nvSpPr>
        <p:spPr>
          <a:xfrm>
            <a:off x="4487697" y="58781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16FDD200-6AFD-B0F6-495D-25CF5C2AE217}"/>
              </a:ext>
            </a:extLst>
          </p:cNvPr>
          <p:cNvSpPr/>
          <p:nvPr/>
        </p:nvSpPr>
        <p:spPr>
          <a:xfrm>
            <a:off x="5062370" y="568023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3DC50ED1-A863-A4CE-DD2F-4ECEC925FE9A}"/>
              </a:ext>
            </a:extLst>
          </p:cNvPr>
          <p:cNvSpPr/>
          <p:nvPr/>
        </p:nvSpPr>
        <p:spPr>
          <a:xfrm>
            <a:off x="5342739" y="5774776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0FF9414A-6926-CFD3-C2FE-3350A33FC9D8}"/>
              </a:ext>
            </a:extLst>
          </p:cNvPr>
          <p:cNvSpPr/>
          <p:nvPr/>
        </p:nvSpPr>
        <p:spPr>
          <a:xfrm>
            <a:off x="5608445" y="587666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7557DB51-9C88-6189-452C-678E317E2F93}"/>
              </a:ext>
            </a:extLst>
          </p:cNvPr>
          <p:cNvSpPr/>
          <p:nvPr/>
        </p:nvSpPr>
        <p:spPr>
          <a:xfrm>
            <a:off x="2328312" y="577844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9958E910-404F-31F7-2764-03ABEA5DD4BD}"/>
              </a:ext>
            </a:extLst>
          </p:cNvPr>
          <p:cNvSpPr/>
          <p:nvPr/>
        </p:nvSpPr>
        <p:spPr>
          <a:xfrm>
            <a:off x="6010126" y="5680230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EC90E9DA-A762-DFB4-ACF4-466EFBC0160F}"/>
              </a:ext>
            </a:extLst>
          </p:cNvPr>
          <p:cNvSpPr/>
          <p:nvPr/>
        </p:nvSpPr>
        <p:spPr>
          <a:xfrm>
            <a:off x="6218670" y="5874472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AB1E60AF-4C71-257F-2DD5-A66F89386D61}"/>
              </a:ext>
            </a:extLst>
          </p:cNvPr>
          <p:cNvSpPr/>
          <p:nvPr/>
        </p:nvSpPr>
        <p:spPr>
          <a:xfrm>
            <a:off x="6492797" y="575205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811EF023-DBB1-8150-3B74-A5D16C35920C}"/>
              </a:ext>
            </a:extLst>
          </p:cNvPr>
          <p:cNvSpPr/>
          <p:nvPr/>
        </p:nvSpPr>
        <p:spPr>
          <a:xfrm>
            <a:off x="2754908" y="1906717"/>
            <a:ext cx="3604932" cy="360493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Adaptive Measurements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89109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RTPS Phase Switching Modes</a:t>
            </a:r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342954-99FA-5332-A84C-661B1F75045F}"/>
              </a:ext>
            </a:extLst>
          </p:cNvPr>
          <p:cNvSpPr/>
          <p:nvPr/>
        </p:nvSpPr>
        <p:spPr>
          <a:xfrm>
            <a:off x="1657350" y="2266950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1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E5C9074-4E3D-2E08-10EE-FE01C9F426A6}"/>
              </a:ext>
            </a:extLst>
          </p:cNvPr>
          <p:cNvSpPr/>
          <p:nvPr/>
        </p:nvSpPr>
        <p:spPr>
          <a:xfrm>
            <a:off x="3384550" y="2266950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2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C89C3A-678F-6598-21B4-FB6BFED9F3C0}"/>
              </a:ext>
            </a:extLst>
          </p:cNvPr>
          <p:cNvSpPr/>
          <p:nvPr/>
        </p:nvSpPr>
        <p:spPr>
          <a:xfrm>
            <a:off x="5111750" y="2266950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3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44403F8-5DAD-401A-D721-C4A736A94D05}"/>
              </a:ext>
            </a:extLst>
          </p:cNvPr>
          <p:cNvSpPr/>
          <p:nvPr/>
        </p:nvSpPr>
        <p:spPr>
          <a:xfrm rot="5400000">
            <a:off x="6838950" y="2266950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0998500-3916-4727-FA4C-AC0B6E8F6565}"/>
              </a:ext>
            </a:extLst>
          </p:cNvPr>
          <p:cNvSpPr/>
          <p:nvPr/>
        </p:nvSpPr>
        <p:spPr>
          <a:xfrm>
            <a:off x="1657350" y="3891622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1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E6FF41-57F3-5148-0E92-C503CFB40CF2}"/>
              </a:ext>
            </a:extLst>
          </p:cNvPr>
          <p:cNvSpPr/>
          <p:nvPr/>
        </p:nvSpPr>
        <p:spPr>
          <a:xfrm>
            <a:off x="3384550" y="3891622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2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98FAD45-6E9A-FA2C-35B1-223DFE3214B3}"/>
              </a:ext>
            </a:extLst>
          </p:cNvPr>
          <p:cNvSpPr/>
          <p:nvPr/>
        </p:nvSpPr>
        <p:spPr>
          <a:xfrm>
            <a:off x="5111750" y="3891622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3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2749141E-D8BE-AA7E-5901-D08C7A1F4E6E}"/>
              </a:ext>
            </a:extLst>
          </p:cNvPr>
          <p:cNvSpPr/>
          <p:nvPr/>
        </p:nvSpPr>
        <p:spPr>
          <a:xfrm rot="5400000">
            <a:off x="6838950" y="3891622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07A12F8-74B9-358E-89C0-8E006032592D}"/>
              </a:ext>
            </a:extLst>
          </p:cNvPr>
          <p:cNvCxnSpPr/>
          <p:nvPr/>
        </p:nvCxnSpPr>
        <p:spPr>
          <a:xfrm>
            <a:off x="514350" y="3429000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9607A81-86AE-5EBD-FF9A-B936F7D7BD4A}"/>
              </a:ext>
            </a:extLst>
          </p:cNvPr>
          <p:cNvCxnSpPr>
            <a:cxnSpLocks/>
          </p:cNvCxnSpPr>
          <p:nvPr/>
        </p:nvCxnSpPr>
        <p:spPr>
          <a:xfrm flipV="1">
            <a:off x="1174750" y="259715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04CB757-54AB-6F8C-60D1-038FC5E63D92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2901950" y="260667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EF63DF2-17E0-9C8A-3553-842FD40637C9}"/>
              </a:ext>
            </a:extLst>
          </p:cNvPr>
          <p:cNvCxnSpPr>
            <a:cxnSpLocks/>
          </p:cNvCxnSpPr>
          <p:nvPr/>
        </p:nvCxnSpPr>
        <p:spPr>
          <a:xfrm>
            <a:off x="4629150" y="260667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8150312-93E4-307A-F80B-97C802300CB9}"/>
              </a:ext>
            </a:extLst>
          </p:cNvPr>
          <p:cNvCxnSpPr>
            <a:cxnSpLocks/>
          </p:cNvCxnSpPr>
          <p:nvPr/>
        </p:nvCxnSpPr>
        <p:spPr>
          <a:xfrm>
            <a:off x="635635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C551E0B-123C-E00C-D6E9-3DCC2F5C8503}"/>
              </a:ext>
            </a:extLst>
          </p:cNvPr>
          <p:cNvCxnSpPr>
            <a:cxnSpLocks/>
          </p:cNvCxnSpPr>
          <p:nvPr/>
        </p:nvCxnSpPr>
        <p:spPr>
          <a:xfrm>
            <a:off x="2901950" y="423134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402280A-6997-1CC0-3807-2CB4C933FBEA}"/>
              </a:ext>
            </a:extLst>
          </p:cNvPr>
          <p:cNvCxnSpPr>
            <a:cxnSpLocks/>
          </p:cNvCxnSpPr>
          <p:nvPr/>
        </p:nvCxnSpPr>
        <p:spPr>
          <a:xfrm>
            <a:off x="4629150" y="423134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3351C22-B32A-EC1E-CBAC-0F67D4B35290}"/>
              </a:ext>
            </a:extLst>
          </p:cNvPr>
          <p:cNvCxnSpPr>
            <a:cxnSpLocks/>
          </p:cNvCxnSpPr>
          <p:nvPr/>
        </p:nvCxnSpPr>
        <p:spPr>
          <a:xfrm>
            <a:off x="6356350" y="423134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385120A-7225-77AC-545A-34645149B46D}"/>
              </a:ext>
            </a:extLst>
          </p:cNvPr>
          <p:cNvCxnSpPr/>
          <p:nvPr/>
        </p:nvCxnSpPr>
        <p:spPr>
          <a:xfrm>
            <a:off x="8001000" y="3418547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4674561-FFFC-6FFE-B1F9-22528B9649F3}"/>
              </a:ext>
            </a:extLst>
          </p:cNvPr>
          <p:cNvCxnSpPr>
            <a:cxnSpLocks/>
          </p:cNvCxnSpPr>
          <p:nvPr/>
        </p:nvCxnSpPr>
        <p:spPr>
          <a:xfrm>
            <a:off x="117475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578C643-7F4E-F533-E7C3-6D960E5247A4}"/>
              </a:ext>
            </a:extLst>
          </p:cNvPr>
          <p:cNvCxnSpPr>
            <a:cxnSpLocks/>
          </p:cNvCxnSpPr>
          <p:nvPr/>
        </p:nvCxnSpPr>
        <p:spPr>
          <a:xfrm>
            <a:off x="1174750" y="423134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472684-CFAE-AF3F-4EAE-BA7DF5C3254C}"/>
              </a:ext>
            </a:extLst>
          </p:cNvPr>
          <p:cNvCxnSpPr>
            <a:cxnSpLocks/>
          </p:cNvCxnSpPr>
          <p:nvPr/>
        </p:nvCxnSpPr>
        <p:spPr>
          <a:xfrm>
            <a:off x="751840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0F04936-A10A-98F8-87CE-79BB0496FBBB}"/>
              </a:ext>
            </a:extLst>
          </p:cNvPr>
          <p:cNvCxnSpPr>
            <a:cxnSpLocks/>
          </p:cNvCxnSpPr>
          <p:nvPr/>
        </p:nvCxnSpPr>
        <p:spPr>
          <a:xfrm>
            <a:off x="7518400" y="423134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C26FD-0B3C-400B-99DA-689D71A4D417}"/>
              </a:ext>
            </a:extLst>
          </p:cNvPr>
          <p:cNvCxnSpPr>
            <a:cxnSpLocks/>
          </p:cNvCxnSpPr>
          <p:nvPr/>
        </p:nvCxnSpPr>
        <p:spPr>
          <a:xfrm flipV="1">
            <a:off x="8001000" y="259715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88427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0BD976F-48A1-8BDE-0C13-31A2475A77B6}"/>
              </a:ext>
            </a:extLst>
          </p:cNvPr>
          <p:cNvCxnSpPr/>
          <p:nvPr/>
        </p:nvCxnSpPr>
        <p:spPr>
          <a:xfrm flipV="1">
            <a:off x="1924050" y="1962150"/>
            <a:ext cx="711200" cy="1181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E342954-99FA-5332-A84C-661B1F75045F}"/>
                  </a:ext>
                </a:extLst>
              </p:cNvPr>
              <p:cNvSpPr/>
              <p:nvPr/>
            </p:nvSpPr>
            <p:spPr>
              <a:xfrm>
                <a:off x="1657350" y="2266950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E342954-99FA-5332-A84C-661B1F750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350" y="2266950"/>
                <a:ext cx="1244600" cy="6794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5C9074-4E3D-2E08-10EE-FE01C9F426A6}"/>
                  </a:ext>
                </a:extLst>
              </p:cNvPr>
              <p:cNvSpPr/>
              <p:nvPr/>
            </p:nvSpPr>
            <p:spPr>
              <a:xfrm>
                <a:off x="3384550" y="2266950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5C9074-4E3D-2E08-10EE-FE01C9F426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550" y="2266950"/>
                <a:ext cx="1244600" cy="6794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5C89C3A-678F-6598-21B4-FB6BFED9F3C0}"/>
                  </a:ext>
                </a:extLst>
              </p:cNvPr>
              <p:cNvSpPr/>
              <p:nvPr/>
            </p:nvSpPr>
            <p:spPr>
              <a:xfrm>
                <a:off x="5111750" y="2266950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5C89C3A-678F-6598-21B4-FB6BFED9F3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750" y="2266950"/>
                <a:ext cx="1244600" cy="6794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44403F8-5DAD-401A-D721-C4A736A94D05}"/>
              </a:ext>
            </a:extLst>
          </p:cNvPr>
          <p:cNvSpPr/>
          <p:nvPr/>
        </p:nvSpPr>
        <p:spPr>
          <a:xfrm rot="5400000">
            <a:off x="6838950" y="2266950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07A12F8-74B9-358E-89C0-8E006032592D}"/>
              </a:ext>
            </a:extLst>
          </p:cNvPr>
          <p:cNvCxnSpPr/>
          <p:nvPr/>
        </p:nvCxnSpPr>
        <p:spPr>
          <a:xfrm>
            <a:off x="514350" y="3429000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9607A81-86AE-5EBD-FF9A-B936F7D7BD4A}"/>
              </a:ext>
            </a:extLst>
          </p:cNvPr>
          <p:cNvCxnSpPr>
            <a:cxnSpLocks/>
          </p:cNvCxnSpPr>
          <p:nvPr/>
        </p:nvCxnSpPr>
        <p:spPr>
          <a:xfrm flipV="1">
            <a:off x="1174750" y="259715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04CB757-54AB-6F8C-60D1-038FC5E63D92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2901950" y="260667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EF63DF2-17E0-9C8A-3553-842FD40637C9}"/>
              </a:ext>
            </a:extLst>
          </p:cNvPr>
          <p:cNvCxnSpPr>
            <a:cxnSpLocks/>
          </p:cNvCxnSpPr>
          <p:nvPr/>
        </p:nvCxnSpPr>
        <p:spPr>
          <a:xfrm>
            <a:off x="4629150" y="260667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8150312-93E4-307A-F80B-97C802300CB9}"/>
              </a:ext>
            </a:extLst>
          </p:cNvPr>
          <p:cNvCxnSpPr>
            <a:cxnSpLocks/>
          </p:cNvCxnSpPr>
          <p:nvPr/>
        </p:nvCxnSpPr>
        <p:spPr>
          <a:xfrm>
            <a:off x="635635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385120A-7225-77AC-545A-34645149B46D}"/>
              </a:ext>
            </a:extLst>
          </p:cNvPr>
          <p:cNvCxnSpPr/>
          <p:nvPr/>
        </p:nvCxnSpPr>
        <p:spPr>
          <a:xfrm>
            <a:off x="8001000" y="3418547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4674561-FFFC-6FFE-B1F9-22528B9649F3}"/>
              </a:ext>
            </a:extLst>
          </p:cNvPr>
          <p:cNvCxnSpPr>
            <a:cxnSpLocks/>
          </p:cNvCxnSpPr>
          <p:nvPr/>
        </p:nvCxnSpPr>
        <p:spPr>
          <a:xfrm>
            <a:off x="117475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472684-CFAE-AF3F-4EAE-BA7DF5C3254C}"/>
              </a:ext>
            </a:extLst>
          </p:cNvPr>
          <p:cNvCxnSpPr>
            <a:cxnSpLocks/>
          </p:cNvCxnSpPr>
          <p:nvPr/>
        </p:nvCxnSpPr>
        <p:spPr>
          <a:xfrm>
            <a:off x="751840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C26FD-0B3C-400B-99DA-689D71A4D417}"/>
              </a:ext>
            </a:extLst>
          </p:cNvPr>
          <p:cNvCxnSpPr>
            <a:cxnSpLocks/>
          </p:cNvCxnSpPr>
          <p:nvPr/>
        </p:nvCxnSpPr>
        <p:spPr>
          <a:xfrm flipV="1">
            <a:off x="8001000" y="259715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itle 5">
            <a:extLst>
              <a:ext uri="{FF2B5EF4-FFF2-40B4-BE49-F238E27FC236}">
                <a16:creationId xmlns:a16="http://schemas.microsoft.com/office/drawing/2014/main" id="{D9355A26-DB5A-4217-508F-E88A1D121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RTPS Phase Switching Modes</a:t>
            </a:r>
            <a:endParaRPr lang="en-CA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662ED9-60BA-09A4-2D96-EC6579341BB4}"/>
              </a:ext>
            </a:extLst>
          </p:cNvPr>
          <p:cNvCxnSpPr/>
          <p:nvPr/>
        </p:nvCxnSpPr>
        <p:spPr>
          <a:xfrm flipV="1">
            <a:off x="1924050" y="3586821"/>
            <a:ext cx="711200" cy="1181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E402BF-68C4-1FCE-3D0A-F67BE374CE2C}"/>
                  </a:ext>
                </a:extLst>
              </p:cNvPr>
              <p:cNvSpPr/>
              <p:nvPr/>
            </p:nvSpPr>
            <p:spPr>
              <a:xfrm>
                <a:off x="1657350" y="3891621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E402BF-68C4-1FCE-3D0A-F67BE374C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350" y="3891621"/>
                <a:ext cx="1244600" cy="6794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9987BF4-0895-3EDD-C8BD-BA082F3DA806}"/>
                  </a:ext>
                </a:extLst>
              </p:cNvPr>
              <p:cNvSpPr/>
              <p:nvPr/>
            </p:nvSpPr>
            <p:spPr>
              <a:xfrm>
                <a:off x="3384550" y="3891621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9987BF4-0895-3EDD-C8BD-BA082F3DA8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550" y="3891621"/>
                <a:ext cx="1244600" cy="6794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3B6DA84-3ED8-71C9-A974-59C2D47DCAF4}"/>
                  </a:ext>
                </a:extLst>
              </p:cNvPr>
              <p:cNvSpPr/>
              <p:nvPr/>
            </p:nvSpPr>
            <p:spPr>
              <a:xfrm>
                <a:off x="5111750" y="3891621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3B6DA84-3ED8-71C9-A974-59C2D47DC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750" y="3891621"/>
                <a:ext cx="1244600" cy="6794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86D0CA1-4E27-F357-ED78-2A9A83CDD3FA}"/>
              </a:ext>
            </a:extLst>
          </p:cNvPr>
          <p:cNvSpPr/>
          <p:nvPr/>
        </p:nvSpPr>
        <p:spPr>
          <a:xfrm rot="5400000">
            <a:off x="6838950" y="3891621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4D23F8-A2FF-6FD8-A3FA-C8B53F033AE4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2901950" y="4231346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027C819-0300-CD03-AFDD-2C06C5509FD1}"/>
              </a:ext>
            </a:extLst>
          </p:cNvPr>
          <p:cNvCxnSpPr>
            <a:cxnSpLocks/>
          </p:cNvCxnSpPr>
          <p:nvPr/>
        </p:nvCxnSpPr>
        <p:spPr>
          <a:xfrm>
            <a:off x="4629150" y="4231346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A0F3791-4F23-7098-DBCE-45306337817F}"/>
              </a:ext>
            </a:extLst>
          </p:cNvPr>
          <p:cNvCxnSpPr>
            <a:cxnSpLocks/>
          </p:cNvCxnSpPr>
          <p:nvPr/>
        </p:nvCxnSpPr>
        <p:spPr>
          <a:xfrm>
            <a:off x="6356350" y="4228171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3F3FD9E-ADAE-2332-3487-2D32F1E85FB5}"/>
              </a:ext>
            </a:extLst>
          </p:cNvPr>
          <p:cNvCxnSpPr>
            <a:cxnSpLocks/>
          </p:cNvCxnSpPr>
          <p:nvPr/>
        </p:nvCxnSpPr>
        <p:spPr>
          <a:xfrm>
            <a:off x="1174750" y="4228171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E7E4AA5-63F7-EB2A-74FD-BF0D37D57522}"/>
              </a:ext>
            </a:extLst>
          </p:cNvPr>
          <p:cNvCxnSpPr>
            <a:cxnSpLocks/>
          </p:cNvCxnSpPr>
          <p:nvPr/>
        </p:nvCxnSpPr>
        <p:spPr>
          <a:xfrm>
            <a:off x="7518400" y="4228171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742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0BD976F-48A1-8BDE-0C13-31A2475A77B6}"/>
              </a:ext>
            </a:extLst>
          </p:cNvPr>
          <p:cNvCxnSpPr/>
          <p:nvPr/>
        </p:nvCxnSpPr>
        <p:spPr>
          <a:xfrm flipV="1">
            <a:off x="3651250" y="2012950"/>
            <a:ext cx="711200" cy="1181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E342954-99FA-5332-A84C-661B1F75045F}"/>
                  </a:ext>
                </a:extLst>
              </p:cNvPr>
              <p:cNvSpPr/>
              <p:nvPr/>
            </p:nvSpPr>
            <p:spPr>
              <a:xfrm>
                <a:off x="1657350" y="2266950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E342954-99FA-5332-A84C-661B1F750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350" y="2266950"/>
                <a:ext cx="1244600" cy="6794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5C9074-4E3D-2E08-10EE-FE01C9F426A6}"/>
                  </a:ext>
                </a:extLst>
              </p:cNvPr>
              <p:cNvSpPr/>
              <p:nvPr/>
            </p:nvSpPr>
            <p:spPr>
              <a:xfrm>
                <a:off x="3384550" y="2266950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−60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5C9074-4E3D-2E08-10EE-FE01C9F426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550" y="2266950"/>
                <a:ext cx="1244600" cy="6794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5C89C3A-678F-6598-21B4-FB6BFED9F3C0}"/>
                  </a:ext>
                </a:extLst>
              </p:cNvPr>
              <p:cNvSpPr/>
              <p:nvPr/>
            </p:nvSpPr>
            <p:spPr>
              <a:xfrm>
                <a:off x="5111750" y="2266950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5C89C3A-678F-6598-21B4-FB6BFED9F3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750" y="2266950"/>
                <a:ext cx="1244600" cy="6794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44403F8-5DAD-401A-D721-C4A736A94D05}"/>
              </a:ext>
            </a:extLst>
          </p:cNvPr>
          <p:cNvSpPr/>
          <p:nvPr/>
        </p:nvSpPr>
        <p:spPr>
          <a:xfrm rot="5400000">
            <a:off x="6838950" y="2266950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07A12F8-74B9-358E-89C0-8E006032592D}"/>
              </a:ext>
            </a:extLst>
          </p:cNvPr>
          <p:cNvCxnSpPr/>
          <p:nvPr/>
        </p:nvCxnSpPr>
        <p:spPr>
          <a:xfrm>
            <a:off x="514350" y="3429000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9607A81-86AE-5EBD-FF9A-B936F7D7BD4A}"/>
              </a:ext>
            </a:extLst>
          </p:cNvPr>
          <p:cNvCxnSpPr>
            <a:cxnSpLocks/>
          </p:cNvCxnSpPr>
          <p:nvPr/>
        </p:nvCxnSpPr>
        <p:spPr>
          <a:xfrm flipV="1">
            <a:off x="1174750" y="259715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04CB757-54AB-6F8C-60D1-038FC5E63D92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2901950" y="260667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EF63DF2-17E0-9C8A-3553-842FD40637C9}"/>
              </a:ext>
            </a:extLst>
          </p:cNvPr>
          <p:cNvCxnSpPr>
            <a:cxnSpLocks/>
          </p:cNvCxnSpPr>
          <p:nvPr/>
        </p:nvCxnSpPr>
        <p:spPr>
          <a:xfrm>
            <a:off x="4629150" y="260667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8150312-93E4-307A-F80B-97C802300CB9}"/>
              </a:ext>
            </a:extLst>
          </p:cNvPr>
          <p:cNvCxnSpPr>
            <a:cxnSpLocks/>
          </p:cNvCxnSpPr>
          <p:nvPr/>
        </p:nvCxnSpPr>
        <p:spPr>
          <a:xfrm>
            <a:off x="635635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385120A-7225-77AC-545A-34645149B46D}"/>
              </a:ext>
            </a:extLst>
          </p:cNvPr>
          <p:cNvCxnSpPr/>
          <p:nvPr/>
        </p:nvCxnSpPr>
        <p:spPr>
          <a:xfrm>
            <a:off x="8001000" y="3418547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4674561-FFFC-6FFE-B1F9-22528B9649F3}"/>
              </a:ext>
            </a:extLst>
          </p:cNvPr>
          <p:cNvCxnSpPr>
            <a:cxnSpLocks/>
          </p:cNvCxnSpPr>
          <p:nvPr/>
        </p:nvCxnSpPr>
        <p:spPr>
          <a:xfrm>
            <a:off x="117475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472684-CFAE-AF3F-4EAE-BA7DF5C3254C}"/>
              </a:ext>
            </a:extLst>
          </p:cNvPr>
          <p:cNvCxnSpPr>
            <a:cxnSpLocks/>
          </p:cNvCxnSpPr>
          <p:nvPr/>
        </p:nvCxnSpPr>
        <p:spPr>
          <a:xfrm>
            <a:off x="751840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C26FD-0B3C-400B-99DA-689D71A4D417}"/>
              </a:ext>
            </a:extLst>
          </p:cNvPr>
          <p:cNvCxnSpPr>
            <a:cxnSpLocks/>
          </p:cNvCxnSpPr>
          <p:nvPr/>
        </p:nvCxnSpPr>
        <p:spPr>
          <a:xfrm flipV="1">
            <a:off x="8001000" y="259715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itle 5">
            <a:extLst>
              <a:ext uri="{FF2B5EF4-FFF2-40B4-BE49-F238E27FC236}">
                <a16:creationId xmlns:a16="http://schemas.microsoft.com/office/drawing/2014/main" id="{D9355A26-DB5A-4217-508F-E88A1D121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RTPS Phase Switching Modes</a:t>
            </a:r>
            <a:endParaRPr lang="en-CA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662ED9-60BA-09A4-2D96-EC6579341BB4}"/>
              </a:ext>
            </a:extLst>
          </p:cNvPr>
          <p:cNvCxnSpPr/>
          <p:nvPr/>
        </p:nvCxnSpPr>
        <p:spPr>
          <a:xfrm flipV="1">
            <a:off x="3651250" y="3637621"/>
            <a:ext cx="711200" cy="1181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E402BF-68C4-1FCE-3D0A-F67BE374CE2C}"/>
                  </a:ext>
                </a:extLst>
              </p:cNvPr>
              <p:cNvSpPr/>
              <p:nvPr/>
            </p:nvSpPr>
            <p:spPr>
              <a:xfrm>
                <a:off x="1657350" y="3891621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E402BF-68C4-1FCE-3D0A-F67BE374C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350" y="3891621"/>
                <a:ext cx="1244600" cy="6794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9987BF4-0895-3EDD-C8BD-BA082F3DA806}"/>
                  </a:ext>
                </a:extLst>
              </p:cNvPr>
              <p:cNvSpPr/>
              <p:nvPr/>
            </p:nvSpPr>
            <p:spPr>
              <a:xfrm>
                <a:off x="3384550" y="3891621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−60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9987BF4-0895-3EDD-C8BD-BA082F3DA8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550" y="3891621"/>
                <a:ext cx="1244600" cy="6794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3B6DA84-3ED8-71C9-A974-59C2D47DCAF4}"/>
                  </a:ext>
                </a:extLst>
              </p:cNvPr>
              <p:cNvSpPr/>
              <p:nvPr/>
            </p:nvSpPr>
            <p:spPr>
              <a:xfrm>
                <a:off x="5111750" y="3891621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3B6DA84-3ED8-71C9-A974-59C2D47DC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750" y="3891621"/>
                <a:ext cx="1244600" cy="6794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86D0CA1-4E27-F357-ED78-2A9A83CDD3FA}"/>
              </a:ext>
            </a:extLst>
          </p:cNvPr>
          <p:cNvSpPr/>
          <p:nvPr/>
        </p:nvSpPr>
        <p:spPr>
          <a:xfrm rot="5400000">
            <a:off x="6838950" y="3891621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4D23F8-A2FF-6FD8-A3FA-C8B53F033AE4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2901950" y="4231346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027C819-0300-CD03-AFDD-2C06C5509FD1}"/>
              </a:ext>
            </a:extLst>
          </p:cNvPr>
          <p:cNvCxnSpPr>
            <a:cxnSpLocks/>
          </p:cNvCxnSpPr>
          <p:nvPr/>
        </p:nvCxnSpPr>
        <p:spPr>
          <a:xfrm>
            <a:off x="4629150" y="4231346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A0F3791-4F23-7098-DBCE-45306337817F}"/>
              </a:ext>
            </a:extLst>
          </p:cNvPr>
          <p:cNvCxnSpPr>
            <a:cxnSpLocks/>
          </p:cNvCxnSpPr>
          <p:nvPr/>
        </p:nvCxnSpPr>
        <p:spPr>
          <a:xfrm>
            <a:off x="6356350" y="4228171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3F3FD9E-ADAE-2332-3487-2D32F1E85FB5}"/>
              </a:ext>
            </a:extLst>
          </p:cNvPr>
          <p:cNvCxnSpPr>
            <a:cxnSpLocks/>
          </p:cNvCxnSpPr>
          <p:nvPr/>
        </p:nvCxnSpPr>
        <p:spPr>
          <a:xfrm>
            <a:off x="1174750" y="4228171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E7E4AA5-63F7-EB2A-74FD-BF0D37D57522}"/>
              </a:ext>
            </a:extLst>
          </p:cNvPr>
          <p:cNvCxnSpPr>
            <a:cxnSpLocks/>
          </p:cNvCxnSpPr>
          <p:nvPr/>
        </p:nvCxnSpPr>
        <p:spPr>
          <a:xfrm>
            <a:off x="7518400" y="4228171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0038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0BD976F-48A1-8BDE-0C13-31A2475A77B6}"/>
              </a:ext>
            </a:extLst>
          </p:cNvPr>
          <p:cNvCxnSpPr/>
          <p:nvPr/>
        </p:nvCxnSpPr>
        <p:spPr>
          <a:xfrm flipV="1">
            <a:off x="1924050" y="2012950"/>
            <a:ext cx="711200" cy="1181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E342954-99FA-5332-A84C-661B1F75045F}"/>
                  </a:ext>
                </a:extLst>
              </p:cNvPr>
              <p:cNvSpPr/>
              <p:nvPr/>
            </p:nvSpPr>
            <p:spPr>
              <a:xfrm>
                <a:off x="1657350" y="2266950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E342954-99FA-5332-A84C-661B1F750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350" y="2266950"/>
                <a:ext cx="1244600" cy="6794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5C9074-4E3D-2E08-10EE-FE01C9F426A6}"/>
                  </a:ext>
                </a:extLst>
              </p:cNvPr>
              <p:cNvSpPr/>
              <p:nvPr/>
            </p:nvSpPr>
            <p:spPr>
              <a:xfrm>
                <a:off x="3384550" y="2266950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/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5C9074-4E3D-2E08-10EE-FE01C9F426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550" y="2266950"/>
                <a:ext cx="1244600" cy="6794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5C89C3A-678F-6598-21B4-FB6BFED9F3C0}"/>
                  </a:ext>
                </a:extLst>
              </p:cNvPr>
              <p:cNvSpPr/>
              <p:nvPr/>
            </p:nvSpPr>
            <p:spPr>
              <a:xfrm>
                <a:off x="5111750" y="2266950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5C89C3A-678F-6598-21B4-FB6BFED9F3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750" y="2266950"/>
                <a:ext cx="1244600" cy="6794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44403F8-5DAD-401A-D721-C4A736A94D05}"/>
              </a:ext>
            </a:extLst>
          </p:cNvPr>
          <p:cNvSpPr/>
          <p:nvPr/>
        </p:nvSpPr>
        <p:spPr>
          <a:xfrm rot="5400000">
            <a:off x="6838950" y="2266950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07A12F8-74B9-358E-89C0-8E006032592D}"/>
              </a:ext>
            </a:extLst>
          </p:cNvPr>
          <p:cNvCxnSpPr/>
          <p:nvPr/>
        </p:nvCxnSpPr>
        <p:spPr>
          <a:xfrm>
            <a:off x="514350" y="3429000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9607A81-86AE-5EBD-FF9A-B936F7D7BD4A}"/>
              </a:ext>
            </a:extLst>
          </p:cNvPr>
          <p:cNvCxnSpPr>
            <a:cxnSpLocks/>
          </p:cNvCxnSpPr>
          <p:nvPr/>
        </p:nvCxnSpPr>
        <p:spPr>
          <a:xfrm flipV="1">
            <a:off x="1174750" y="259715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04CB757-54AB-6F8C-60D1-038FC5E63D92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2901950" y="260667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EF63DF2-17E0-9C8A-3553-842FD40637C9}"/>
              </a:ext>
            </a:extLst>
          </p:cNvPr>
          <p:cNvCxnSpPr>
            <a:cxnSpLocks/>
          </p:cNvCxnSpPr>
          <p:nvPr/>
        </p:nvCxnSpPr>
        <p:spPr>
          <a:xfrm>
            <a:off x="4629150" y="260667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8150312-93E4-307A-F80B-97C802300CB9}"/>
              </a:ext>
            </a:extLst>
          </p:cNvPr>
          <p:cNvCxnSpPr>
            <a:cxnSpLocks/>
          </p:cNvCxnSpPr>
          <p:nvPr/>
        </p:nvCxnSpPr>
        <p:spPr>
          <a:xfrm>
            <a:off x="635635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385120A-7225-77AC-545A-34645149B46D}"/>
              </a:ext>
            </a:extLst>
          </p:cNvPr>
          <p:cNvCxnSpPr/>
          <p:nvPr/>
        </p:nvCxnSpPr>
        <p:spPr>
          <a:xfrm>
            <a:off x="8001000" y="3418547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4674561-FFFC-6FFE-B1F9-22528B9649F3}"/>
              </a:ext>
            </a:extLst>
          </p:cNvPr>
          <p:cNvCxnSpPr>
            <a:cxnSpLocks/>
          </p:cNvCxnSpPr>
          <p:nvPr/>
        </p:nvCxnSpPr>
        <p:spPr>
          <a:xfrm>
            <a:off x="117475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472684-CFAE-AF3F-4EAE-BA7DF5C3254C}"/>
              </a:ext>
            </a:extLst>
          </p:cNvPr>
          <p:cNvCxnSpPr>
            <a:cxnSpLocks/>
          </p:cNvCxnSpPr>
          <p:nvPr/>
        </p:nvCxnSpPr>
        <p:spPr>
          <a:xfrm>
            <a:off x="751840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C26FD-0B3C-400B-99DA-689D71A4D417}"/>
              </a:ext>
            </a:extLst>
          </p:cNvPr>
          <p:cNvCxnSpPr>
            <a:cxnSpLocks/>
          </p:cNvCxnSpPr>
          <p:nvPr/>
        </p:nvCxnSpPr>
        <p:spPr>
          <a:xfrm flipV="1">
            <a:off x="8001000" y="259715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itle 5">
            <a:extLst>
              <a:ext uri="{FF2B5EF4-FFF2-40B4-BE49-F238E27FC236}">
                <a16:creationId xmlns:a16="http://schemas.microsoft.com/office/drawing/2014/main" id="{D9355A26-DB5A-4217-508F-E88A1D121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RTPS Phase Switching Modes</a:t>
            </a:r>
            <a:endParaRPr lang="en-CA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662ED9-60BA-09A4-2D96-EC6579341BB4}"/>
              </a:ext>
            </a:extLst>
          </p:cNvPr>
          <p:cNvCxnSpPr/>
          <p:nvPr/>
        </p:nvCxnSpPr>
        <p:spPr>
          <a:xfrm flipV="1">
            <a:off x="3651250" y="3637621"/>
            <a:ext cx="711200" cy="1181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E402BF-68C4-1FCE-3D0A-F67BE374CE2C}"/>
                  </a:ext>
                </a:extLst>
              </p:cNvPr>
              <p:cNvSpPr/>
              <p:nvPr/>
            </p:nvSpPr>
            <p:spPr>
              <a:xfrm>
                <a:off x="1657350" y="3891621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E402BF-68C4-1FCE-3D0A-F67BE374C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350" y="3891621"/>
                <a:ext cx="1244600" cy="6794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9987BF4-0895-3EDD-C8BD-BA082F3DA806}"/>
                  </a:ext>
                </a:extLst>
              </p:cNvPr>
              <p:cNvSpPr/>
              <p:nvPr/>
            </p:nvSpPr>
            <p:spPr>
              <a:xfrm>
                <a:off x="3384550" y="3891621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−60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9987BF4-0895-3EDD-C8BD-BA082F3DA8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550" y="3891621"/>
                <a:ext cx="1244600" cy="6794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3B6DA84-3ED8-71C9-A974-59C2D47DCAF4}"/>
                  </a:ext>
                </a:extLst>
              </p:cNvPr>
              <p:cNvSpPr/>
              <p:nvPr/>
            </p:nvSpPr>
            <p:spPr>
              <a:xfrm>
                <a:off x="5111750" y="3891621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3B6DA84-3ED8-71C9-A974-59C2D47DC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750" y="3891621"/>
                <a:ext cx="1244600" cy="6794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86D0CA1-4E27-F357-ED78-2A9A83CDD3FA}"/>
              </a:ext>
            </a:extLst>
          </p:cNvPr>
          <p:cNvSpPr/>
          <p:nvPr/>
        </p:nvSpPr>
        <p:spPr>
          <a:xfrm rot="5400000">
            <a:off x="6838950" y="3891621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4D23F8-A2FF-6FD8-A3FA-C8B53F033AE4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2901950" y="4231346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027C819-0300-CD03-AFDD-2C06C5509FD1}"/>
              </a:ext>
            </a:extLst>
          </p:cNvPr>
          <p:cNvCxnSpPr>
            <a:cxnSpLocks/>
          </p:cNvCxnSpPr>
          <p:nvPr/>
        </p:nvCxnSpPr>
        <p:spPr>
          <a:xfrm>
            <a:off x="4629150" y="4231346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A0F3791-4F23-7098-DBCE-45306337817F}"/>
              </a:ext>
            </a:extLst>
          </p:cNvPr>
          <p:cNvCxnSpPr>
            <a:cxnSpLocks/>
          </p:cNvCxnSpPr>
          <p:nvPr/>
        </p:nvCxnSpPr>
        <p:spPr>
          <a:xfrm>
            <a:off x="6356350" y="4228171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3F3FD9E-ADAE-2332-3487-2D32F1E85FB5}"/>
              </a:ext>
            </a:extLst>
          </p:cNvPr>
          <p:cNvCxnSpPr>
            <a:cxnSpLocks/>
          </p:cNvCxnSpPr>
          <p:nvPr/>
        </p:nvCxnSpPr>
        <p:spPr>
          <a:xfrm>
            <a:off x="1174750" y="4228171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E7E4AA5-63F7-EB2A-74FD-BF0D37D57522}"/>
              </a:ext>
            </a:extLst>
          </p:cNvPr>
          <p:cNvCxnSpPr>
            <a:cxnSpLocks/>
          </p:cNvCxnSpPr>
          <p:nvPr/>
        </p:nvCxnSpPr>
        <p:spPr>
          <a:xfrm>
            <a:off x="7518400" y="4228171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684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RTPS Phase Switching Modes</a:t>
            </a:r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342954-99FA-5332-A84C-661B1F75045F}"/>
              </a:ext>
            </a:extLst>
          </p:cNvPr>
          <p:cNvSpPr/>
          <p:nvPr/>
        </p:nvSpPr>
        <p:spPr>
          <a:xfrm>
            <a:off x="1657350" y="3098800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1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E5C9074-4E3D-2E08-10EE-FE01C9F426A6}"/>
              </a:ext>
            </a:extLst>
          </p:cNvPr>
          <p:cNvSpPr/>
          <p:nvPr/>
        </p:nvSpPr>
        <p:spPr>
          <a:xfrm>
            <a:off x="3384550" y="3098800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2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C89C3A-678F-6598-21B4-FB6BFED9F3C0}"/>
              </a:ext>
            </a:extLst>
          </p:cNvPr>
          <p:cNvSpPr/>
          <p:nvPr/>
        </p:nvSpPr>
        <p:spPr>
          <a:xfrm>
            <a:off x="5111750" y="3098800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3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44403F8-5DAD-401A-D721-C4A736A94D05}"/>
              </a:ext>
            </a:extLst>
          </p:cNvPr>
          <p:cNvSpPr/>
          <p:nvPr/>
        </p:nvSpPr>
        <p:spPr>
          <a:xfrm rot="5400000">
            <a:off x="6838950" y="3098800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0998500-3916-4727-FA4C-AC0B6E8F6565}"/>
              </a:ext>
            </a:extLst>
          </p:cNvPr>
          <p:cNvSpPr/>
          <p:nvPr/>
        </p:nvSpPr>
        <p:spPr>
          <a:xfrm>
            <a:off x="1657350" y="4723472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1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E6FF41-57F3-5148-0E92-C503CFB40CF2}"/>
              </a:ext>
            </a:extLst>
          </p:cNvPr>
          <p:cNvSpPr/>
          <p:nvPr/>
        </p:nvSpPr>
        <p:spPr>
          <a:xfrm>
            <a:off x="3384550" y="4723472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2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98FAD45-6E9A-FA2C-35B1-223DFE3214B3}"/>
              </a:ext>
            </a:extLst>
          </p:cNvPr>
          <p:cNvSpPr/>
          <p:nvPr/>
        </p:nvSpPr>
        <p:spPr>
          <a:xfrm>
            <a:off x="5111750" y="4723472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3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2749141E-D8BE-AA7E-5901-D08C7A1F4E6E}"/>
              </a:ext>
            </a:extLst>
          </p:cNvPr>
          <p:cNvSpPr/>
          <p:nvPr/>
        </p:nvSpPr>
        <p:spPr>
          <a:xfrm rot="5400000">
            <a:off x="6838950" y="4723472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07A12F8-74B9-358E-89C0-8E006032592D}"/>
              </a:ext>
            </a:extLst>
          </p:cNvPr>
          <p:cNvCxnSpPr/>
          <p:nvPr/>
        </p:nvCxnSpPr>
        <p:spPr>
          <a:xfrm>
            <a:off x="514350" y="4260850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9607A81-86AE-5EBD-FF9A-B936F7D7BD4A}"/>
              </a:ext>
            </a:extLst>
          </p:cNvPr>
          <p:cNvCxnSpPr>
            <a:cxnSpLocks/>
          </p:cNvCxnSpPr>
          <p:nvPr/>
        </p:nvCxnSpPr>
        <p:spPr>
          <a:xfrm flipV="1">
            <a:off x="1174750" y="342900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04CB757-54AB-6F8C-60D1-038FC5E63D92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2901950" y="343852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EF63DF2-17E0-9C8A-3553-842FD40637C9}"/>
              </a:ext>
            </a:extLst>
          </p:cNvPr>
          <p:cNvCxnSpPr>
            <a:cxnSpLocks/>
          </p:cNvCxnSpPr>
          <p:nvPr/>
        </p:nvCxnSpPr>
        <p:spPr>
          <a:xfrm>
            <a:off x="4629150" y="343852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8150312-93E4-307A-F80B-97C802300CB9}"/>
              </a:ext>
            </a:extLst>
          </p:cNvPr>
          <p:cNvCxnSpPr>
            <a:cxnSpLocks/>
          </p:cNvCxnSpPr>
          <p:nvPr/>
        </p:nvCxnSpPr>
        <p:spPr>
          <a:xfrm>
            <a:off x="6356350" y="343535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C551E0B-123C-E00C-D6E9-3DCC2F5C8503}"/>
              </a:ext>
            </a:extLst>
          </p:cNvPr>
          <p:cNvCxnSpPr>
            <a:cxnSpLocks/>
          </p:cNvCxnSpPr>
          <p:nvPr/>
        </p:nvCxnSpPr>
        <p:spPr>
          <a:xfrm>
            <a:off x="2901950" y="506319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402280A-6997-1CC0-3807-2CB4C933FBEA}"/>
              </a:ext>
            </a:extLst>
          </p:cNvPr>
          <p:cNvCxnSpPr>
            <a:cxnSpLocks/>
          </p:cNvCxnSpPr>
          <p:nvPr/>
        </p:nvCxnSpPr>
        <p:spPr>
          <a:xfrm>
            <a:off x="4629150" y="506319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3351C22-B32A-EC1E-CBAC-0F67D4B35290}"/>
              </a:ext>
            </a:extLst>
          </p:cNvPr>
          <p:cNvCxnSpPr>
            <a:cxnSpLocks/>
          </p:cNvCxnSpPr>
          <p:nvPr/>
        </p:nvCxnSpPr>
        <p:spPr>
          <a:xfrm>
            <a:off x="6356350" y="506319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385120A-7225-77AC-545A-34645149B46D}"/>
              </a:ext>
            </a:extLst>
          </p:cNvPr>
          <p:cNvCxnSpPr/>
          <p:nvPr/>
        </p:nvCxnSpPr>
        <p:spPr>
          <a:xfrm>
            <a:off x="8001000" y="4250397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4674561-FFFC-6FFE-B1F9-22528B9649F3}"/>
              </a:ext>
            </a:extLst>
          </p:cNvPr>
          <p:cNvCxnSpPr>
            <a:cxnSpLocks/>
          </p:cNvCxnSpPr>
          <p:nvPr/>
        </p:nvCxnSpPr>
        <p:spPr>
          <a:xfrm>
            <a:off x="1174750" y="343535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578C643-7F4E-F533-E7C3-6D960E5247A4}"/>
              </a:ext>
            </a:extLst>
          </p:cNvPr>
          <p:cNvCxnSpPr>
            <a:cxnSpLocks/>
          </p:cNvCxnSpPr>
          <p:nvPr/>
        </p:nvCxnSpPr>
        <p:spPr>
          <a:xfrm>
            <a:off x="1174750" y="506319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472684-CFAE-AF3F-4EAE-BA7DF5C3254C}"/>
              </a:ext>
            </a:extLst>
          </p:cNvPr>
          <p:cNvCxnSpPr>
            <a:cxnSpLocks/>
          </p:cNvCxnSpPr>
          <p:nvPr/>
        </p:nvCxnSpPr>
        <p:spPr>
          <a:xfrm>
            <a:off x="7518400" y="343535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0F04936-A10A-98F8-87CE-79BB0496FBBB}"/>
              </a:ext>
            </a:extLst>
          </p:cNvPr>
          <p:cNvCxnSpPr>
            <a:cxnSpLocks/>
          </p:cNvCxnSpPr>
          <p:nvPr/>
        </p:nvCxnSpPr>
        <p:spPr>
          <a:xfrm>
            <a:off x="7518400" y="506319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C26FD-0B3C-400B-99DA-689D71A4D417}"/>
              </a:ext>
            </a:extLst>
          </p:cNvPr>
          <p:cNvCxnSpPr>
            <a:cxnSpLocks/>
          </p:cNvCxnSpPr>
          <p:nvPr/>
        </p:nvCxnSpPr>
        <p:spPr>
          <a:xfrm flipV="1">
            <a:off x="8001000" y="342900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331098D-850D-EF01-B0A6-5F65E20C36EF}"/>
              </a:ext>
            </a:extLst>
          </p:cNvPr>
          <p:cNvCxnSpPr>
            <a:cxnSpLocks/>
            <a:stCxn id="25" idx="0"/>
            <a:endCxn id="18" idx="2"/>
          </p:cNvCxnSpPr>
          <p:nvPr/>
        </p:nvCxnSpPr>
        <p:spPr>
          <a:xfrm flipV="1">
            <a:off x="2279650" y="3778250"/>
            <a:ext cx="0" cy="94522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3239D95-4DBB-D571-F5F2-4268B718DA13}"/>
              </a:ext>
            </a:extLst>
          </p:cNvPr>
          <p:cNvCxnSpPr>
            <a:cxnSpLocks/>
            <a:stCxn id="26" idx="0"/>
            <a:endCxn id="18" idx="2"/>
          </p:cNvCxnSpPr>
          <p:nvPr/>
        </p:nvCxnSpPr>
        <p:spPr>
          <a:xfrm flipH="1" flipV="1">
            <a:off x="2279650" y="3778250"/>
            <a:ext cx="1727200" cy="94522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B43896-026B-8462-B90F-B4B33B6FA076}"/>
              </a:ext>
            </a:extLst>
          </p:cNvPr>
          <p:cNvCxnSpPr>
            <a:cxnSpLocks/>
            <a:stCxn id="27" idx="0"/>
            <a:endCxn id="18" idx="2"/>
          </p:cNvCxnSpPr>
          <p:nvPr/>
        </p:nvCxnSpPr>
        <p:spPr>
          <a:xfrm flipH="1" flipV="1">
            <a:off x="2279650" y="3778250"/>
            <a:ext cx="3454400" cy="94522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50A2FBD-990C-6BE5-587F-FDF341710CAB}"/>
              </a:ext>
            </a:extLst>
          </p:cNvPr>
          <p:cNvCxnSpPr>
            <a:cxnSpLocks/>
            <a:stCxn id="26" idx="0"/>
            <a:endCxn id="20" idx="2"/>
          </p:cNvCxnSpPr>
          <p:nvPr/>
        </p:nvCxnSpPr>
        <p:spPr>
          <a:xfrm flipV="1">
            <a:off x="4006850" y="3778250"/>
            <a:ext cx="0" cy="94522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9F89196-9436-C606-1BC7-E04682E9EE6B}"/>
              </a:ext>
            </a:extLst>
          </p:cNvPr>
          <p:cNvCxnSpPr>
            <a:cxnSpLocks/>
            <a:stCxn id="25" idx="0"/>
            <a:endCxn id="20" idx="2"/>
          </p:cNvCxnSpPr>
          <p:nvPr/>
        </p:nvCxnSpPr>
        <p:spPr>
          <a:xfrm flipV="1">
            <a:off x="2279650" y="3778250"/>
            <a:ext cx="1727200" cy="94522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67696AF-FB92-DD10-EBF9-8641D400B5D8}"/>
              </a:ext>
            </a:extLst>
          </p:cNvPr>
          <p:cNvCxnSpPr>
            <a:cxnSpLocks/>
            <a:stCxn id="27" idx="0"/>
            <a:endCxn id="20" idx="2"/>
          </p:cNvCxnSpPr>
          <p:nvPr/>
        </p:nvCxnSpPr>
        <p:spPr>
          <a:xfrm flipH="1" flipV="1">
            <a:off x="4006850" y="3778250"/>
            <a:ext cx="1727200" cy="94522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C1A7B3C-81FA-80F0-B6F7-754599B7535C}"/>
              </a:ext>
            </a:extLst>
          </p:cNvPr>
          <p:cNvCxnSpPr>
            <a:cxnSpLocks/>
            <a:stCxn id="27" idx="0"/>
            <a:endCxn id="22" idx="2"/>
          </p:cNvCxnSpPr>
          <p:nvPr/>
        </p:nvCxnSpPr>
        <p:spPr>
          <a:xfrm flipV="1">
            <a:off x="5734050" y="3778250"/>
            <a:ext cx="0" cy="94522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C944B10-2FFD-2F93-AC0D-2F535D1F02CD}"/>
              </a:ext>
            </a:extLst>
          </p:cNvPr>
          <p:cNvCxnSpPr>
            <a:cxnSpLocks/>
            <a:stCxn id="25" idx="0"/>
            <a:endCxn id="22" idx="2"/>
          </p:cNvCxnSpPr>
          <p:nvPr/>
        </p:nvCxnSpPr>
        <p:spPr>
          <a:xfrm flipV="1">
            <a:off x="2279650" y="3778250"/>
            <a:ext cx="3454400" cy="94522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6D39460-10E6-5562-D2A7-A687C4CB51C5}"/>
              </a:ext>
            </a:extLst>
          </p:cNvPr>
          <p:cNvCxnSpPr>
            <a:cxnSpLocks/>
            <a:stCxn id="26" idx="0"/>
            <a:endCxn id="22" idx="2"/>
          </p:cNvCxnSpPr>
          <p:nvPr/>
        </p:nvCxnSpPr>
        <p:spPr>
          <a:xfrm flipV="1">
            <a:off x="4006850" y="3778250"/>
            <a:ext cx="1727200" cy="94522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2408892-7FB5-65C5-B522-88F726C70071}"/>
              </a:ext>
            </a:extLst>
          </p:cNvPr>
          <p:cNvSpPr txBox="1"/>
          <p:nvPr/>
        </p:nvSpPr>
        <p:spPr>
          <a:xfrm>
            <a:off x="194911" y="1202881"/>
            <a:ext cx="806643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</a:rPr>
              <a:t>9 Modes for a pair of phase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</a:rPr>
              <a:t>Due to PVT variation and mismatch, the constellation of the 9 modes are slightly different.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</a:rPr>
              <a:t>Provide fine tune to the constellation point.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</a:rPr>
              <a:t>Due to the random nature of this variation, this effect cannot be learned.</a:t>
            </a:r>
          </a:p>
        </p:txBody>
      </p:sp>
    </p:spTree>
    <p:extLst>
      <p:ext uri="{BB962C8B-B14F-4D97-AF65-F5344CB8AC3E}">
        <p14:creationId xmlns:p14="http://schemas.microsoft.com/office/powerpoint/2010/main" val="40959938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6635494" y="2724091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7162452" y="2388888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7687030" y="2002703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7130451" y="3309774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7647295" y="29909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8268974" y="2744303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7577767" y="3758111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8292113" y="3567568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8895334" y="3401749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3FAA1-AD07-C1EA-580B-7EA20E244C7D}"/>
              </a:ext>
            </a:extLst>
          </p:cNvPr>
          <p:cNvSpPr txBox="1"/>
          <p:nvPr/>
        </p:nvSpPr>
        <p:spPr>
          <a:xfrm>
            <a:off x="194912" y="1345888"/>
            <a:ext cx="3850038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8702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7647295" y="29909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3FAA1-AD07-C1EA-580B-7EA20E244C7D}"/>
              </a:ext>
            </a:extLst>
          </p:cNvPr>
          <p:cNvSpPr txBox="1"/>
          <p:nvPr/>
        </p:nvSpPr>
        <p:spPr>
          <a:xfrm>
            <a:off x="194912" y="1345888"/>
            <a:ext cx="3850038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905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FDE7B2B-B75E-39BE-0E64-AFE477FACEB1}"/>
              </a:ext>
            </a:extLst>
          </p:cNvPr>
          <p:cNvSpPr/>
          <p:nvPr/>
        </p:nvSpPr>
        <p:spPr>
          <a:xfrm>
            <a:off x="7688413" y="3039486"/>
            <a:ext cx="140013" cy="140013"/>
          </a:xfrm>
          <a:prstGeom prst="ellipse">
            <a:avLst/>
          </a:prstGeom>
          <a:solidFill>
            <a:srgbClr val="00B0F0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7647295" y="29909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3FAA1-AD07-C1EA-580B-7EA20E244C7D}"/>
              </a:ext>
            </a:extLst>
          </p:cNvPr>
          <p:cNvSpPr txBox="1"/>
          <p:nvPr/>
        </p:nvSpPr>
        <p:spPr>
          <a:xfrm>
            <a:off x="194912" y="1345888"/>
            <a:ext cx="3850038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8864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9C3F56D7-1193-3389-0542-C1E9C2C6677F}"/>
              </a:ext>
            </a:extLst>
          </p:cNvPr>
          <p:cNvSpPr/>
          <p:nvPr/>
        </p:nvSpPr>
        <p:spPr>
          <a:xfrm>
            <a:off x="7276785" y="2618024"/>
            <a:ext cx="963270" cy="963270"/>
          </a:xfrm>
          <a:prstGeom prst="ellipse">
            <a:avLst/>
          </a:prstGeom>
          <a:solidFill>
            <a:srgbClr val="00B0F0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7647295" y="29909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3FAA1-AD07-C1EA-580B-7EA20E244C7D}"/>
              </a:ext>
            </a:extLst>
          </p:cNvPr>
          <p:cNvSpPr txBox="1"/>
          <p:nvPr/>
        </p:nvSpPr>
        <p:spPr>
          <a:xfrm>
            <a:off x="194912" y="1345888"/>
            <a:ext cx="3850038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Measure the 9 modes and find the closest point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931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9C3F56D7-1193-3389-0542-C1E9C2C6677F}"/>
              </a:ext>
            </a:extLst>
          </p:cNvPr>
          <p:cNvSpPr/>
          <p:nvPr/>
        </p:nvSpPr>
        <p:spPr>
          <a:xfrm>
            <a:off x="7276785" y="2618024"/>
            <a:ext cx="963270" cy="963270"/>
          </a:xfrm>
          <a:prstGeom prst="ellipse">
            <a:avLst/>
          </a:prstGeom>
          <a:solidFill>
            <a:srgbClr val="00B0F0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7647295" y="29909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3FAA1-AD07-C1EA-580B-7EA20E244C7D}"/>
              </a:ext>
            </a:extLst>
          </p:cNvPr>
          <p:cNvSpPr txBox="1"/>
          <p:nvPr/>
        </p:nvSpPr>
        <p:spPr>
          <a:xfrm>
            <a:off x="194912" y="1345888"/>
            <a:ext cx="3850038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Measure the 9 modes and find the closest point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83BEF7-51F1-8957-1C02-7063AB4E361A}"/>
              </a:ext>
            </a:extLst>
          </p:cNvPr>
          <p:cNvSpPr/>
          <p:nvPr/>
        </p:nvSpPr>
        <p:spPr>
          <a:xfrm>
            <a:off x="7791545" y="320328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8875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33DC9652-0D2D-604A-B6BF-94718453F90C}"/>
              </a:ext>
            </a:extLst>
          </p:cNvPr>
          <p:cNvSpPr/>
          <p:nvPr/>
        </p:nvSpPr>
        <p:spPr>
          <a:xfrm>
            <a:off x="4359449" y="1556356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1941347-27A8-2DAE-CA29-8B27A4649AAC}"/>
              </a:ext>
            </a:extLst>
          </p:cNvPr>
          <p:cNvSpPr/>
          <p:nvPr/>
        </p:nvSpPr>
        <p:spPr>
          <a:xfrm>
            <a:off x="4693695" y="1512372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7ABD0B5F-B4C9-F14E-EBBC-6E3CA99C731B}"/>
              </a:ext>
            </a:extLst>
          </p:cNvPr>
          <p:cNvSpPr/>
          <p:nvPr/>
        </p:nvSpPr>
        <p:spPr>
          <a:xfrm>
            <a:off x="5062391" y="1572487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7B10528C-28A3-F07F-FB12-54A4B14431FB}"/>
              </a:ext>
            </a:extLst>
          </p:cNvPr>
          <p:cNvSpPr/>
          <p:nvPr/>
        </p:nvSpPr>
        <p:spPr>
          <a:xfrm>
            <a:off x="5412026" y="143465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AC12FB2A-D0AA-CE8C-3D8D-C238CFC4EB08}"/>
              </a:ext>
            </a:extLst>
          </p:cNvPr>
          <p:cNvSpPr/>
          <p:nvPr/>
        </p:nvSpPr>
        <p:spPr>
          <a:xfrm>
            <a:off x="5677732" y="156222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9CEEF7E2-BBA2-A0A4-50B3-E07B4D2E1103}"/>
              </a:ext>
            </a:extLst>
          </p:cNvPr>
          <p:cNvSpPr/>
          <p:nvPr/>
        </p:nvSpPr>
        <p:spPr>
          <a:xfrm>
            <a:off x="5965801" y="146106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BBEA09B7-2A81-B1B5-741D-7A67A3FAB9FF}"/>
              </a:ext>
            </a:extLst>
          </p:cNvPr>
          <p:cNvSpPr/>
          <p:nvPr/>
        </p:nvSpPr>
        <p:spPr>
          <a:xfrm>
            <a:off x="6240297" y="147426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319594EC-0C91-1E55-9954-B3EB1B702698}"/>
              </a:ext>
            </a:extLst>
          </p:cNvPr>
          <p:cNvSpPr/>
          <p:nvPr/>
        </p:nvSpPr>
        <p:spPr>
          <a:xfrm>
            <a:off x="6571609" y="158128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FF6F74C3-4E94-DED3-FB2D-129E1C4DD52C}"/>
              </a:ext>
            </a:extLst>
          </p:cNvPr>
          <p:cNvSpPr/>
          <p:nvPr/>
        </p:nvSpPr>
        <p:spPr>
          <a:xfrm>
            <a:off x="6814970" y="127634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4EA7552C-FF30-4FAA-E798-65C415BBA95D}"/>
              </a:ext>
            </a:extLst>
          </p:cNvPr>
          <p:cNvSpPr/>
          <p:nvPr/>
        </p:nvSpPr>
        <p:spPr>
          <a:xfrm>
            <a:off x="7095339" y="137089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FDB5498E-CCB6-CEFB-C518-F075F077FCEE}"/>
              </a:ext>
            </a:extLst>
          </p:cNvPr>
          <p:cNvSpPr/>
          <p:nvPr/>
        </p:nvSpPr>
        <p:spPr>
          <a:xfrm>
            <a:off x="7361045" y="1472786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0CB55A86-5181-CD85-7A4D-C799B18C4020}"/>
              </a:ext>
            </a:extLst>
          </p:cNvPr>
          <p:cNvSpPr/>
          <p:nvPr/>
        </p:nvSpPr>
        <p:spPr>
          <a:xfrm>
            <a:off x="4080912" y="1374568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77A1E9E8-DE96-71F7-540C-CF9523291EDF}"/>
              </a:ext>
            </a:extLst>
          </p:cNvPr>
          <p:cNvSpPr/>
          <p:nvPr/>
        </p:nvSpPr>
        <p:spPr>
          <a:xfrm>
            <a:off x="7586808" y="156881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C8FCB2B8-D2BE-71FF-E75F-2918955936D7}"/>
              </a:ext>
            </a:extLst>
          </p:cNvPr>
          <p:cNvSpPr/>
          <p:nvPr/>
        </p:nvSpPr>
        <p:spPr>
          <a:xfrm>
            <a:off x="7762726" y="1276349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F2BB44FB-11B2-3706-1DC7-E8E1F24D6AF8}"/>
              </a:ext>
            </a:extLst>
          </p:cNvPr>
          <p:cNvSpPr/>
          <p:nvPr/>
        </p:nvSpPr>
        <p:spPr>
          <a:xfrm>
            <a:off x="7971270" y="147059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A2A52A94-3D5F-16CA-8AB9-A8F29BCFB2C9}"/>
              </a:ext>
            </a:extLst>
          </p:cNvPr>
          <p:cNvSpPr/>
          <p:nvPr/>
        </p:nvSpPr>
        <p:spPr>
          <a:xfrm>
            <a:off x="8245397" y="134817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5ABA499-BFBA-E0B0-4E18-1C90222DFA3C}"/>
              </a:ext>
            </a:extLst>
          </p:cNvPr>
          <p:cNvSpPr/>
          <p:nvPr/>
        </p:nvSpPr>
        <p:spPr>
          <a:xfrm>
            <a:off x="8462739" y="154901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F6151AAF-4981-9619-2FBD-97D00463E56F}"/>
              </a:ext>
            </a:extLst>
          </p:cNvPr>
          <p:cNvSpPr/>
          <p:nvPr/>
        </p:nvSpPr>
        <p:spPr>
          <a:xfrm>
            <a:off x="4359449" y="1958043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A324C923-C225-A8B1-21CC-02E50FF7D55D}"/>
              </a:ext>
            </a:extLst>
          </p:cNvPr>
          <p:cNvSpPr/>
          <p:nvPr/>
        </p:nvSpPr>
        <p:spPr>
          <a:xfrm>
            <a:off x="4693695" y="1914058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9D7E8DAA-48E4-9293-F623-D3B29E7DB672}"/>
              </a:ext>
            </a:extLst>
          </p:cNvPr>
          <p:cNvSpPr/>
          <p:nvPr/>
        </p:nvSpPr>
        <p:spPr>
          <a:xfrm>
            <a:off x="5062391" y="197417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5A9D49A8-5C6F-B280-D57F-927285801E4C}"/>
              </a:ext>
            </a:extLst>
          </p:cNvPr>
          <p:cNvSpPr/>
          <p:nvPr/>
        </p:nvSpPr>
        <p:spPr>
          <a:xfrm>
            <a:off x="5412026" y="18363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EDDDE54C-4686-9A9D-D2C2-511DD0C143EA}"/>
              </a:ext>
            </a:extLst>
          </p:cNvPr>
          <p:cNvSpPr/>
          <p:nvPr/>
        </p:nvSpPr>
        <p:spPr>
          <a:xfrm>
            <a:off x="5677732" y="196391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00D27931-74AB-9C75-CB47-63B508D11983}"/>
              </a:ext>
            </a:extLst>
          </p:cNvPr>
          <p:cNvSpPr/>
          <p:nvPr/>
        </p:nvSpPr>
        <p:spPr>
          <a:xfrm>
            <a:off x="5965801" y="186275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83E34A72-74BE-DC53-7266-3E68887411F8}"/>
              </a:ext>
            </a:extLst>
          </p:cNvPr>
          <p:cNvSpPr/>
          <p:nvPr/>
        </p:nvSpPr>
        <p:spPr>
          <a:xfrm>
            <a:off x="6240297" y="187595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4412BCF1-4B65-6D91-5658-E9BBE8CE6BAD}"/>
              </a:ext>
            </a:extLst>
          </p:cNvPr>
          <p:cNvSpPr/>
          <p:nvPr/>
        </p:nvSpPr>
        <p:spPr>
          <a:xfrm>
            <a:off x="6571609" y="198296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3497DE1D-567A-88D7-307A-71996EA226F7}"/>
              </a:ext>
            </a:extLst>
          </p:cNvPr>
          <p:cNvSpPr/>
          <p:nvPr/>
        </p:nvSpPr>
        <p:spPr>
          <a:xfrm>
            <a:off x="6814970" y="167803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4FBB600-1DFA-8E0E-5326-3403F79A5814}"/>
              </a:ext>
            </a:extLst>
          </p:cNvPr>
          <p:cNvSpPr/>
          <p:nvPr/>
        </p:nvSpPr>
        <p:spPr>
          <a:xfrm>
            <a:off x="7095339" y="177258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71F526F7-7790-1A39-5AB9-176D56694276}"/>
              </a:ext>
            </a:extLst>
          </p:cNvPr>
          <p:cNvSpPr/>
          <p:nvPr/>
        </p:nvSpPr>
        <p:spPr>
          <a:xfrm>
            <a:off x="7361045" y="187447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AA739EDB-38F5-0B3C-CAE5-FA45D0D48FB7}"/>
              </a:ext>
            </a:extLst>
          </p:cNvPr>
          <p:cNvSpPr/>
          <p:nvPr/>
        </p:nvSpPr>
        <p:spPr>
          <a:xfrm>
            <a:off x="4080912" y="1776254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31610B41-CF09-72D9-8FB2-86D1D58A2095}"/>
              </a:ext>
            </a:extLst>
          </p:cNvPr>
          <p:cNvSpPr/>
          <p:nvPr/>
        </p:nvSpPr>
        <p:spPr>
          <a:xfrm>
            <a:off x="7586808" y="197050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B1CC0A92-446D-3EE5-C789-70BBA7164D3F}"/>
              </a:ext>
            </a:extLst>
          </p:cNvPr>
          <p:cNvSpPr/>
          <p:nvPr/>
        </p:nvSpPr>
        <p:spPr>
          <a:xfrm>
            <a:off x="7762726" y="167803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A6F3F07C-E8C4-9E99-AB0E-B57A64F11B91}"/>
              </a:ext>
            </a:extLst>
          </p:cNvPr>
          <p:cNvSpPr/>
          <p:nvPr/>
        </p:nvSpPr>
        <p:spPr>
          <a:xfrm>
            <a:off x="7971270" y="187227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3663AFC4-CF88-6047-A468-3026E13CB0D4}"/>
              </a:ext>
            </a:extLst>
          </p:cNvPr>
          <p:cNvSpPr/>
          <p:nvPr/>
        </p:nvSpPr>
        <p:spPr>
          <a:xfrm>
            <a:off x="8245397" y="174986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104C7E42-AB09-9612-D008-4A175BD9F51B}"/>
              </a:ext>
            </a:extLst>
          </p:cNvPr>
          <p:cNvSpPr/>
          <p:nvPr/>
        </p:nvSpPr>
        <p:spPr>
          <a:xfrm>
            <a:off x="8462739" y="195070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AB13CEEC-DE04-A464-9747-98B22EFC16CD}"/>
              </a:ext>
            </a:extLst>
          </p:cNvPr>
          <p:cNvSpPr/>
          <p:nvPr/>
        </p:nvSpPr>
        <p:spPr>
          <a:xfrm>
            <a:off x="4359449" y="2361938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9BC52A70-0F0A-FF62-5BCA-803AD938CBB5}"/>
              </a:ext>
            </a:extLst>
          </p:cNvPr>
          <p:cNvSpPr/>
          <p:nvPr/>
        </p:nvSpPr>
        <p:spPr>
          <a:xfrm>
            <a:off x="4693695" y="23179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6C95C061-A988-5FA6-79FB-694FF02BF989}"/>
              </a:ext>
            </a:extLst>
          </p:cNvPr>
          <p:cNvSpPr/>
          <p:nvPr/>
        </p:nvSpPr>
        <p:spPr>
          <a:xfrm>
            <a:off x="5062391" y="237806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DBCE9FC6-4936-3BC9-665C-0B751DEE95B4}"/>
              </a:ext>
            </a:extLst>
          </p:cNvPr>
          <p:cNvSpPr/>
          <p:nvPr/>
        </p:nvSpPr>
        <p:spPr>
          <a:xfrm>
            <a:off x="5412026" y="224024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483847B2-ADF1-F69B-460A-7E2D66EAB792}"/>
              </a:ext>
            </a:extLst>
          </p:cNvPr>
          <p:cNvSpPr/>
          <p:nvPr/>
        </p:nvSpPr>
        <p:spPr>
          <a:xfrm>
            <a:off x="5677732" y="236780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D3B9A2EF-6158-31E5-7AFC-B7A4796547D5}"/>
              </a:ext>
            </a:extLst>
          </p:cNvPr>
          <p:cNvSpPr/>
          <p:nvPr/>
        </p:nvSpPr>
        <p:spPr>
          <a:xfrm>
            <a:off x="5965801" y="226664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B8706938-7A9B-0F49-BA25-34FABAF24604}"/>
              </a:ext>
            </a:extLst>
          </p:cNvPr>
          <p:cNvSpPr/>
          <p:nvPr/>
        </p:nvSpPr>
        <p:spPr>
          <a:xfrm>
            <a:off x="6240297" y="22798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C5894268-0F04-D2B0-C407-9C9BD78F2997}"/>
              </a:ext>
            </a:extLst>
          </p:cNvPr>
          <p:cNvSpPr/>
          <p:nvPr/>
        </p:nvSpPr>
        <p:spPr>
          <a:xfrm>
            <a:off x="6571609" y="238686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E6D3E1D5-4E2A-B8EA-CB59-0EDF2033D90B}"/>
              </a:ext>
            </a:extLst>
          </p:cNvPr>
          <p:cNvSpPr/>
          <p:nvPr/>
        </p:nvSpPr>
        <p:spPr>
          <a:xfrm>
            <a:off x="6814970" y="208193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BD55B107-9E0B-6092-C71A-AD534FC374EF}"/>
              </a:ext>
            </a:extLst>
          </p:cNvPr>
          <p:cNvSpPr/>
          <p:nvPr/>
        </p:nvSpPr>
        <p:spPr>
          <a:xfrm>
            <a:off x="7095339" y="217647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54854D1E-9BE6-3F87-9E86-4925DAE7C2DA}"/>
              </a:ext>
            </a:extLst>
          </p:cNvPr>
          <p:cNvSpPr/>
          <p:nvPr/>
        </p:nvSpPr>
        <p:spPr>
          <a:xfrm>
            <a:off x="7361045" y="227836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698D2D2A-604F-1A3B-DB15-3D7024D4DA19}"/>
              </a:ext>
            </a:extLst>
          </p:cNvPr>
          <p:cNvSpPr/>
          <p:nvPr/>
        </p:nvSpPr>
        <p:spPr>
          <a:xfrm>
            <a:off x="4080912" y="218014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00FE5A5A-26BD-B44C-297D-48BB86BF23D8}"/>
              </a:ext>
            </a:extLst>
          </p:cNvPr>
          <p:cNvSpPr/>
          <p:nvPr/>
        </p:nvSpPr>
        <p:spPr>
          <a:xfrm>
            <a:off x="7586808" y="237439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F406FADC-927F-3D21-A566-A55E51D930C9}"/>
              </a:ext>
            </a:extLst>
          </p:cNvPr>
          <p:cNvSpPr/>
          <p:nvPr/>
        </p:nvSpPr>
        <p:spPr>
          <a:xfrm>
            <a:off x="7762726" y="208193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EFBCAD18-9F50-5D22-007E-57565827343A}"/>
              </a:ext>
            </a:extLst>
          </p:cNvPr>
          <p:cNvSpPr/>
          <p:nvPr/>
        </p:nvSpPr>
        <p:spPr>
          <a:xfrm>
            <a:off x="7971270" y="227617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7FEB7D6B-AEB0-687D-A551-803B63FEBDE1}"/>
              </a:ext>
            </a:extLst>
          </p:cNvPr>
          <p:cNvSpPr/>
          <p:nvPr/>
        </p:nvSpPr>
        <p:spPr>
          <a:xfrm>
            <a:off x="8245397" y="215375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FDCFAA48-6ACC-990A-A574-EA5D066193CF}"/>
              </a:ext>
            </a:extLst>
          </p:cNvPr>
          <p:cNvSpPr/>
          <p:nvPr/>
        </p:nvSpPr>
        <p:spPr>
          <a:xfrm>
            <a:off x="8462739" y="235459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11485C00-3AE4-9ECB-C97B-9913F7BD1980}"/>
              </a:ext>
            </a:extLst>
          </p:cNvPr>
          <p:cNvSpPr/>
          <p:nvPr/>
        </p:nvSpPr>
        <p:spPr>
          <a:xfrm>
            <a:off x="4359449" y="284282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EF5DC48C-18B7-205B-8771-9C35EBE67110}"/>
              </a:ext>
            </a:extLst>
          </p:cNvPr>
          <p:cNvSpPr/>
          <p:nvPr/>
        </p:nvSpPr>
        <p:spPr>
          <a:xfrm>
            <a:off x="4693695" y="27988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1122D003-9BEA-7501-B41F-1ECC181D01F8}"/>
              </a:ext>
            </a:extLst>
          </p:cNvPr>
          <p:cNvSpPr/>
          <p:nvPr/>
        </p:nvSpPr>
        <p:spPr>
          <a:xfrm>
            <a:off x="5062391" y="285895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FEA593D6-F00D-0AF0-CF3D-B72651002DE4}"/>
              </a:ext>
            </a:extLst>
          </p:cNvPr>
          <p:cNvSpPr/>
          <p:nvPr/>
        </p:nvSpPr>
        <p:spPr>
          <a:xfrm>
            <a:off x="5412026" y="272113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C00000"/>
              </a:solidFill>
            </a:endParaRPr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CB854BA-45D2-4FA6-3AAF-25DCBF86F451}"/>
              </a:ext>
            </a:extLst>
          </p:cNvPr>
          <p:cNvSpPr/>
          <p:nvPr/>
        </p:nvSpPr>
        <p:spPr>
          <a:xfrm>
            <a:off x="5677732" y="284870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F0D56FA3-B1D7-5001-6226-33156CB8C04B}"/>
              </a:ext>
            </a:extLst>
          </p:cNvPr>
          <p:cNvSpPr/>
          <p:nvPr/>
        </p:nvSpPr>
        <p:spPr>
          <a:xfrm>
            <a:off x="5965801" y="274753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476735B2-9B49-2EC8-1115-7892470A0540}"/>
              </a:ext>
            </a:extLst>
          </p:cNvPr>
          <p:cNvSpPr/>
          <p:nvPr/>
        </p:nvSpPr>
        <p:spPr>
          <a:xfrm>
            <a:off x="6240297" y="276073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FEEE4934-A34A-21E3-1447-D136DECF4D4D}"/>
              </a:ext>
            </a:extLst>
          </p:cNvPr>
          <p:cNvSpPr/>
          <p:nvPr/>
        </p:nvSpPr>
        <p:spPr>
          <a:xfrm>
            <a:off x="6571609" y="2867753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D41816E0-9CD2-26DC-0A00-069996A2C1EC}"/>
              </a:ext>
            </a:extLst>
          </p:cNvPr>
          <p:cNvSpPr/>
          <p:nvPr/>
        </p:nvSpPr>
        <p:spPr>
          <a:xfrm>
            <a:off x="6814970" y="256282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C00000"/>
              </a:solidFill>
            </a:endParaRPr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75952938-098E-8C6F-8940-DA78AC167BA0}"/>
              </a:ext>
            </a:extLst>
          </p:cNvPr>
          <p:cNvSpPr/>
          <p:nvPr/>
        </p:nvSpPr>
        <p:spPr>
          <a:xfrm>
            <a:off x="7095339" y="265736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C00000"/>
              </a:solidFill>
            </a:endParaRPr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239C2565-48E0-28DE-B122-DBF9D3E50853}"/>
              </a:ext>
            </a:extLst>
          </p:cNvPr>
          <p:cNvSpPr/>
          <p:nvPr/>
        </p:nvSpPr>
        <p:spPr>
          <a:xfrm>
            <a:off x="7361045" y="275925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15D5A379-4AB4-914E-3E64-735807BE7502}"/>
              </a:ext>
            </a:extLst>
          </p:cNvPr>
          <p:cNvSpPr/>
          <p:nvPr/>
        </p:nvSpPr>
        <p:spPr>
          <a:xfrm>
            <a:off x="4080912" y="266104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A6308B8B-55FE-5A6F-4BE3-9E917ADF5957}"/>
              </a:ext>
            </a:extLst>
          </p:cNvPr>
          <p:cNvSpPr/>
          <p:nvPr/>
        </p:nvSpPr>
        <p:spPr>
          <a:xfrm>
            <a:off x="7586808" y="285528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BC5258CF-1BFC-5252-A1E2-C2474B432E9C}"/>
              </a:ext>
            </a:extLst>
          </p:cNvPr>
          <p:cNvSpPr/>
          <p:nvPr/>
        </p:nvSpPr>
        <p:spPr>
          <a:xfrm>
            <a:off x="7762726" y="256282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E0E09483-356D-C666-650D-4060578C792F}"/>
              </a:ext>
            </a:extLst>
          </p:cNvPr>
          <p:cNvSpPr/>
          <p:nvPr/>
        </p:nvSpPr>
        <p:spPr>
          <a:xfrm>
            <a:off x="7971270" y="2757063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4C2F125E-DACC-A49C-4D0D-3EA24ADE39E7}"/>
              </a:ext>
            </a:extLst>
          </p:cNvPr>
          <p:cNvSpPr/>
          <p:nvPr/>
        </p:nvSpPr>
        <p:spPr>
          <a:xfrm>
            <a:off x="8245397" y="263464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0C187BD7-4C51-D521-C211-453A7647C65B}"/>
              </a:ext>
            </a:extLst>
          </p:cNvPr>
          <p:cNvSpPr/>
          <p:nvPr/>
        </p:nvSpPr>
        <p:spPr>
          <a:xfrm>
            <a:off x="8462739" y="283548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F9B382B8-0F9C-7332-4178-1AF4E2248108}"/>
              </a:ext>
            </a:extLst>
          </p:cNvPr>
          <p:cNvSpPr/>
          <p:nvPr/>
        </p:nvSpPr>
        <p:spPr>
          <a:xfrm>
            <a:off x="4359449" y="327973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EBBAD2AE-A5C2-A329-7221-2989CB9CAE34}"/>
              </a:ext>
            </a:extLst>
          </p:cNvPr>
          <p:cNvSpPr/>
          <p:nvPr/>
        </p:nvSpPr>
        <p:spPr>
          <a:xfrm>
            <a:off x="4745180" y="333250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6B0CDE9B-4B75-D8DB-7EBF-26A9F272AD63}"/>
              </a:ext>
            </a:extLst>
          </p:cNvPr>
          <p:cNvSpPr/>
          <p:nvPr/>
        </p:nvSpPr>
        <p:spPr>
          <a:xfrm>
            <a:off x="5060188" y="3203495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A63452B8-8FBB-C384-1190-A88D0025E6C4}"/>
              </a:ext>
            </a:extLst>
          </p:cNvPr>
          <p:cNvSpPr/>
          <p:nvPr/>
        </p:nvSpPr>
        <p:spPr>
          <a:xfrm>
            <a:off x="5412026" y="315803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73E73CA2-2253-A560-ABB2-9BBFB81B57EB}"/>
              </a:ext>
            </a:extLst>
          </p:cNvPr>
          <p:cNvSpPr/>
          <p:nvPr/>
        </p:nvSpPr>
        <p:spPr>
          <a:xfrm>
            <a:off x="5677732" y="328560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406EFF84-CEBE-0C8A-2ABB-102CDBAA71C9}"/>
              </a:ext>
            </a:extLst>
          </p:cNvPr>
          <p:cNvSpPr/>
          <p:nvPr/>
        </p:nvSpPr>
        <p:spPr>
          <a:xfrm>
            <a:off x="5965801" y="318444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1C9884FD-94E1-C9D2-4030-13A42C36521E}"/>
              </a:ext>
            </a:extLst>
          </p:cNvPr>
          <p:cNvSpPr/>
          <p:nvPr/>
        </p:nvSpPr>
        <p:spPr>
          <a:xfrm>
            <a:off x="6240297" y="3197643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07169454-26D2-4D92-E52E-D16517FAF8AC}"/>
              </a:ext>
            </a:extLst>
          </p:cNvPr>
          <p:cNvSpPr/>
          <p:nvPr/>
        </p:nvSpPr>
        <p:spPr>
          <a:xfrm>
            <a:off x="6571609" y="330466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09615C62-2AAC-CAD2-3599-1DF97A8E920E}"/>
              </a:ext>
            </a:extLst>
          </p:cNvPr>
          <p:cNvSpPr/>
          <p:nvPr/>
        </p:nvSpPr>
        <p:spPr>
          <a:xfrm>
            <a:off x="6814970" y="299972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7515D3E6-B97C-559C-88D8-56A574CA9F63}"/>
              </a:ext>
            </a:extLst>
          </p:cNvPr>
          <p:cNvSpPr/>
          <p:nvPr/>
        </p:nvSpPr>
        <p:spPr>
          <a:xfrm>
            <a:off x="7095339" y="309427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549C444-C101-C451-59B9-33F91B956893}"/>
              </a:ext>
            </a:extLst>
          </p:cNvPr>
          <p:cNvSpPr/>
          <p:nvPr/>
        </p:nvSpPr>
        <p:spPr>
          <a:xfrm>
            <a:off x="7361045" y="319616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DED658BE-99A0-DEAF-650A-738A93B67799}"/>
              </a:ext>
            </a:extLst>
          </p:cNvPr>
          <p:cNvSpPr/>
          <p:nvPr/>
        </p:nvSpPr>
        <p:spPr>
          <a:xfrm>
            <a:off x="4080912" y="3097947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E9C669EE-B2B3-E411-31F6-325452073716}"/>
              </a:ext>
            </a:extLst>
          </p:cNvPr>
          <p:cNvSpPr/>
          <p:nvPr/>
        </p:nvSpPr>
        <p:spPr>
          <a:xfrm>
            <a:off x="7586808" y="3292193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9A202A6B-7C0D-1445-9B83-E8823BDB4A9D}"/>
              </a:ext>
            </a:extLst>
          </p:cNvPr>
          <p:cNvSpPr/>
          <p:nvPr/>
        </p:nvSpPr>
        <p:spPr>
          <a:xfrm>
            <a:off x="7762726" y="299972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A321ACC9-6C6B-8DB5-AC34-64B92B95BBE9}"/>
              </a:ext>
            </a:extLst>
          </p:cNvPr>
          <p:cNvSpPr/>
          <p:nvPr/>
        </p:nvSpPr>
        <p:spPr>
          <a:xfrm>
            <a:off x="7971270" y="319397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B2A2BEFD-B59D-AECF-268C-9E6E9B0A5E1C}"/>
              </a:ext>
            </a:extLst>
          </p:cNvPr>
          <p:cNvSpPr/>
          <p:nvPr/>
        </p:nvSpPr>
        <p:spPr>
          <a:xfrm>
            <a:off x="8245397" y="307155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175FD9E9-8C01-A778-E977-B8AB40DD8CA6}"/>
              </a:ext>
            </a:extLst>
          </p:cNvPr>
          <p:cNvSpPr/>
          <p:nvPr/>
        </p:nvSpPr>
        <p:spPr>
          <a:xfrm>
            <a:off x="8462739" y="327239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EC0DF469-DF1D-9019-5FE7-58E399B81E04}"/>
              </a:ext>
            </a:extLst>
          </p:cNvPr>
          <p:cNvSpPr/>
          <p:nvPr/>
        </p:nvSpPr>
        <p:spPr>
          <a:xfrm>
            <a:off x="4359449" y="374422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3EA68A14-37E0-CD1D-67B1-E735B6FBDC86}"/>
              </a:ext>
            </a:extLst>
          </p:cNvPr>
          <p:cNvSpPr/>
          <p:nvPr/>
        </p:nvSpPr>
        <p:spPr>
          <a:xfrm>
            <a:off x="4693695" y="370023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65F22DC1-3A18-C72A-664A-7B38230741C7}"/>
              </a:ext>
            </a:extLst>
          </p:cNvPr>
          <p:cNvSpPr/>
          <p:nvPr/>
        </p:nvSpPr>
        <p:spPr>
          <a:xfrm>
            <a:off x="5067509" y="369339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42E8469B-AF00-21AE-960B-933698DF5CEA}"/>
              </a:ext>
            </a:extLst>
          </p:cNvPr>
          <p:cNvSpPr/>
          <p:nvPr/>
        </p:nvSpPr>
        <p:spPr>
          <a:xfrm>
            <a:off x="5412026" y="362252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91173B3E-C443-737F-6000-BB0E9173B8CE}"/>
              </a:ext>
            </a:extLst>
          </p:cNvPr>
          <p:cNvSpPr/>
          <p:nvPr/>
        </p:nvSpPr>
        <p:spPr>
          <a:xfrm>
            <a:off x="5677732" y="375009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E6494347-F7A4-C07F-0465-68DCC8A6511A}"/>
              </a:ext>
            </a:extLst>
          </p:cNvPr>
          <p:cNvSpPr/>
          <p:nvPr/>
        </p:nvSpPr>
        <p:spPr>
          <a:xfrm>
            <a:off x="5965801" y="3648932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066DEC7B-A0FA-4BAE-D772-A90BD4438CA2}"/>
              </a:ext>
            </a:extLst>
          </p:cNvPr>
          <p:cNvSpPr/>
          <p:nvPr/>
        </p:nvSpPr>
        <p:spPr>
          <a:xfrm>
            <a:off x="6240297" y="3662131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7FB026C1-7D80-AD24-3CFB-4A919D7E75E6}"/>
              </a:ext>
            </a:extLst>
          </p:cNvPr>
          <p:cNvSpPr/>
          <p:nvPr/>
        </p:nvSpPr>
        <p:spPr>
          <a:xfrm>
            <a:off x="6564270" y="371490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7317CC26-BB6C-7E4E-A130-B50445F8DCF1}"/>
              </a:ext>
            </a:extLst>
          </p:cNvPr>
          <p:cNvSpPr/>
          <p:nvPr/>
        </p:nvSpPr>
        <p:spPr>
          <a:xfrm>
            <a:off x="6814970" y="346421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97920255-8C72-6446-F5A4-70F59D9C6E2E}"/>
              </a:ext>
            </a:extLst>
          </p:cNvPr>
          <p:cNvSpPr/>
          <p:nvPr/>
        </p:nvSpPr>
        <p:spPr>
          <a:xfrm>
            <a:off x="7095339" y="3558762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DB5CE9C9-B0F4-25A3-05DB-31B876C1867F}"/>
              </a:ext>
            </a:extLst>
          </p:cNvPr>
          <p:cNvSpPr/>
          <p:nvPr/>
        </p:nvSpPr>
        <p:spPr>
          <a:xfrm>
            <a:off x="7361045" y="3660653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A74C5E68-9EB7-7183-5F82-5B66A45DAA95}"/>
              </a:ext>
            </a:extLst>
          </p:cNvPr>
          <p:cNvSpPr/>
          <p:nvPr/>
        </p:nvSpPr>
        <p:spPr>
          <a:xfrm>
            <a:off x="4080912" y="3562435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A27CFD4D-48BD-ED91-FE9E-C6B5F04F6179}"/>
              </a:ext>
            </a:extLst>
          </p:cNvPr>
          <p:cNvSpPr/>
          <p:nvPr/>
        </p:nvSpPr>
        <p:spPr>
          <a:xfrm>
            <a:off x="7586808" y="375668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43F2F176-401B-4724-9738-6FC500CA8E1A}"/>
              </a:ext>
            </a:extLst>
          </p:cNvPr>
          <p:cNvSpPr/>
          <p:nvPr/>
        </p:nvSpPr>
        <p:spPr>
          <a:xfrm>
            <a:off x="7762726" y="346421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7F907F6D-236B-D828-6F20-3EA5A40E98C2}"/>
              </a:ext>
            </a:extLst>
          </p:cNvPr>
          <p:cNvSpPr/>
          <p:nvPr/>
        </p:nvSpPr>
        <p:spPr>
          <a:xfrm>
            <a:off x="7971270" y="365845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CBC22176-601C-C54C-BAF3-F0729B9A8515}"/>
              </a:ext>
            </a:extLst>
          </p:cNvPr>
          <p:cNvSpPr/>
          <p:nvPr/>
        </p:nvSpPr>
        <p:spPr>
          <a:xfrm>
            <a:off x="8245397" y="353604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868A701A-5A3D-3E62-8BA5-7D2F135FFD73}"/>
              </a:ext>
            </a:extLst>
          </p:cNvPr>
          <p:cNvSpPr/>
          <p:nvPr/>
        </p:nvSpPr>
        <p:spPr>
          <a:xfrm>
            <a:off x="8462739" y="3736882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4A885C40-4F0E-B05E-EB97-184FBF8CB417}"/>
              </a:ext>
            </a:extLst>
          </p:cNvPr>
          <p:cNvSpPr/>
          <p:nvPr/>
        </p:nvSpPr>
        <p:spPr>
          <a:xfrm>
            <a:off x="4359449" y="422229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F6DD451E-0CF1-BFAA-AF1E-CCAF2FBFB6CD}"/>
              </a:ext>
            </a:extLst>
          </p:cNvPr>
          <p:cNvSpPr/>
          <p:nvPr/>
        </p:nvSpPr>
        <p:spPr>
          <a:xfrm>
            <a:off x="4693695" y="417830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5D357390-B7CA-0833-D22D-83A4E1BC7D48}"/>
              </a:ext>
            </a:extLst>
          </p:cNvPr>
          <p:cNvSpPr/>
          <p:nvPr/>
        </p:nvSpPr>
        <p:spPr>
          <a:xfrm>
            <a:off x="5034165" y="417429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1D61BAED-01F6-9C0F-B84B-E85C5B114EA1}"/>
              </a:ext>
            </a:extLst>
          </p:cNvPr>
          <p:cNvSpPr/>
          <p:nvPr/>
        </p:nvSpPr>
        <p:spPr>
          <a:xfrm>
            <a:off x="5412026" y="410059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F938FC1D-2981-40D7-7FA3-CCE97D43A301}"/>
              </a:ext>
            </a:extLst>
          </p:cNvPr>
          <p:cNvSpPr/>
          <p:nvPr/>
        </p:nvSpPr>
        <p:spPr>
          <a:xfrm>
            <a:off x="5677732" y="422816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C1282AA9-8960-0A1C-ED0F-6EB682031D69}"/>
              </a:ext>
            </a:extLst>
          </p:cNvPr>
          <p:cNvSpPr/>
          <p:nvPr/>
        </p:nvSpPr>
        <p:spPr>
          <a:xfrm>
            <a:off x="5965801" y="4127002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18B051E7-54C6-DC79-1E3F-31328CD4A627}"/>
              </a:ext>
            </a:extLst>
          </p:cNvPr>
          <p:cNvSpPr/>
          <p:nvPr/>
        </p:nvSpPr>
        <p:spPr>
          <a:xfrm>
            <a:off x="6240297" y="414020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B871249B-32C4-5EA7-CAE6-06CB3726BA05}"/>
              </a:ext>
            </a:extLst>
          </p:cNvPr>
          <p:cNvSpPr/>
          <p:nvPr/>
        </p:nvSpPr>
        <p:spPr>
          <a:xfrm>
            <a:off x="6571609" y="4247217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115E3B1F-339E-1B60-E8F7-AEA5DF96C928}"/>
              </a:ext>
            </a:extLst>
          </p:cNvPr>
          <p:cNvSpPr/>
          <p:nvPr/>
        </p:nvSpPr>
        <p:spPr>
          <a:xfrm>
            <a:off x="6814970" y="394228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E8F73B4-2AF0-E441-ECAC-EE3785CD3AAB}"/>
              </a:ext>
            </a:extLst>
          </p:cNvPr>
          <p:cNvSpPr/>
          <p:nvPr/>
        </p:nvSpPr>
        <p:spPr>
          <a:xfrm>
            <a:off x="7095339" y="403683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53EC4A18-7C4A-E18F-562D-F923FB14B369}"/>
              </a:ext>
            </a:extLst>
          </p:cNvPr>
          <p:cNvSpPr/>
          <p:nvPr/>
        </p:nvSpPr>
        <p:spPr>
          <a:xfrm>
            <a:off x="7361045" y="4138723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8DBC1A9A-8EC9-34D5-474C-4BF01AA1EA67}"/>
              </a:ext>
            </a:extLst>
          </p:cNvPr>
          <p:cNvSpPr/>
          <p:nvPr/>
        </p:nvSpPr>
        <p:spPr>
          <a:xfrm>
            <a:off x="4080912" y="404050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F61959A3-D597-6FDE-94FD-203CD05EE030}"/>
              </a:ext>
            </a:extLst>
          </p:cNvPr>
          <p:cNvSpPr/>
          <p:nvPr/>
        </p:nvSpPr>
        <p:spPr>
          <a:xfrm>
            <a:off x="7586808" y="423475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DEA00656-BB6E-8BFA-CCEA-990EE5E7379A}"/>
              </a:ext>
            </a:extLst>
          </p:cNvPr>
          <p:cNvSpPr/>
          <p:nvPr/>
        </p:nvSpPr>
        <p:spPr>
          <a:xfrm>
            <a:off x="7762726" y="394228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D468FC3E-8B84-F829-18BE-3782D26631F3}"/>
              </a:ext>
            </a:extLst>
          </p:cNvPr>
          <p:cNvSpPr/>
          <p:nvPr/>
        </p:nvSpPr>
        <p:spPr>
          <a:xfrm>
            <a:off x="7971270" y="413652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43C6A4CF-E14A-9D61-C111-C982E81F3A49}"/>
              </a:ext>
            </a:extLst>
          </p:cNvPr>
          <p:cNvSpPr/>
          <p:nvPr/>
        </p:nvSpPr>
        <p:spPr>
          <a:xfrm>
            <a:off x="8245397" y="401411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E10FB92A-3900-A138-F2B1-7D64FC9672E5}"/>
              </a:ext>
            </a:extLst>
          </p:cNvPr>
          <p:cNvSpPr/>
          <p:nvPr/>
        </p:nvSpPr>
        <p:spPr>
          <a:xfrm>
            <a:off x="8462739" y="4214952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D44F421E-C38D-9F82-898D-DA83309E1075}"/>
              </a:ext>
            </a:extLst>
          </p:cNvPr>
          <p:cNvSpPr/>
          <p:nvPr/>
        </p:nvSpPr>
        <p:spPr>
          <a:xfrm>
            <a:off x="4359449" y="467376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FE6C3DD0-C1FB-7C4C-672A-9E7DB21D6B72}"/>
              </a:ext>
            </a:extLst>
          </p:cNvPr>
          <p:cNvSpPr/>
          <p:nvPr/>
        </p:nvSpPr>
        <p:spPr>
          <a:xfrm>
            <a:off x="4693695" y="462978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8DA6BE4F-82D2-FD38-8EF6-8CB76AA14FC5}"/>
              </a:ext>
            </a:extLst>
          </p:cNvPr>
          <p:cNvSpPr/>
          <p:nvPr/>
        </p:nvSpPr>
        <p:spPr>
          <a:xfrm>
            <a:off x="5062391" y="468989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06A81923-62DA-98BA-7F8E-6F671B139E61}"/>
              </a:ext>
            </a:extLst>
          </p:cNvPr>
          <p:cNvSpPr/>
          <p:nvPr/>
        </p:nvSpPr>
        <p:spPr>
          <a:xfrm>
            <a:off x="5412026" y="446558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CEAE2624-69BE-399F-136C-44B9ACB13B17}"/>
              </a:ext>
            </a:extLst>
          </p:cNvPr>
          <p:cNvSpPr/>
          <p:nvPr/>
        </p:nvSpPr>
        <p:spPr>
          <a:xfrm>
            <a:off x="5677732" y="467963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EB39DEAF-7809-BD28-78AE-34DF34FE80EA}"/>
              </a:ext>
            </a:extLst>
          </p:cNvPr>
          <p:cNvSpPr/>
          <p:nvPr/>
        </p:nvSpPr>
        <p:spPr>
          <a:xfrm>
            <a:off x="5965801" y="457847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3729D9EB-3D89-106F-0F6E-BC7D1409C424}"/>
              </a:ext>
            </a:extLst>
          </p:cNvPr>
          <p:cNvSpPr/>
          <p:nvPr/>
        </p:nvSpPr>
        <p:spPr>
          <a:xfrm>
            <a:off x="6240297" y="4591672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D6D2AC50-E42B-1858-C03D-6F09CEE456F2}"/>
              </a:ext>
            </a:extLst>
          </p:cNvPr>
          <p:cNvSpPr/>
          <p:nvPr/>
        </p:nvSpPr>
        <p:spPr>
          <a:xfrm>
            <a:off x="6571609" y="469868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87A8ABC8-FF09-395C-38FD-1CB10F74A352}"/>
              </a:ext>
            </a:extLst>
          </p:cNvPr>
          <p:cNvSpPr/>
          <p:nvPr/>
        </p:nvSpPr>
        <p:spPr>
          <a:xfrm>
            <a:off x="6814970" y="439375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CADF6481-F60C-667F-209E-E402F8755B24}"/>
              </a:ext>
            </a:extLst>
          </p:cNvPr>
          <p:cNvSpPr/>
          <p:nvPr/>
        </p:nvSpPr>
        <p:spPr>
          <a:xfrm>
            <a:off x="7095339" y="4488303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E5B07618-E359-ED17-F0D0-DC61A93689DD}"/>
              </a:ext>
            </a:extLst>
          </p:cNvPr>
          <p:cNvSpPr/>
          <p:nvPr/>
        </p:nvSpPr>
        <p:spPr>
          <a:xfrm>
            <a:off x="7361045" y="459019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0AE90BE6-190A-4600-BD88-C25E2FAC8A80}"/>
              </a:ext>
            </a:extLst>
          </p:cNvPr>
          <p:cNvSpPr/>
          <p:nvPr/>
        </p:nvSpPr>
        <p:spPr>
          <a:xfrm>
            <a:off x="4080912" y="449197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5" name="Oval 334">
            <a:extLst>
              <a:ext uri="{FF2B5EF4-FFF2-40B4-BE49-F238E27FC236}">
                <a16:creationId xmlns:a16="http://schemas.microsoft.com/office/drawing/2014/main" id="{F6FA04D9-1A54-9BF2-88ED-2AFC80550AB3}"/>
              </a:ext>
            </a:extLst>
          </p:cNvPr>
          <p:cNvSpPr/>
          <p:nvPr/>
        </p:nvSpPr>
        <p:spPr>
          <a:xfrm>
            <a:off x="7586808" y="468622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BDDBD604-F1D2-A9A1-4A49-04C64DBF8105}"/>
              </a:ext>
            </a:extLst>
          </p:cNvPr>
          <p:cNvSpPr/>
          <p:nvPr/>
        </p:nvSpPr>
        <p:spPr>
          <a:xfrm>
            <a:off x="7762726" y="439375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7" name="Oval 336">
            <a:extLst>
              <a:ext uri="{FF2B5EF4-FFF2-40B4-BE49-F238E27FC236}">
                <a16:creationId xmlns:a16="http://schemas.microsoft.com/office/drawing/2014/main" id="{2F927DCD-E5E3-8F1C-9DDF-7B3B8E2E594F}"/>
              </a:ext>
            </a:extLst>
          </p:cNvPr>
          <p:cNvSpPr/>
          <p:nvPr/>
        </p:nvSpPr>
        <p:spPr>
          <a:xfrm>
            <a:off x="7971270" y="458799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9EC19696-AD43-4E07-A009-BC18E634FD4A}"/>
              </a:ext>
            </a:extLst>
          </p:cNvPr>
          <p:cNvSpPr/>
          <p:nvPr/>
        </p:nvSpPr>
        <p:spPr>
          <a:xfrm>
            <a:off x="8245397" y="446558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F3D6EA33-275B-9F21-72F5-CCF1B243CD46}"/>
              </a:ext>
            </a:extLst>
          </p:cNvPr>
          <p:cNvSpPr/>
          <p:nvPr/>
        </p:nvSpPr>
        <p:spPr>
          <a:xfrm>
            <a:off x="8462739" y="466642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0544BFCF-CCF5-8171-D5DE-F48179CC1DBB}"/>
              </a:ext>
            </a:extLst>
          </p:cNvPr>
          <p:cNvSpPr/>
          <p:nvPr/>
        </p:nvSpPr>
        <p:spPr>
          <a:xfrm>
            <a:off x="4359449" y="5075451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3461E02C-FF56-8C8F-BFEC-2719BC416652}"/>
              </a:ext>
            </a:extLst>
          </p:cNvPr>
          <p:cNvSpPr/>
          <p:nvPr/>
        </p:nvSpPr>
        <p:spPr>
          <a:xfrm>
            <a:off x="4693695" y="503146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007573A5-600D-A784-40FC-C868E7119EB1}"/>
              </a:ext>
            </a:extLst>
          </p:cNvPr>
          <p:cNvSpPr/>
          <p:nvPr/>
        </p:nvSpPr>
        <p:spPr>
          <a:xfrm>
            <a:off x="5099401" y="501900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3" name="Oval 342">
            <a:extLst>
              <a:ext uri="{FF2B5EF4-FFF2-40B4-BE49-F238E27FC236}">
                <a16:creationId xmlns:a16="http://schemas.microsoft.com/office/drawing/2014/main" id="{DBCD5F96-3AF7-AA31-5907-1B9B6213F8CB}"/>
              </a:ext>
            </a:extLst>
          </p:cNvPr>
          <p:cNvSpPr/>
          <p:nvPr/>
        </p:nvSpPr>
        <p:spPr>
          <a:xfrm>
            <a:off x="5412026" y="49537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4" name="Oval 343">
            <a:extLst>
              <a:ext uri="{FF2B5EF4-FFF2-40B4-BE49-F238E27FC236}">
                <a16:creationId xmlns:a16="http://schemas.microsoft.com/office/drawing/2014/main" id="{0840C24C-1421-E7CE-79F2-376CE8DE942C}"/>
              </a:ext>
            </a:extLst>
          </p:cNvPr>
          <p:cNvSpPr/>
          <p:nvPr/>
        </p:nvSpPr>
        <p:spPr>
          <a:xfrm>
            <a:off x="5677732" y="508132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5" name="Oval 344">
            <a:extLst>
              <a:ext uri="{FF2B5EF4-FFF2-40B4-BE49-F238E27FC236}">
                <a16:creationId xmlns:a16="http://schemas.microsoft.com/office/drawing/2014/main" id="{24A9FDE8-5AA8-6D46-D4DB-62724F46A57A}"/>
              </a:ext>
            </a:extLst>
          </p:cNvPr>
          <p:cNvSpPr/>
          <p:nvPr/>
        </p:nvSpPr>
        <p:spPr>
          <a:xfrm>
            <a:off x="5965801" y="498016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6" name="Oval 345">
            <a:extLst>
              <a:ext uri="{FF2B5EF4-FFF2-40B4-BE49-F238E27FC236}">
                <a16:creationId xmlns:a16="http://schemas.microsoft.com/office/drawing/2014/main" id="{B0D0B5DC-029E-D0F7-2D9B-D518A909690C}"/>
              </a:ext>
            </a:extLst>
          </p:cNvPr>
          <p:cNvSpPr/>
          <p:nvPr/>
        </p:nvSpPr>
        <p:spPr>
          <a:xfrm>
            <a:off x="6240297" y="499335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7" name="Oval 346">
            <a:extLst>
              <a:ext uri="{FF2B5EF4-FFF2-40B4-BE49-F238E27FC236}">
                <a16:creationId xmlns:a16="http://schemas.microsoft.com/office/drawing/2014/main" id="{765EFFD4-1740-08AB-FDDC-9096A56488B1}"/>
              </a:ext>
            </a:extLst>
          </p:cNvPr>
          <p:cNvSpPr/>
          <p:nvPr/>
        </p:nvSpPr>
        <p:spPr>
          <a:xfrm>
            <a:off x="6571609" y="510037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8" name="Oval 347">
            <a:extLst>
              <a:ext uri="{FF2B5EF4-FFF2-40B4-BE49-F238E27FC236}">
                <a16:creationId xmlns:a16="http://schemas.microsoft.com/office/drawing/2014/main" id="{C6B36D1C-F06E-B7ED-8961-125D8007AE26}"/>
              </a:ext>
            </a:extLst>
          </p:cNvPr>
          <p:cNvSpPr/>
          <p:nvPr/>
        </p:nvSpPr>
        <p:spPr>
          <a:xfrm>
            <a:off x="6814970" y="479544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714FE00A-387C-BC89-E740-2D6F58E2886F}"/>
              </a:ext>
            </a:extLst>
          </p:cNvPr>
          <p:cNvSpPr/>
          <p:nvPr/>
        </p:nvSpPr>
        <p:spPr>
          <a:xfrm>
            <a:off x="7095339" y="488998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0AFD52B7-F0DA-FEBB-F1D2-E777F7CA132A}"/>
              </a:ext>
            </a:extLst>
          </p:cNvPr>
          <p:cNvSpPr/>
          <p:nvPr/>
        </p:nvSpPr>
        <p:spPr>
          <a:xfrm>
            <a:off x="7361045" y="499188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1" name="Oval 350">
            <a:extLst>
              <a:ext uri="{FF2B5EF4-FFF2-40B4-BE49-F238E27FC236}">
                <a16:creationId xmlns:a16="http://schemas.microsoft.com/office/drawing/2014/main" id="{B364D90F-D15A-12E5-CF43-548A7A0DBA7B}"/>
              </a:ext>
            </a:extLst>
          </p:cNvPr>
          <p:cNvSpPr/>
          <p:nvPr/>
        </p:nvSpPr>
        <p:spPr>
          <a:xfrm>
            <a:off x="4080912" y="4893663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CDC535F8-C2F3-2A8E-E3AB-134141D09724}"/>
              </a:ext>
            </a:extLst>
          </p:cNvPr>
          <p:cNvSpPr/>
          <p:nvPr/>
        </p:nvSpPr>
        <p:spPr>
          <a:xfrm>
            <a:off x="7586808" y="508790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E20121D8-4304-9366-29A2-CB072930F8D4}"/>
              </a:ext>
            </a:extLst>
          </p:cNvPr>
          <p:cNvSpPr/>
          <p:nvPr/>
        </p:nvSpPr>
        <p:spPr>
          <a:xfrm>
            <a:off x="7762726" y="479544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4" name="Oval 353">
            <a:extLst>
              <a:ext uri="{FF2B5EF4-FFF2-40B4-BE49-F238E27FC236}">
                <a16:creationId xmlns:a16="http://schemas.microsoft.com/office/drawing/2014/main" id="{F0915C55-98F4-E501-F3DF-69B526DE3982}"/>
              </a:ext>
            </a:extLst>
          </p:cNvPr>
          <p:cNvSpPr/>
          <p:nvPr/>
        </p:nvSpPr>
        <p:spPr>
          <a:xfrm>
            <a:off x="7971270" y="4989686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42006B7D-412A-B916-1B34-754684169C98}"/>
              </a:ext>
            </a:extLst>
          </p:cNvPr>
          <p:cNvSpPr/>
          <p:nvPr/>
        </p:nvSpPr>
        <p:spPr>
          <a:xfrm>
            <a:off x="8245397" y="4867270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C1D46DE4-C7EA-7377-7D86-C98B5FC44FFF}"/>
              </a:ext>
            </a:extLst>
          </p:cNvPr>
          <p:cNvSpPr/>
          <p:nvPr/>
        </p:nvSpPr>
        <p:spPr>
          <a:xfrm>
            <a:off x="8462739" y="5068110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AA745A01-56DE-2444-DFF3-3083DCAFC9CF}"/>
              </a:ext>
            </a:extLst>
          </p:cNvPr>
          <p:cNvSpPr/>
          <p:nvPr/>
        </p:nvSpPr>
        <p:spPr>
          <a:xfrm>
            <a:off x="4359449" y="5479347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D1C72188-9190-2DEC-D101-573E0CAFD881}"/>
              </a:ext>
            </a:extLst>
          </p:cNvPr>
          <p:cNvSpPr/>
          <p:nvPr/>
        </p:nvSpPr>
        <p:spPr>
          <a:xfrm>
            <a:off x="4693695" y="5435363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9" name="Oval 358">
            <a:extLst>
              <a:ext uri="{FF2B5EF4-FFF2-40B4-BE49-F238E27FC236}">
                <a16:creationId xmlns:a16="http://schemas.microsoft.com/office/drawing/2014/main" id="{D271EC9F-A73B-46F4-4E15-55646C70E812}"/>
              </a:ext>
            </a:extLst>
          </p:cNvPr>
          <p:cNvSpPr/>
          <p:nvPr/>
        </p:nvSpPr>
        <p:spPr>
          <a:xfrm>
            <a:off x="5062391" y="549547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0" name="Oval 359">
            <a:extLst>
              <a:ext uri="{FF2B5EF4-FFF2-40B4-BE49-F238E27FC236}">
                <a16:creationId xmlns:a16="http://schemas.microsoft.com/office/drawing/2014/main" id="{6A0997CE-9FBB-1EA3-F644-701CA839C6F9}"/>
              </a:ext>
            </a:extLst>
          </p:cNvPr>
          <p:cNvSpPr/>
          <p:nvPr/>
        </p:nvSpPr>
        <p:spPr>
          <a:xfrm>
            <a:off x="5412026" y="535764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84EE3CC3-3A26-9C5F-5474-ABD23F23CE67}"/>
              </a:ext>
            </a:extLst>
          </p:cNvPr>
          <p:cNvSpPr/>
          <p:nvPr/>
        </p:nvSpPr>
        <p:spPr>
          <a:xfrm>
            <a:off x="5677732" y="548521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1566688C-89F6-1622-06D6-DFCCD8D1ABE5}"/>
              </a:ext>
            </a:extLst>
          </p:cNvPr>
          <p:cNvSpPr/>
          <p:nvPr/>
        </p:nvSpPr>
        <p:spPr>
          <a:xfrm>
            <a:off x="5965801" y="538405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BC9CD8DF-6B61-4260-14FC-77112B3E22CE}"/>
              </a:ext>
            </a:extLst>
          </p:cNvPr>
          <p:cNvSpPr/>
          <p:nvPr/>
        </p:nvSpPr>
        <p:spPr>
          <a:xfrm>
            <a:off x="6240297" y="53972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EDA455C6-EAD2-4762-A242-F25A6F162AAA}"/>
              </a:ext>
            </a:extLst>
          </p:cNvPr>
          <p:cNvSpPr/>
          <p:nvPr/>
        </p:nvSpPr>
        <p:spPr>
          <a:xfrm>
            <a:off x="6571609" y="550427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CCD798B0-4AC2-FD84-6741-7ACE38DF24FB}"/>
              </a:ext>
            </a:extLst>
          </p:cNvPr>
          <p:cNvSpPr/>
          <p:nvPr/>
        </p:nvSpPr>
        <p:spPr>
          <a:xfrm>
            <a:off x="6814970" y="519934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8B5533C0-BE45-156D-1683-D4F67D3EC9F7}"/>
              </a:ext>
            </a:extLst>
          </p:cNvPr>
          <p:cNvSpPr/>
          <p:nvPr/>
        </p:nvSpPr>
        <p:spPr>
          <a:xfrm>
            <a:off x="7095339" y="529388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7" name="Oval 366">
            <a:extLst>
              <a:ext uri="{FF2B5EF4-FFF2-40B4-BE49-F238E27FC236}">
                <a16:creationId xmlns:a16="http://schemas.microsoft.com/office/drawing/2014/main" id="{38A792BE-6E56-7971-6DD3-59631C91CEB0}"/>
              </a:ext>
            </a:extLst>
          </p:cNvPr>
          <p:cNvSpPr/>
          <p:nvPr/>
        </p:nvSpPr>
        <p:spPr>
          <a:xfrm>
            <a:off x="7361045" y="539577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8" name="Oval 367">
            <a:extLst>
              <a:ext uri="{FF2B5EF4-FFF2-40B4-BE49-F238E27FC236}">
                <a16:creationId xmlns:a16="http://schemas.microsoft.com/office/drawing/2014/main" id="{87801E48-81CD-CA00-D48C-9D96B9BDA055}"/>
              </a:ext>
            </a:extLst>
          </p:cNvPr>
          <p:cNvSpPr/>
          <p:nvPr/>
        </p:nvSpPr>
        <p:spPr>
          <a:xfrm>
            <a:off x="4080912" y="529755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9" name="Oval 368">
            <a:extLst>
              <a:ext uri="{FF2B5EF4-FFF2-40B4-BE49-F238E27FC236}">
                <a16:creationId xmlns:a16="http://schemas.microsoft.com/office/drawing/2014/main" id="{4D5DF317-92E6-786B-5484-2D019230DCB1}"/>
              </a:ext>
            </a:extLst>
          </p:cNvPr>
          <p:cNvSpPr/>
          <p:nvPr/>
        </p:nvSpPr>
        <p:spPr>
          <a:xfrm>
            <a:off x="7586808" y="549180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0" name="Oval 369">
            <a:extLst>
              <a:ext uri="{FF2B5EF4-FFF2-40B4-BE49-F238E27FC236}">
                <a16:creationId xmlns:a16="http://schemas.microsoft.com/office/drawing/2014/main" id="{C5DC3B7D-C1FE-328A-C74F-A98B0E9A8D06}"/>
              </a:ext>
            </a:extLst>
          </p:cNvPr>
          <p:cNvSpPr/>
          <p:nvPr/>
        </p:nvSpPr>
        <p:spPr>
          <a:xfrm>
            <a:off x="7762726" y="5199340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1" name="Oval 370">
            <a:extLst>
              <a:ext uri="{FF2B5EF4-FFF2-40B4-BE49-F238E27FC236}">
                <a16:creationId xmlns:a16="http://schemas.microsoft.com/office/drawing/2014/main" id="{1FCA7E4B-7397-EF7A-FE01-B37F4F2C3068}"/>
              </a:ext>
            </a:extLst>
          </p:cNvPr>
          <p:cNvSpPr/>
          <p:nvPr/>
        </p:nvSpPr>
        <p:spPr>
          <a:xfrm>
            <a:off x="7971270" y="539358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2" name="Oval 371">
            <a:extLst>
              <a:ext uri="{FF2B5EF4-FFF2-40B4-BE49-F238E27FC236}">
                <a16:creationId xmlns:a16="http://schemas.microsoft.com/office/drawing/2014/main" id="{9B50AB61-DCF5-F134-46E3-E76B7742D03F}"/>
              </a:ext>
            </a:extLst>
          </p:cNvPr>
          <p:cNvSpPr/>
          <p:nvPr/>
        </p:nvSpPr>
        <p:spPr>
          <a:xfrm>
            <a:off x="8245397" y="5271166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7C9C2ACD-431A-474C-AEC0-9B227A8753EF}"/>
              </a:ext>
            </a:extLst>
          </p:cNvPr>
          <p:cNvSpPr/>
          <p:nvPr/>
        </p:nvSpPr>
        <p:spPr>
          <a:xfrm>
            <a:off x="8462739" y="547200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7A4C405A-947F-32DD-C933-4A69E53B3E98}"/>
              </a:ext>
            </a:extLst>
          </p:cNvPr>
          <p:cNvSpPr/>
          <p:nvPr/>
        </p:nvSpPr>
        <p:spPr>
          <a:xfrm>
            <a:off x="4693695" y="591625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6B758E5D-FABC-4D32-2A87-7353640878F5}"/>
              </a:ext>
            </a:extLst>
          </p:cNvPr>
          <p:cNvSpPr/>
          <p:nvPr/>
        </p:nvSpPr>
        <p:spPr>
          <a:xfrm>
            <a:off x="5412026" y="583854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5D766B82-FFB5-7045-339F-68F7CB4DA122}"/>
              </a:ext>
            </a:extLst>
          </p:cNvPr>
          <p:cNvSpPr/>
          <p:nvPr/>
        </p:nvSpPr>
        <p:spPr>
          <a:xfrm>
            <a:off x="5965801" y="586494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577CEB06-2042-6C9C-6560-1410A7C5B506}"/>
              </a:ext>
            </a:extLst>
          </p:cNvPr>
          <p:cNvSpPr/>
          <p:nvPr/>
        </p:nvSpPr>
        <p:spPr>
          <a:xfrm>
            <a:off x="6240297" y="58781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16FDD200-6AFD-B0F6-495D-25CF5C2AE217}"/>
              </a:ext>
            </a:extLst>
          </p:cNvPr>
          <p:cNvSpPr/>
          <p:nvPr/>
        </p:nvSpPr>
        <p:spPr>
          <a:xfrm>
            <a:off x="6814970" y="568023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3DC50ED1-A863-A4CE-DD2F-4ECEC925FE9A}"/>
              </a:ext>
            </a:extLst>
          </p:cNvPr>
          <p:cNvSpPr/>
          <p:nvPr/>
        </p:nvSpPr>
        <p:spPr>
          <a:xfrm>
            <a:off x="7095339" y="5774776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0FF9414A-6926-CFD3-C2FE-3350A33FC9D8}"/>
              </a:ext>
            </a:extLst>
          </p:cNvPr>
          <p:cNvSpPr/>
          <p:nvPr/>
        </p:nvSpPr>
        <p:spPr>
          <a:xfrm>
            <a:off x="7361045" y="587666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7557DB51-9C88-6189-452C-678E317E2F93}"/>
              </a:ext>
            </a:extLst>
          </p:cNvPr>
          <p:cNvSpPr/>
          <p:nvPr/>
        </p:nvSpPr>
        <p:spPr>
          <a:xfrm>
            <a:off x="4080912" y="577844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9958E910-404F-31F7-2764-03ABEA5DD4BD}"/>
              </a:ext>
            </a:extLst>
          </p:cNvPr>
          <p:cNvSpPr/>
          <p:nvPr/>
        </p:nvSpPr>
        <p:spPr>
          <a:xfrm>
            <a:off x="7762726" y="5680230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EC90E9DA-A762-DFB4-ACF4-466EFBC0160F}"/>
              </a:ext>
            </a:extLst>
          </p:cNvPr>
          <p:cNvSpPr/>
          <p:nvPr/>
        </p:nvSpPr>
        <p:spPr>
          <a:xfrm>
            <a:off x="7971270" y="5874472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AB1E60AF-4C71-257F-2DD5-A66F89386D61}"/>
              </a:ext>
            </a:extLst>
          </p:cNvPr>
          <p:cNvSpPr/>
          <p:nvPr/>
        </p:nvSpPr>
        <p:spPr>
          <a:xfrm>
            <a:off x="8245397" y="575205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811EF023-DBB1-8150-3B74-A5D16C35920C}"/>
              </a:ext>
            </a:extLst>
          </p:cNvPr>
          <p:cNvSpPr/>
          <p:nvPr/>
        </p:nvSpPr>
        <p:spPr>
          <a:xfrm>
            <a:off x="4507508" y="1906717"/>
            <a:ext cx="3604932" cy="360493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Adaptive Measurements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1FD82B-662E-1085-AC70-F57262EAC527}"/>
              </a:ext>
            </a:extLst>
          </p:cNvPr>
          <p:cNvSpPr txBox="1"/>
          <p:nvPr/>
        </p:nvSpPr>
        <p:spPr>
          <a:xfrm>
            <a:off x="140750" y="1313607"/>
            <a:ext cx="364329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Need bi-directional relationship from DUT settings to the measurement points.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Open Sans" panose="020B060603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DUT response need to be predictable, and the measurement results need to be near the ideal points.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645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3FAA1-AD07-C1EA-580B-7EA20E244C7D}"/>
              </a:ext>
            </a:extLst>
          </p:cNvPr>
          <p:cNvSpPr txBox="1"/>
          <p:nvPr/>
        </p:nvSpPr>
        <p:spPr>
          <a:xfrm>
            <a:off x="194912" y="1345888"/>
            <a:ext cx="3850038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Measure the 9 modes and find the closest point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Establish mapping between the codeword of the closest point to the position of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83BEF7-51F1-8957-1C02-7063AB4E361A}"/>
              </a:ext>
            </a:extLst>
          </p:cNvPr>
          <p:cNvSpPr/>
          <p:nvPr/>
        </p:nvSpPr>
        <p:spPr>
          <a:xfrm>
            <a:off x="7791545" y="3203280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9874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3FAA1-AD07-C1EA-580B-7EA20E244C7D}"/>
              </a:ext>
            </a:extLst>
          </p:cNvPr>
          <p:cNvSpPr txBox="1"/>
          <p:nvPr/>
        </p:nvSpPr>
        <p:spPr>
          <a:xfrm>
            <a:off x="194912" y="1345888"/>
            <a:ext cx="3850038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Measure the 9 modes and find the closest point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Establish mapping between the codeword of the closest point to the position of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Repeat </a:t>
            </a:r>
            <a:r>
              <a:rPr lang="en-US" sz="1100" b="1" dirty="0">
                <a:latin typeface="Open Sans" panose="020B0606030504020204" pitchFamily="34" charset="0"/>
              </a:rPr>
              <a:t>2</a:t>
            </a:r>
            <a:r>
              <a:rPr lang="en-US" sz="1100" dirty="0">
                <a:latin typeface="Open Sans" panose="020B0606030504020204" pitchFamily="34" charset="0"/>
              </a:rPr>
              <a:t> until all ideal points on this gain circle are calibrated.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83BEF7-51F1-8957-1C02-7063AB4E361A}"/>
              </a:ext>
            </a:extLst>
          </p:cNvPr>
          <p:cNvSpPr/>
          <p:nvPr/>
        </p:nvSpPr>
        <p:spPr>
          <a:xfrm>
            <a:off x="7791545" y="3203280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0B57BE1-9352-764E-F6BA-2D004C0DDA38}"/>
              </a:ext>
            </a:extLst>
          </p:cNvPr>
          <p:cNvSpPr/>
          <p:nvPr/>
        </p:nvSpPr>
        <p:spPr>
          <a:xfrm>
            <a:off x="6891385" y="1877323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9630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83BEF7-51F1-8957-1C02-7063AB4E361A}"/>
              </a:ext>
            </a:extLst>
          </p:cNvPr>
          <p:cNvSpPr/>
          <p:nvPr/>
        </p:nvSpPr>
        <p:spPr>
          <a:xfrm>
            <a:off x="7791545" y="3203280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0B57BE1-9352-764E-F6BA-2D004C0DDA38}"/>
              </a:ext>
            </a:extLst>
          </p:cNvPr>
          <p:cNvSpPr/>
          <p:nvPr/>
        </p:nvSpPr>
        <p:spPr>
          <a:xfrm>
            <a:off x="6891385" y="1877323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EBDBFC-89F8-CEF2-4D9A-43BA8A762854}"/>
              </a:ext>
            </a:extLst>
          </p:cNvPr>
          <p:cNvSpPr txBox="1"/>
          <p:nvPr/>
        </p:nvSpPr>
        <p:spPr>
          <a:xfrm>
            <a:off x="194912" y="1238344"/>
            <a:ext cx="3991651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Open Sans" panose="020B0606030504020204" pitchFamily="34" charset="0"/>
              </a:rPr>
              <a:t>Remarks:</a:t>
            </a:r>
          </a:p>
          <a:p>
            <a:endParaRPr lang="en-US" sz="1800" dirty="0"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Progressive measurement is repeated for every needed constant gain circle.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The step of phase offset compensation should be done after DC offset compensation and vector length measurement.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All measurement results in the search area are saved so that there is no need for repetitive measurement when accessed again.</a:t>
            </a:r>
          </a:p>
        </p:txBody>
      </p:sp>
    </p:spTree>
    <p:extLst>
      <p:ext uri="{BB962C8B-B14F-4D97-AF65-F5344CB8AC3E}">
        <p14:creationId xmlns:p14="http://schemas.microsoft.com/office/powerpoint/2010/main" val="14111960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E652D1-C7D1-51E5-CA88-BDB0C9181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0D89E93-BE57-A256-F45D-5244E1DD5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953" y="3001159"/>
            <a:ext cx="7838093" cy="855681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Accelerated Measurement Prediction</a:t>
            </a:r>
          </a:p>
        </p:txBody>
      </p:sp>
    </p:spTree>
    <p:extLst>
      <p:ext uri="{BB962C8B-B14F-4D97-AF65-F5344CB8AC3E}">
        <p14:creationId xmlns:p14="http://schemas.microsoft.com/office/powerpoint/2010/main" val="12342215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23641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1A37C8-C6F0-92B8-FEB1-1F38564EAE39}"/>
              </a:ext>
            </a:extLst>
          </p:cNvPr>
          <p:cNvSpPr/>
          <p:nvPr/>
        </p:nvSpPr>
        <p:spPr>
          <a:xfrm>
            <a:off x="6078804" y="312889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904609-22FA-A358-0FD5-E6714A29C0D4}"/>
              </a:ext>
            </a:extLst>
          </p:cNvPr>
          <p:cNvSpPr/>
          <p:nvPr/>
        </p:nvSpPr>
        <p:spPr>
          <a:xfrm>
            <a:off x="6514537" y="269059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9A73379-0A6C-59CE-30EF-3710CE0C03ED}"/>
              </a:ext>
            </a:extLst>
          </p:cNvPr>
          <p:cNvSpPr/>
          <p:nvPr/>
        </p:nvSpPr>
        <p:spPr>
          <a:xfrm>
            <a:off x="6914457" y="222185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B61788E-83A0-88C9-516C-D5B9C45E87A6}"/>
              </a:ext>
            </a:extLst>
          </p:cNvPr>
          <p:cNvSpPr/>
          <p:nvPr/>
        </p:nvSpPr>
        <p:spPr>
          <a:xfrm>
            <a:off x="6625662" y="353668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DD0137-F402-9536-4DA4-F0E5787E7CB7}"/>
              </a:ext>
            </a:extLst>
          </p:cNvPr>
          <p:cNvSpPr/>
          <p:nvPr/>
        </p:nvSpPr>
        <p:spPr>
          <a:xfrm>
            <a:off x="7044823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B88E9AC-42B5-EC70-A134-D3E4FD485E05}"/>
              </a:ext>
            </a:extLst>
          </p:cNvPr>
          <p:cNvSpPr/>
          <p:nvPr/>
        </p:nvSpPr>
        <p:spPr>
          <a:xfrm>
            <a:off x="7486886" y="2660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65A0A7F-C287-2A79-F44C-545F77573047}"/>
              </a:ext>
            </a:extLst>
          </p:cNvPr>
          <p:cNvSpPr/>
          <p:nvPr/>
        </p:nvSpPr>
        <p:spPr>
          <a:xfrm>
            <a:off x="7136707" y="387005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C556392-11D4-30CB-A7DA-F6E274CD0767}"/>
              </a:ext>
            </a:extLst>
          </p:cNvPr>
          <p:cNvSpPr/>
          <p:nvPr/>
        </p:nvSpPr>
        <p:spPr>
          <a:xfrm>
            <a:off x="7595381" y="345584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C60A8E-4EE2-B128-6F89-DDEE2471C369}"/>
              </a:ext>
            </a:extLst>
          </p:cNvPr>
          <p:cNvSpPr/>
          <p:nvPr/>
        </p:nvSpPr>
        <p:spPr>
          <a:xfrm>
            <a:off x="8124279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897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1A37C8-C6F0-92B8-FEB1-1F38564EAE39}"/>
              </a:ext>
            </a:extLst>
          </p:cNvPr>
          <p:cNvSpPr/>
          <p:nvPr/>
        </p:nvSpPr>
        <p:spPr>
          <a:xfrm>
            <a:off x="6078804" y="312889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904609-22FA-A358-0FD5-E6714A29C0D4}"/>
              </a:ext>
            </a:extLst>
          </p:cNvPr>
          <p:cNvSpPr/>
          <p:nvPr/>
        </p:nvSpPr>
        <p:spPr>
          <a:xfrm>
            <a:off x="6514537" y="269059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9A73379-0A6C-59CE-30EF-3710CE0C03ED}"/>
              </a:ext>
            </a:extLst>
          </p:cNvPr>
          <p:cNvSpPr/>
          <p:nvPr/>
        </p:nvSpPr>
        <p:spPr>
          <a:xfrm>
            <a:off x="6914457" y="222185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B61788E-83A0-88C9-516C-D5B9C45E87A6}"/>
              </a:ext>
            </a:extLst>
          </p:cNvPr>
          <p:cNvSpPr/>
          <p:nvPr/>
        </p:nvSpPr>
        <p:spPr>
          <a:xfrm>
            <a:off x="6625662" y="353668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DD0137-F402-9536-4DA4-F0E5787E7CB7}"/>
              </a:ext>
            </a:extLst>
          </p:cNvPr>
          <p:cNvSpPr/>
          <p:nvPr/>
        </p:nvSpPr>
        <p:spPr>
          <a:xfrm>
            <a:off x="7044823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B88E9AC-42B5-EC70-A134-D3E4FD485E05}"/>
              </a:ext>
            </a:extLst>
          </p:cNvPr>
          <p:cNvSpPr/>
          <p:nvPr/>
        </p:nvSpPr>
        <p:spPr>
          <a:xfrm>
            <a:off x="7486886" y="2660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65A0A7F-C287-2A79-F44C-545F77573047}"/>
              </a:ext>
            </a:extLst>
          </p:cNvPr>
          <p:cNvSpPr/>
          <p:nvPr/>
        </p:nvSpPr>
        <p:spPr>
          <a:xfrm>
            <a:off x="7136707" y="387005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C556392-11D4-30CB-A7DA-F6E274CD0767}"/>
              </a:ext>
            </a:extLst>
          </p:cNvPr>
          <p:cNvSpPr/>
          <p:nvPr/>
        </p:nvSpPr>
        <p:spPr>
          <a:xfrm>
            <a:off x="7595381" y="345584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C60A8E-4EE2-B128-6F89-DDEE2471C369}"/>
              </a:ext>
            </a:extLst>
          </p:cNvPr>
          <p:cNvSpPr/>
          <p:nvPr/>
        </p:nvSpPr>
        <p:spPr>
          <a:xfrm>
            <a:off x="8124279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814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701302A-BD7C-D4E0-8A45-2ECBFE874440}"/>
              </a:ext>
            </a:extLst>
          </p:cNvPr>
          <p:cNvCxnSpPr>
            <a:cxnSpLocks/>
          </p:cNvCxnSpPr>
          <p:nvPr/>
        </p:nvCxnSpPr>
        <p:spPr>
          <a:xfrm>
            <a:off x="8158946" y="3378723"/>
            <a:ext cx="514866" cy="30374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9C96CDC-E8D1-D506-17F8-8CE9F75365B1}"/>
              </a:ext>
            </a:extLst>
          </p:cNvPr>
          <p:cNvSpPr txBox="1"/>
          <p:nvPr/>
        </p:nvSpPr>
        <p:spPr>
          <a:xfrm rot="1803757">
            <a:off x="8173188" y="3270943"/>
            <a:ext cx="8387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Mapping</a:t>
            </a:r>
            <a:endParaRPr lang="en-CA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91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147512" y="2932971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6646644" y="2440385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6124764" y="2002703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8003664" y="216663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6646644" y="10078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7371614" y="147366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6386684" y="151222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1A37C8-C6F0-92B8-FEB1-1F38564EAE39}"/>
              </a:ext>
            </a:extLst>
          </p:cNvPr>
          <p:cNvSpPr/>
          <p:nvPr/>
        </p:nvSpPr>
        <p:spPr>
          <a:xfrm>
            <a:off x="5255698" y="188558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904609-22FA-A358-0FD5-E6714A29C0D4}"/>
              </a:ext>
            </a:extLst>
          </p:cNvPr>
          <p:cNvSpPr/>
          <p:nvPr/>
        </p:nvSpPr>
        <p:spPr>
          <a:xfrm>
            <a:off x="5536821" y="140317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9A73379-0A6C-59CE-30EF-3710CE0C03ED}"/>
              </a:ext>
            </a:extLst>
          </p:cNvPr>
          <p:cNvSpPr/>
          <p:nvPr/>
        </p:nvSpPr>
        <p:spPr>
          <a:xfrm>
            <a:off x="5838361" y="88630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B61788E-83A0-88C9-516C-D5B9C45E87A6}"/>
              </a:ext>
            </a:extLst>
          </p:cNvPr>
          <p:cNvSpPr/>
          <p:nvPr/>
        </p:nvSpPr>
        <p:spPr>
          <a:xfrm>
            <a:off x="5854340" y="238107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B88E9AC-42B5-EC70-A134-D3E4FD485E05}"/>
              </a:ext>
            </a:extLst>
          </p:cNvPr>
          <p:cNvSpPr/>
          <p:nvPr/>
        </p:nvSpPr>
        <p:spPr>
          <a:xfrm>
            <a:off x="6517836" y="133508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65A0A7F-C287-2A79-F44C-545F77573047}"/>
              </a:ext>
            </a:extLst>
          </p:cNvPr>
          <p:cNvSpPr/>
          <p:nvPr/>
        </p:nvSpPr>
        <p:spPr>
          <a:xfrm>
            <a:off x="6181450" y="181930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C556392-11D4-30CB-A7DA-F6E274CD0767}"/>
              </a:ext>
            </a:extLst>
          </p:cNvPr>
          <p:cNvSpPr/>
          <p:nvPr/>
        </p:nvSpPr>
        <p:spPr>
          <a:xfrm>
            <a:off x="6316463" y="2849515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C60A8E-4EE2-B128-6F89-DDEE2471C369}"/>
              </a:ext>
            </a:extLst>
          </p:cNvPr>
          <p:cNvSpPr/>
          <p:nvPr/>
        </p:nvSpPr>
        <p:spPr>
          <a:xfrm>
            <a:off x="6726878" y="2459527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1BE7E77-D725-FE91-4F78-B1970A7569CC}"/>
              </a:ext>
            </a:extLst>
          </p:cNvPr>
          <p:cNvSpPr/>
          <p:nvPr/>
        </p:nvSpPr>
        <p:spPr>
          <a:xfrm>
            <a:off x="6994654" y="1955544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3D0D3AE-1C28-F5BD-BECA-1601034701AD}"/>
              </a:ext>
            </a:extLst>
          </p:cNvPr>
          <p:cNvSpPr/>
          <p:nvPr/>
        </p:nvSpPr>
        <p:spPr>
          <a:xfrm>
            <a:off x="7257912" y="204155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221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8003664" y="216663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1BE7E77-D725-FE91-4F78-B1970A7569CC}"/>
              </a:ext>
            </a:extLst>
          </p:cNvPr>
          <p:cNvSpPr/>
          <p:nvPr/>
        </p:nvSpPr>
        <p:spPr>
          <a:xfrm>
            <a:off x="6994654" y="1955544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984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349330" y="3689350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568825" y="1568450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2608881" y="17831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025826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8003664" y="216663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1BE7E77-D725-FE91-4F78-B1970A7569CC}"/>
              </a:ext>
            </a:extLst>
          </p:cNvPr>
          <p:cNvSpPr/>
          <p:nvPr/>
        </p:nvSpPr>
        <p:spPr>
          <a:xfrm>
            <a:off x="6994654" y="1955544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F07D4BE-487E-859D-D94F-00B35ECD45F6}"/>
              </a:ext>
            </a:extLst>
          </p:cNvPr>
          <p:cNvSpPr/>
          <p:nvPr/>
        </p:nvSpPr>
        <p:spPr>
          <a:xfrm>
            <a:off x="5620388" y="118216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4C92C7-299B-0A98-B3F9-8033DF54E877}"/>
              </a:ext>
            </a:extLst>
          </p:cNvPr>
          <p:cNvSpPr/>
          <p:nvPr/>
        </p:nvSpPr>
        <p:spPr>
          <a:xfrm>
            <a:off x="6651114" y="1182162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869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8003664" y="216663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1BE7E77-D725-FE91-4F78-B1970A7569CC}"/>
              </a:ext>
            </a:extLst>
          </p:cNvPr>
          <p:cNvSpPr/>
          <p:nvPr/>
        </p:nvSpPr>
        <p:spPr>
          <a:xfrm>
            <a:off x="6994654" y="1955544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F07D4BE-487E-859D-D94F-00B35ECD45F6}"/>
              </a:ext>
            </a:extLst>
          </p:cNvPr>
          <p:cNvSpPr/>
          <p:nvPr/>
        </p:nvSpPr>
        <p:spPr>
          <a:xfrm>
            <a:off x="5620388" y="118216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4C92C7-299B-0A98-B3F9-8033DF54E877}"/>
              </a:ext>
            </a:extLst>
          </p:cNvPr>
          <p:cNvSpPr/>
          <p:nvPr/>
        </p:nvSpPr>
        <p:spPr>
          <a:xfrm>
            <a:off x="6651114" y="1182162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1FF5F60-7BCC-1058-5D77-664F62C02190}"/>
              </a:ext>
            </a:extLst>
          </p:cNvPr>
          <p:cNvSpPr/>
          <p:nvPr/>
        </p:nvSpPr>
        <p:spPr>
          <a:xfrm>
            <a:off x="3910475" y="95991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5379626-BFD3-B3CF-E9E8-58EBAAD9D6CB}"/>
              </a:ext>
            </a:extLst>
          </p:cNvPr>
          <p:cNvSpPr/>
          <p:nvPr/>
        </p:nvSpPr>
        <p:spPr>
          <a:xfrm>
            <a:off x="4661788" y="646880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422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8003664" y="216663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1BE7E77-D725-FE91-4F78-B1970A7569CC}"/>
              </a:ext>
            </a:extLst>
          </p:cNvPr>
          <p:cNvSpPr/>
          <p:nvPr/>
        </p:nvSpPr>
        <p:spPr>
          <a:xfrm>
            <a:off x="6994654" y="1955544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F07D4BE-487E-859D-D94F-00B35ECD45F6}"/>
              </a:ext>
            </a:extLst>
          </p:cNvPr>
          <p:cNvSpPr/>
          <p:nvPr/>
        </p:nvSpPr>
        <p:spPr>
          <a:xfrm>
            <a:off x="5620388" y="118216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4C92C7-299B-0A98-B3F9-8033DF54E877}"/>
              </a:ext>
            </a:extLst>
          </p:cNvPr>
          <p:cNvSpPr/>
          <p:nvPr/>
        </p:nvSpPr>
        <p:spPr>
          <a:xfrm>
            <a:off x="6651114" y="1182162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1FF5F60-7BCC-1058-5D77-664F62C02190}"/>
              </a:ext>
            </a:extLst>
          </p:cNvPr>
          <p:cNvSpPr/>
          <p:nvPr/>
        </p:nvSpPr>
        <p:spPr>
          <a:xfrm>
            <a:off x="3910475" y="95991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5379626-BFD3-B3CF-E9E8-58EBAAD9D6CB}"/>
              </a:ext>
            </a:extLst>
          </p:cNvPr>
          <p:cNvSpPr/>
          <p:nvPr/>
        </p:nvSpPr>
        <p:spPr>
          <a:xfrm>
            <a:off x="4661788" y="646880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9D4FBC-0E4B-BE3F-14B5-6925488CEFC6}"/>
              </a:ext>
            </a:extLst>
          </p:cNvPr>
          <p:cNvSpPr/>
          <p:nvPr/>
        </p:nvSpPr>
        <p:spPr>
          <a:xfrm>
            <a:off x="2378197" y="145772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F045794-A610-E081-D57E-7C98824AF062}"/>
              </a:ext>
            </a:extLst>
          </p:cNvPr>
          <p:cNvSpPr/>
          <p:nvPr/>
        </p:nvSpPr>
        <p:spPr>
          <a:xfrm>
            <a:off x="2953638" y="869130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056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8003664" y="216663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1BE7E77-D725-FE91-4F78-B1970A7569CC}"/>
              </a:ext>
            </a:extLst>
          </p:cNvPr>
          <p:cNvSpPr/>
          <p:nvPr/>
        </p:nvSpPr>
        <p:spPr>
          <a:xfrm>
            <a:off x="6994654" y="1955544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F07D4BE-487E-859D-D94F-00B35ECD45F6}"/>
              </a:ext>
            </a:extLst>
          </p:cNvPr>
          <p:cNvSpPr/>
          <p:nvPr/>
        </p:nvSpPr>
        <p:spPr>
          <a:xfrm>
            <a:off x="5620388" y="118216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4C92C7-299B-0A98-B3F9-8033DF54E877}"/>
              </a:ext>
            </a:extLst>
          </p:cNvPr>
          <p:cNvSpPr/>
          <p:nvPr/>
        </p:nvSpPr>
        <p:spPr>
          <a:xfrm>
            <a:off x="6651114" y="1182162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1FF5F60-7BCC-1058-5D77-664F62C02190}"/>
              </a:ext>
            </a:extLst>
          </p:cNvPr>
          <p:cNvSpPr/>
          <p:nvPr/>
        </p:nvSpPr>
        <p:spPr>
          <a:xfrm>
            <a:off x="3910475" y="95991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5379626-BFD3-B3CF-E9E8-58EBAAD9D6CB}"/>
              </a:ext>
            </a:extLst>
          </p:cNvPr>
          <p:cNvSpPr/>
          <p:nvPr/>
        </p:nvSpPr>
        <p:spPr>
          <a:xfrm>
            <a:off x="4661788" y="646880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9D4FBC-0E4B-BE3F-14B5-6925488CEFC6}"/>
              </a:ext>
            </a:extLst>
          </p:cNvPr>
          <p:cNvSpPr/>
          <p:nvPr/>
        </p:nvSpPr>
        <p:spPr>
          <a:xfrm>
            <a:off x="2378197" y="145772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F045794-A610-E081-D57E-7C98824AF062}"/>
              </a:ext>
            </a:extLst>
          </p:cNvPr>
          <p:cNvSpPr/>
          <p:nvPr/>
        </p:nvSpPr>
        <p:spPr>
          <a:xfrm>
            <a:off x="2953638" y="869130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46D0F67-0D9C-566D-D7DC-CD569E82A784}"/>
              </a:ext>
            </a:extLst>
          </p:cNvPr>
          <p:cNvSpPr/>
          <p:nvPr/>
        </p:nvSpPr>
        <p:spPr>
          <a:xfrm>
            <a:off x="1266947" y="244832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FBCF462-3A20-4052-D36B-94055C6EB09C}"/>
              </a:ext>
            </a:extLst>
          </p:cNvPr>
          <p:cNvSpPr/>
          <p:nvPr/>
        </p:nvSpPr>
        <p:spPr>
          <a:xfrm>
            <a:off x="1485090" y="1705182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576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8003664" y="216663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1BE7E77-D725-FE91-4F78-B1970A7569CC}"/>
              </a:ext>
            </a:extLst>
          </p:cNvPr>
          <p:cNvSpPr/>
          <p:nvPr/>
        </p:nvSpPr>
        <p:spPr>
          <a:xfrm>
            <a:off x="6994654" y="1955544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F07D4BE-487E-859D-D94F-00B35ECD45F6}"/>
              </a:ext>
            </a:extLst>
          </p:cNvPr>
          <p:cNvSpPr/>
          <p:nvPr/>
        </p:nvSpPr>
        <p:spPr>
          <a:xfrm>
            <a:off x="5620388" y="118216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4C92C7-299B-0A98-B3F9-8033DF54E877}"/>
              </a:ext>
            </a:extLst>
          </p:cNvPr>
          <p:cNvSpPr/>
          <p:nvPr/>
        </p:nvSpPr>
        <p:spPr>
          <a:xfrm>
            <a:off x="6651114" y="1182162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1FF5F60-7BCC-1058-5D77-664F62C02190}"/>
              </a:ext>
            </a:extLst>
          </p:cNvPr>
          <p:cNvSpPr/>
          <p:nvPr/>
        </p:nvSpPr>
        <p:spPr>
          <a:xfrm>
            <a:off x="3910475" y="95991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5379626-BFD3-B3CF-E9E8-58EBAAD9D6CB}"/>
              </a:ext>
            </a:extLst>
          </p:cNvPr>
          <p:cNvSpPr/>
          <p:nvPr/>
        </p:nvSpPr>
        <p:spPr>
          <a:xfrm>
            <a:off x="4661788" y="646880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9D4FBC-0E4B-BE3F-14B5-6925488CEFC6}"/>
              </a:ext>
            </a:extLst>
          </p:cNvPr>
          <p:cNvSpPr/>
          <p:nvPr/>
        </p:nvSpPr>
        <p:spPr>
          <a:xfrm>
            <a:off x="2378197" y="145772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F045794-A610-E081-D57E-7C98824AF062}"/>
              </a:ext>
            </a:extLst>
          </p:cNvPr>
          <p:cNvSpPr/>
          <p:nvPr/>
        </p:nvSpPr>
        <p:spPr>
          <a:xfrm>
            <a:off x="2953638" y="869130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46D0F67-0D9C-566D-D7DC-CD569E82A784}"/>
              </a:ext>
            </a:extLst>
          </p:cNvPr>
          <p:cNvSpPr/>
          <p:nvPr/>
        </p:nvSpPr>
        <p:spPr>
          <a:xfrm>
            <a:off x="1266947" y="244832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FBCF462-3A20-4052-D36B-94055C6EB09C}"/>
              </a:ext>
            </a:extLst>
          </p:cNvPr>
          <p:cNvSpPr/>
          <p:nvPr/>
        </p:nvSpPr>
        <p:spPr>
          <a:xfrm>
            <a:off x="1485090" y="1705182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37BA9FD-786A-895E-591E-6DD4FD3D8027}"/>
              </a:ext>
            </a:extLst>
          </p:cNvPr>
          <p:cNvSpPr/>
          <p:nvPr/>
        </p:nvSpPr>
        <p:spPr>
          <a:xfrm>
            <a:off x="585713" y="369930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AC5AE9-EA4C-EC85-F21C-442DFF822777}"/>
              </a:ext>
            </a:extLst>
          </p:cNvPr>
          <p:cNvSpPr/>
          <p:nvPr/>
        </p:nvSpPr>
        <p:spPr>
          <a:xfrm>
            <a:off x="474588" y="3068374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11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4BEF585-2A7E-E9C8-5AD0-462E9D35E376}"/>
              </a:ext>
            </a:extLst>
          </p:cNvPr>
          <p:cNvGrpSpPr/>
          <p:nvPr/>
        </p:nvGrpSpPr>
        <p:grpSpPr>
          <a:xfrm>
            <a:off x="474588" y="646880"/>
            <a:ext cx="7751326" cy="3274675"/>
            <a:chOff x="474588" y="646880"/>
            <a:chExt cx="7751326" cy="327467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5A00AD5-F81F-4667-6AC1-B804947E65B1}"/>
                </a:ext>
              </a:extLst>
            </p:cNvPr>
            <p:cNvSpPr/>
            <p:nvPr/>
          </p:nvSpPr>
          <p:spPr>
            <a:xfrm>
              <a:off x="8003664" y="2166638"/>
              <a:ext cx="222250" cy="22225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1BE7E77-D725-FE91-4F78-B1970A7569CC}"/>
                </a:ext>
              </a:extLst>
            </p:cNvPr>
            <p:cNvSpPr/>
            <p:nvPr/>
          </p:nvSpPr>
          <p:spPr>
            <a:xfrm>
              <a:off x="6994654" y="1955544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AF07D4BE-487E-859D-D94F-00B35ECD45F6}"/>
                </a:ext>
              </a:extLst>
            </p:cNvPr>
            <p:cNvSpPr/>
            <p:nvPr/>
          </p:nvSpPr>
          <p:spPr>
            <a:xfrm>
              <a:off x="5620388" y="118216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C4C92C7-299B-0A98-B3F9-8033DF54E877}"/>
                </a:ext>
              </a:extLst>
            </p:cNvPr>
            <p:cNvSpPr/>
            <p:nvPr/>
          </p:nvSpPr>
          <p:spPr>
            <a:xfrm>
              <a:off x="6651114" y="1182162"/>
              <a:ext cx="222250" cy="22225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1FF5F60-7BCC-1058-5D77-664F62C02190}"/>
                </a:ext>
              </a:extLst>
            </p:cNvPr>
            <p:cNvSpPr/>
            <p:nvPr/>
          </p:nvSpPr>
          <p:spPr>
            <a:xfrm>
              <a:off x="3910475" y="95991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5379626-BFD3-B3CF-E9E8-58EBAAD9D6CB}"/>
                </a:ext>
              </a:extLst>
            </p:cNvPr>
            <p:cNvSpPr/>
            <p:nvPr/>
          </p:nvSpPr>
          <p:spPr>
            <a:xfrm>
              <a:off x="4661788" y="646880"/>
              <a:ext cx="222250" cy="22225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29D4FBC-0E4B-BE3F-14B5-6925488CEFC6}"/>
                </a:ext>
              </a:extLst>
            </p:cNvPr>
            <p:cNvSpPr/>
            <p:nvPr/>
          </p:nvSpPr>
          <p:spPr>
            <a:xfrm>
              <a:off x="2378197" y="1457728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F045794-A610-E081-D57E-7C98824AF062}"/>
                </a:ext>
              </a:extLst>
            </p:cNvPr>
            <p:cNvSpPr/>
            <p:nvPr/>
          </p:nvSpPr>
          <p:spPr>
            <a:xfrm>
              <a:off x="2953638" y="869130"/>
              <a:ext cx="222250" cy="22225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46D0F67-0D9C-566D-D7DC-CD569E82A784}"/>
                </a:ext>
              </a:extLst>
            </p:cNvPr>
            <p:cNvSpPr/>
            <p:nvPr/>
          </p:nvSpPr>
          <p:spPr>
            <a:xfrm>
              <a:off x="1266947" y="2448328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FBCF462-3A20-4052-D36B-94055C6EB09C}"/>
                </a:ext>
              </a:extLst>
            </p:cNvPr>
            <p:cNvSpPr/>
            <p:nvPr/>
          </p:nvSpPr>
          <p:spPr>
            <a:xfrm>
              <a:off x="1485090" y="1705182"/>
              <a:ext cx="222250" cy="22225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37BA9FD-786A-895E-591E-6DD4FD3D8027}"/>
                </a:ext>
              </a:extLst>
            </p:cNvPr>
            <p:cNvSpPr/>
            <p:nvPr/>
          </p:nvSpPr>
          <p:spPr>
            <a:xfrm>
              <a:off x="585713" y="3699305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6AC5AE9-EA4C-EC85-F21C-442DFF822777}"/>
                </a:ext>
              </a:extLst>
            </p:cNvPr>
            <p:cNvSpPr/>
            <p:nvPr/>
          </p:nvSpPr>
          <p:spPr>
            <a:xfrm>
              <a:off x="474588" y="3068374"/>
              <a:ext cx="222250" cy="22225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6D28B22-53EB-998E-9713-D5440709E2FB}"/>
              </a:ext>
            </a:extLst>
          </p:cNvPr>
          <p:cNvCxnSpPr>
            <a:cxnSpLocks/>
          </p:cNvCxnSpPr>
          <p:nvPr/>
        </p:nvCxnSpPr>
        <p:spPr>
          <a:xfrm flipH="1" flipV="1">
            <a:off x="606329" y="3330333"/>
            <a:ext cx="49287" cy="3257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72FC31A-38B4-20D8-3BE4-45D7206486C1}"/>
              </a:ext>
            </a:extLst>
          </p:cNvPr>
          <p:cNvCxnSpPr>
            <a:cxnSpLocks/>
          </p:cNvCxnSpPr>
          <p:nvPr/>
        </p:nvCxnSpPr>
        <p:spPr>
          <a:xfrm flipV="1">
            <a:off x="1426500" y="1959813"/>
            <a:ext cx="117180" cy="450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51DB660-D667-8CFB-DF79-FB0DBE34D03B}"/>
              </a:ext>
            </a:extLst>
          </p:cNvPr>
          <p:cNvCxnSpPr>
            <a:cxnSpLocks/>
          </p:cNvCxnSpPr>
          <p:nvPr/>
        </p:nvCxnSpPr>
        <p:spPr>
          <a:xfrm flipV="1">
            <a:off x="2579448" y="1065596"/>
            <a:ext cx="367859" cy="3837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6F3667F-C9AC-0C0B-65ED-DCBE08DD1774}"/>
              </a:ext>
            </a:extLst>
          </p:cNvPr>
          <p:cNvCxnSpPr>
            <a:cxnSpLocks/>
          </p:cNvCxnSpPr>
          <p:nvPr/>
        </p:nvCxnSpPr>
        <p:spPr>
          <a:xfrm flipV="1">
            <a:off x="4160482" y="790030"/>
            <a:ext cx="501306" cy="1765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370D4F3-A776-1018-A6FD-A23CF393AE50}"/>
              </a:ext>
            </a:extLst>
          </p:cNvPr>
          <p:cNvCxnSpPr>
            <a:cxnSpLocks/>
          </p:cNvCxnSpPr>
          <p:nvPr/>
        </p:nvCxnSpPr>
        <p:spPr>
          <a:xfrm>
            <a:off x="5886426" y="1281163"/>
            <a:ext cx="721031" cy="66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BB775B7-101D-E9E8-F37C-AEF045679B4B}"/>
              </a:ext>
            </a:extLst>
          </p:cNvPr>
          <p:cNvCxnSpPr>
            <a:cxnSpLocks/>
          </p:cNvCxnSpPr>
          <p:nvPr/>
        </p:nvCxnSpPr>
        <p:spPr>
          <a:xfrm>
            <a:off x="7249768" y="2066669"/>
            <a:ext cx="724826" cy="2024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318ED90-9E64-9673-79A9-5C4A56F20588}"/>
              </a:ext>
            </a:extLst>
          </p:cNvPr>
          <p:cNvCxnSpPr>
            <a:cxnSpLocks/>
          </p:cNvCxnSpPr>
          <p:nvPr/>
        </p:nvCxnSpPr>
        <p:spPr>
          <a:xfrm>
            <a:off x="8164056" y="3349995"/>
            <a:ext cx="550100" cy="3493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28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9D2BB813-A4DE-D8BE-10BD-E6952348C2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858"/>
          <a:stretch/>
        </p:blipFill>
        <p:spPr>
          <a:xfrm>
            <a:off x="58824" y="1006990"/>
            <a:ext cx="9067801" cy="5288520"/>
          </a:xfrm>
          <a:prstGeom prst="rect">
            <a:avLst/>
          </a:pr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1498092" y="3599136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7423658" y="3599136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8A1F30-F170-AA56-BACD-05E69A8D45F1}"/>
              </a:ext>
            </a:extLst>
          </p:cNvPr>
          <p:cNvSpPr txBox="1"/>
          <p:nvPr/>
        </p:nvSpPr>
        <p:spPr>
          <a:xfrm>
            <a:off x="75379" y="3579456"/>
            <a:ext cx="1387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Target Position</a:t>
            </a:r>
            <a:endParaRPr lang="en-CA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BA6848-9EC0-0034-2C1A-08BDDE61AA0B}"/>
              </a:ext>
            </a:extLst>
          </p:cNvPr>
          <p:cNvSpPr txBox="1"/>
          <p:nvPr/>
        </p:nvSpPr>
        <p:spPr>
          <a:xfrm>
            <a:off x="7680638" y="3340929"/>
            <a:ext cx="14972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Ideal Position that results in the closest measurement to the target position</a:t>
            </a:r>
            <a:endParaRPr lang="en-CA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631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1498092" y="3599136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7423658" y="3599136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8A1F30-F170-AA56-BACD-05E69A8D45F1}"/>
              </a:ext>
            </a:extLst>
          </p:cNvPr>
          <p:cNvSpPr txBox="1"/>
          <p:nvPr/>
        </p:nvSpPr>
        <p:spPr>
          <a:xfrm>
            <a:off x="75379" y="3579456"/>
            <a:ext cx="1387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Target Position</a:t>
            </a:r>
            <a:endParaRPr lang="en-CA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BA6848-9EC0-0034-2C1A-08BDDE61AA0B}"/>
              </a:ext>
            </a:extLst>
          </p:cNvPr>
          <p:cNvSpPr txBox="1"/>
          <p:nvPr/>
        </p:nvSpPr>
        <p:spPr>
          <a:xfrm>
            <a:off x="7680638" y="3340929"/>
            <a:ext cx="14972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Ideal Position that results in the closest measurement to the target position</a:t>
            </a:r>
            <a:endParaRPr lang="en-CA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B54CBDA-A801-DCA7-FA81-C3E9D24E810E}"/>
              </a:ext>
            </a:extLst>
          </p:cNvPr>
          <p:cNvCxnSpPr>
            <a:cxnSpLocks/>
          </p:cNvCxnSpPr>
          <p:nvPr/>
        </p:nvCxnSpPr>
        <p:spPr>
          <a:xfrm>
            <a:off x="2108200" y="3708400"/>
            <a:ext cx="50387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2ED704-02A5-A74F-EAA0-7B686D5429DB}"/>
              </a:ext>
            </a:extLst>
          </p:cNvPr>
          <p:cNvSpPr txBox="1"/>
          <p:nvPr/>
        </p:nvSpPr>
        <p:spPr>
          <a:xfrm>
            <a:off x="2930525" y="3229804"/>
            <a:ext cx="328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In-situ training and validating</a:t>
            </a:r>
            <a:endParaRPr lang="en-CA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085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1A37C8-C6F0-92B8-FEB1-1F38564EAE39}"/>
              </a:ext>
            </a:extLst>
          </p:cNvPr>
          <p:cNvSpPr/>
          <p:nvPr/>
        </p:nvSpPr>
        <p:spPr>
          <a:xfrm>
            <a:off x="6078804" y="312889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904609-22FA-A358-0FD5-E6714A29C0D4}"/>
              </a:ext>
            </a:extLst>
          </p:cNvPr>
          <p:cNvSpPr/>
          <p:nvPr/>
        </p:nvSpPr>
        <p:spPr>
          <a:xfrm>
            <a:off x="6514537" y="269059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9A73379-0A6C-59CE-30EF-3710CE0C03ED}"/>
              </a:ext>
            </a:extLst>
          </p:cNvPr>
          <p:cNvSpPr/>
          <p:nvPr/>
        </p:nvSpPr>
        <p:spPr>
          <a:xfrm>
            <a:off x="6914457" y="222185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B61788E-83A0-88C9-516C-D5B9C45E87A6}"/>
              </a:ext>
            </a:extLst>
          </p:cNvPr>
          <p:cNvSpPr/>
          <p:nvPr/>
        </p:nvSpPr>
        <p:spPr>
          <a:xfrm>
            <a:off x="6625662" y="353668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DD0137-F402-9536-4DA4-F0E5787E7CB7}"/>
              </a:ext>
            </a:extLst>
          </p:cNvPr>
          <p:cNvSpPr/>
          <p:nvPr/>
        </p:nvSpPr>
        <p:spPr>
          <a:xfrm>
            <a:off x="7044823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B88E9AC-42B5-EC70-A134-D3E4FD485E05}"/>
              </a:ext>
            </a:extLst>
          </p:cNvPr>
          <p:cNvSpPr/>
          <p:nvPr/>
        </p:nvSpPr>
        <p:spPr>
          <a:xfrm>
            <a:off x="7486886" y="2660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65A0A7F-C287-2A79-F44C-545F77573047}"/>
              </a:ext>
            </a:extLst>
          </p:cNvPr>
          <p:cNvSpPr/>
          <p:nvPr/>
        </p:nvSpPr>
        <p:spPr>
          <a:xfrm>
            <a:off x="7136707" y="387005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C556392-11D4-30CB-A7DA-F6E274CD0767}"/>
              </a:ext>
            </a:extLst>
          </p:cNvPr>
          <p:cNvSpPr/>
          <p:nvPr/>
        </p:nvSpPr>
        <p:spPr>
          <a:xfrm>
            <a:off x="7595381" y="345584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C60A8E-4EE2-B128-6F89-DDEE2471C369}"/>
              </a:ext>
            </a:extLst>
          </p:cNvPr>
          <p:cNvSpPr/>
          <p:nvPr/>
        </p:nvSpPr>
        <p:spPr>
          <a:xfrm>
            <a:off x="8124279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06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37AF515-F136-B12D-1C0F-09B3B8752B8F}"/>
              </a:ext>
            </a:extLst>
          </p:cNvPr>
          <p:cNvSpPr/>
          <p:nvPr/>
        </p:nvSpPr>
        <p:spPr>
          <a:xfrm rot="1732725">
            <a:off x="7762294" y="3318018"/>
            <a:ext cx="1326802" cy="40482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2313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1A37C8-C6F0-92B8-FEB1-1F38564EAE39}"/>
              </a:ext>
            </a:extLst>
          </p:cNvPr>
          <p:cNvSpPr/>
          <p:nvPr/>
        </p:nvSpPr>
        <p:spPr>
          <a:xfrm>
            <a:off x="6078804" y="312889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904609-22FA-A358-0FD5-E6714A29C0D4}"/>
              </a:ext>
            </a:extLst>
          </p:cNvPr>
          <p:cNvSpPr/>
          <p:nvPr/>
        </p:nvSpPr>
        <p:spPr>
          <a:xfrm>
            <a:off x="6514537" y="269059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9A73379-0A6C-59CE-30EF-3710CE0C03ED}"/>
              </a:ext>
            </a:extLst>
          </p:cNvPr>
          <p:cNvSpPr/>
          <p:nvPr/>
        </p:nvSpPr>
        <p:spPr>
          <a:xfrm>
            <a:off x="6914457" y="222185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B61788E-83A0-88C9-516C-D5B9C45E87A6}"/>
              </a:ext>
            </a:extLst>
          </p:cNvPr>
          <p:cNvSpPr/>
          <p:nvPr/>
        </p:nvSpPr>
        <p:spPr>
          <a:xfrm>
            <a:off x="6625662" y="353668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DD0137-F402-9536-4DA4-F0E5787E7CB7}"/>
              </a:ext>
            </a:extLst>
          </p:cNvPr>
          <p:cNvSpPr/>
          <p:nvPr/>
        </p:nvSpPr>
        <p:spPr>
          <a:xfrm>
            <a:off x="7044823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B88E9AC-42B5-EC70-A134-D3E4FD485E05}"/>
              </a:ext>
            </a:extLst>
          </p:cNvPr>
          <p:cNvSpPr/>
          <p:nvPr/>
        </p:nvSpPr>
        <p:spPr>
          <a:xfrm>
            <a:off x="7486886" y="2660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65A0A7F-C287-2A79-F44C-545F77573047}"/>
              </a:ext>
            </a:extLst>
          </p:cNvPr>
          <p:cNvSpPr/>
          <p:nvPr/>
        </p:nvSpPr>
        <p:spPr>
          <a:xfrm>
            <a:off x="7136707" y="387005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C556392-11D4-30CB-A7DA-F6E274CD0767}"/>
              </a:ext>
            </a:extLst>
          </p:cNvPr>
          <p:cNvSpPr/>
          <p:nvPr/>
        </p:nvSpPr>
        <p:spPr>
          <a:xfrm>
            <a:off x="7595381" y="345584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C60A8E-4EE2-B128-6F89-DDEE2471C369}"/>
              </a:ext>
            </a:extLst>
          </p:cNvPr>
          <p:cNvSpPr/>
          <p:nvPr/>
        </p:nvSpPr>
        <p:spPr>
          <a:xfrm>
            <a:off x="8124279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315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349330" y="3689350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568825" y="1568450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>
            <a:off x="5529263" y="2952750"/>
            <a:ext cx="999506" cy="6572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 flipV="1">
            <a:off x="4568825" y="2952750"/>
            <a:ext cx="960438" cy="736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2608881" y="17831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130771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1A37C8-C6F0-92B8-FEB1-1F38564EAE39}"/>
              </a:ext>
            </a:extLst>
          </p:cNvPr>
          <p:cNvSpPr/>
          <p:nvPr/>
        </p:nvSpPr>
        <p:spPr>
          <a:xfrm>
            <a:off x="6078804" y="312889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904609-22FA-A358-0FD5-E6714A29C0D4}"/>
              </a:ext>
            </a:extLst>
          </p:cNvPr>
          <p:cNvSpPr/>
          <p:nvPr/>
        </p:nvSpPr>
        <p:spPr>
          <a:xfrm>
            <a:off x="6514537" y="269059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9A73379-0A6C-59CE-30EF-3710CE0C03ED}"/>
              </a:ext>
            </a:extLst>
          </p:cNvPr>
          <p:cNvSpPr/>
          <p:nvPr/>
        </p:nvSpPr>
        <p:spPr>
          <a:xfrm>
            <a:off x="6914457" y="222185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B61788E-83A0-88C9-516C-D5B9C45E87A6}"/>
              </a:ext>
            </a:extLst>
          </p:cNvPr>
          <p:cNvSpPr/>
          <p:nvPr/>
        </p:nvSpPr>
        <p:spPr>
          <a:xfrm>
            <a:off x="6625662" y="353668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DD0137-F402-9536-4DA4-F0E5787E7CB7}"/>
              </a:ext>
            </a:extLst>
          </p:cNvPr>
          <p:cNvSpPr/>
          <p:nvPr/>
        </p:nvSpPr>
        <p:spPr>
          <a:xfrm>
            <a:off x="7044823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B88E9AC-42B5-EC70-A134-D3E4FD485E05}"/>
              </a:ext>
            </a:extLst>
          </p:cNvPr>
          <p:cNvSpPr/>
          <p:nvPr/>
        </p:nvSpPr>
        <p:spPr>
          <a:xfrm>
            <a:off x="7486886" y="2660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65A0A7F-C287-2A79-F44C-545F77573047}"/>
              </a:ext>
            </a:extLst>
          </p:cNvPr>
          <p:cNvSpPr/>
          <p:nvPr/>
        </p:nvSpPr>
        <p:spPr>
          <a:xfrm>
            <a:off x="7136707" y="387005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C556392-11D4-30CB-A7DA-F6E274CD0767}"/>
              </a:ext>
            </a:extLst>
          </p:cNvPr>
          <p:cNvSpPr/>
          <p:nvPr/>
        </p:nvSpPr>
        <p:spPr>
          <a:xfrm>
            <a:off x="7595381" y="345584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C60A8E-4EE2-B128-6F89-DDEE2471C369}"/>
              </a:ext>
            </a:extLst>
          </p:cNvPr>
          <p:cNvSpPr/>
          <p:nvPr/>
        </p:nvSpPr>
        <p:spPr>
          <a:xfrm>
            <a:off x="8124279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2CFF24B-FA8C-5A28-13D0-C8DBD3E04EE1}"/>
              </a:ext>
            </a:extLst>
          </p:cNvPr>
          <p:cNvSpPr/>
          <p:nvPr/>
        </p:nvSpPr>
        <p:spPr>
          <a:xfrm rot="1537061">
            <a:off x="7220822" y="3524471"/>
            <a:ext cx="1326802" cy="40482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2313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186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1A37C8-C6F0-92B8-FEB1-1F38564EAE39}"/>
              </a:ext>
            </a:extLst>
          </p:cNvPr>
          <p:cNvSpPr/>
          <p:nvPr/>
        </p:nvSpPr>
        <p:spPr>
          <a:xfrm>
            <a:off x="6078804" y="312889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904609-22FA-A358-0FD5-E6714A29C0D4}"/>
              </a:ext>
            </a:extLst>
          </p:cNvPr>
          <p:cNvSpPr/>
          <p:nvPr/>
        </p:nvSpPr>
        <p:spPr>
          <a:xfrm>
            <a:off x="6514537" y="269059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9A73379-0A6C-59CE-30EF-3710CE0C03ED}"/>
              </a:ext>
            </a:extLst>
          </p:cNvPr>
          <p:cNvSpPr/>
          <p:nvPr/>
        </p:nvSpPr>
        <p:spPr>
          <a:xfrm>
            <a:off x="6914457" y="222185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B61788E-83A0-88C9-516C-D5B9C45E87A6}"/>
              </a:ext>
            </a:extLst>
          </p:cNvPr>
          <p:cNvSpPr/>
          <p:nvPr/>
        </p:nvSpPr>
        <p:spPr>
          <a:xfrm>
            <a:off x="6625662" y="353668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DD0137-F402-9536-4DA4-F0E5787E7CB7}"/>
              </a:ext>
            </a:extLst>
          </p:cNvPr>
          <p:cNvSpPr/>
          <p:nvPr/>
        </p:nvSpPr>
        <p:spPr>
          <a:xfrm>
            <a:off x="7044823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B88E9AC-42B5-EC70-A134-D3E4FD485E05}"/>
              </a:ext>
            </a:extLst>
          </p:cNvPr>
          <p:cNvSpPr/>
          <p:nvPr/>
        </p:nvSpPr>
        <p:spPr>
          <a:xfrm>
            <a:off x="7486886" y="2660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65A0A7F-C287-2A79-F44C-545F77573047}"/>
              </a:ext>
            </a:extLst>
          </p:cNvPr>
          <p:cNvSpPr/>
          <p:nvPr/>
        </p:nvSpPr>
        <p:spPr>
          <a:xfrm>
            <a:off x="7136707" y="387005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C556392-11D4-30CB-A7DA-F6E274CD0767}"/>
              </a:ext>
            </a:extLst>
          </p:cNvPr>
          <p:cNvSpPr/>
          <p:nvPr/>
        </p:nvSpPr>
        <p:spPr>
          <a:xfrm>
            <a:off x="7595381" y="345584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C60A8E-4EE2-B128-6F89-DDEE2471C369}"/>
              </a:ext>
            </a:extLst>
          </p:cNvPr>
          <p:cNvSpPr/>
          <p:nvPr/>
        </p:nvSpPr>
        <p:spPr>
          <a:xfrm>
            <a:off x="8124279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2CFF24B-FA8C-5A28-13D0-C8DBD3E04EE1}"/>
              </a:ext>
            </a:extLst>
          </p:cNvPr>
          <p:cNvSpPr/>
          <p:nvPr/>
        </p:nvSpPr>
        <p:spPr>
          <a:xfrm rot="931477">
            <a:off x="6914365" y="2961688"/>
            <a:ext cx="1326802" cy="40482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2313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380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1498092" y="5116786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7423658" y="5116786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8A1F30-F170-AA56-BACD-05E69A8D45F1}"/>
              </a:ext>
            </a:extLst>
          </p:cNvPr>
          <p:cNvSpPr txBox="1"/>
          <p:nvPr/>
        </p:nvSpPr>
        <p:spPr>
          <a:xfrm>
            <a:off x="75379" y="5097106"/>
            <a:ext cx="1387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Target Position</a:t>
            </a:r>
            <a:endParaRPr lang="en-CA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BA6848-9EC0-0034-2C1A-08BDDE61AA0B}"/>
              </a:ext>
            </a:extLst>
          </p:cNvPr>
          <p:cNvSpPr txBox="1"/>
          <p:nvPr/>
        </p:nvSpPr>
        <p:spPr>
          <a:xfrm>
            <a:off x="7680638" y="4858579"/>
            <a:ext cx="14972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Ideal Position that results in the closest measurement to the target position</a:t>
            </a:r>
            <a:endParaRPr lang="en-CA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B54CBDA-A801-DCA7-FA81-C3E9D24E810E}"/>
              </a:ext>
            </a:extLst>
          </p:cNvPr>
          <p:cNvCxnSpPr>
            <a:cxnSpLocks/>
          </p:cNvCxnSpPr>
          <p:nvPr/>
        </p:nvCxnSpPr>
        <p:spPr>
          <a:xfrm>
            <a:off x="2108200" y="5226050"/>
            <a:ext cx="50387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2ED704-02A5-A74F-EAA0-7B686D5429DB}"/>
              </a:ext>
            </a:extLst>
          </p:cNvPr>
          <p:cNvSpPr txBox="1"/>
          <p:nvPr/>
        </p:nvSpPr>
        <p:spPr>
          <a:xfrm>
            <a:off x="2930525" y="4747454"/>
            <a:ext cx="328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In-situ training and validating</a:t>
            </a:r>
            <a:endParaRPr lang="en-CA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9AA5A3-A067-9111-E5FF-4DFA3D8EA376}"/>
              </a:ext>
            </a:extLst>
          </p:cNvPr>
          <p:cNvSpPr txBox="1"/>
          <p:nvPr/>
        </p:nvSpPr>
        <p:spPr>
          <a:xfrm>
            <a:off x="194912" y="1291426"/>
            <a:ext cx="783148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Progressive training per gain circle.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Neural Network replaces the normal routine after making 5 correct prediction in a row.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When the network is not validated, a new targeting point is fed to the neural network for testing before it is used for training so that the testing data has not been trained by the network.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Neural Network prediction is verified by doing the 9 mode measurements and judge if the closet point is close enough (by previous standard).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If Neural Network prediction is checked to be inaccurate, the current targeting point is calibrated using the normal routine and the neural network restart training.</a:t>
            </a:r>
          </a:p>
        </p:txBody>
      </p:sp>
    </p:spTree>
    <p:extLst>
      <p:ext uri="{BB962C8B-B14F-4D97-AF65-F5344CB8AC3E}">
        <p14:creationId xmlns:p14="http://schemas.microsoft.com/office/powerpoint/2010/main" val="307242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DB0DE1-1F19-DC90-6482-AD2DE9A2DB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82AF58-EC82-3186-14D8-F4EC1DECE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73</a:t>
            </a:fld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BDF6F62-39A5-2DC7-E65F-6AFE713567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2942564"/>
              </p:ext>
            </p:extLst>
          </p:nvPr>
        </p:nvGraphicFramePr>
        <p:xfrm>
          <a:off x="418356" y="0"/>
          <a:ext cx="8307288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13925550" imgH="11496390" progId="Acrobat.Document.DC">
                  <p:embed/>
                </p:oleObj>
              </mc:Choice>
              <mc:Fallback>
                <p:oleObj name="Acrobat Document" r:id="rId2" imgW="13925550" imgH="1149639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8356" y="0"/>
                        <a:ext cx="8307288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11766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D15B9-23D9-1D42-B0FD-3989C622A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7178" y="3141868"/>
            <a:ext cx="7209645" cy="574264"/>
          </a:xfrm>
        </p:spPr>
        <p:txBody>
          <a:bodyPr/>
          <a:lstStyle/>
          <a:p>
            <a:pPr algn="ctr"/>
            <a:r>
              <a:rPr lang="en-US" sz="3000" dirty="0"/>
              <a:t>Thank you</a:t>
            </a:r>
            <a:endParaRPr lang="en-US" sz="1035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B7DEF-8E82-9D4E-AF82-5DE4D90F6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00059-E4DE-30E8-C705-C9CB86EFA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7756" y="6377232"/>
            <a:ext cx="3220281" cy="250337"/>
          </a:xfrm>
        </p:spPr>
        <p:txBody>
          <a:bodyPr/>
          <a:lstStyle/>
          <a:p>
            <a:r>
              <a:rPr lang="en-US" dirty="0"/>
              <a:t>2023-06-22</a:t>
            </a:r>
          </a:p>
        </p:txBody>
      </p:sp>
    </p:spTree>
    <p:extLst>
      <p:ext uri="{BB962C8B-B14F-4D97-AF65-F5344CB8AC3E}">
        <p14:creationId xmlns:p14="http://schemas.microsoft.com/office/powerpoint/2010/main" val="14246564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B3C60-3724-2F96-EC40-3E756E549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2023-07-13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E02618-4E49-54B7-0978-AD9273289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F0B6D7-9286-1BA8-2AA4-D8C3A128F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885" y="1709693"/>
            <a:ext cx="7491315" cy="81760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cs typeface="Arial" panose="020B0604020202020204" pitchFamily="34" charset="0"/>
              </a:rPr>
              <a:t>An Adaptive Calibration Algorithm Using Progressive Measurement and Accelerated Measurement Prediction</a:t>
            </a:r>
            <a:endParaRPr lang="en-US" sz="11500" dirty="0"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683B29-549E-AED6-7E19-562B1A09558E}"/>
              </a:ext>
            </a:extLst>
          </p:cNvPr>
          <p:cNvSpPr txBox="1"/>
          <p:nvPr/>
        </p:nvSpPr>
        <p:spPr>
          <a:xfrm>
            <a:off x="458885" y="4248558"/>
            <a:ext cx="318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Yuxuan Chen</a:t>
            </a:r>
            <a:endParaRPr lang="en-CA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E8035-F7F2-FE24-59D4-61E20D04B324}"/>
              </a:ext>
            </a:extLst>
          </p:cNvPr>
          <p:cNvSpPr txBox="1">
            <a:spLocks/>
          </p:cNvSpPr>
          <p:nvPr/>
        </p:nvSpPr>
        <p:spPr>
          <a:xfrm>
            <a:off x="458885" y="2822938"/>
            <a:ext cx="7729152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dirty="0"/>
              <a:t>Development Update 1</a:t>
            </a:r>
            <a:endParaRPr lang="en-US" sz="34400" dirty="0"/>
          </a:p>
        </p:txBody>
      </p:sp>
    </p:spTree>
    <p:extLst>
      <p:ext uri="{BB962C8B-B14F-4D97-AF65-F5344CB8AC3E}">
        <p14:creationId xmlns:p14="http://schemas.microsoft.com/office/powerpoint/2010/main" val="32392820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D15B9-23D9-1D42-B0FD-3989C622A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7178" y="3141868"/>
            <a:ext cx="7209645" cy="574264"/>
          </a:xfrm>
        </p:spPr>
        <p:txBody>
          <a:bodyPr/>
          <a:lstStyle/>
          <a:p>
            <a:pPr algn="ctr"/>
            <a:r>
              <a:rPr lang="en-US" sz="3000" dirty="0"/>
              <a:t>Demo</a:t>
            </a:r>
            <a:endParaRPr lang="en-US" sz="1035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B7DEF-8E82-9D4E-AF82-5DE4D90F6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8926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DCB1FF-1EC1-ECCC-7BAE-6D5A0920F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816F01-1B6C-4338-6099-822BE0703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9" name="Picture 8" descr="A graph of a diagram&#10;&#10;Description automatically generated">
            <a:extLst>
              <a:ext uri="{FF2B5EF4-FFF2-40B4-BE49-F238E27FC236}">
                <a16:creationId xmlns:a16="http://schemas.microsoft.com/office/drawing/2014/main" id="{0BB02236-2E3D-B3CE-6B00-CE751422F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691" y="1022764"/>
            <a:ext cx="4974618" cy="48124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54E03C-6B9C-775F-BCB8-515048B7F9D5}"/>
              </a:ext>
            </a:extLst>
          </p:cNvPr>
          <p:cNvSpPr txBox="1"/>
          <p:nvPr/>
        </p:nvSpPr>
        <p:spPr>
          <a:xfrm>
            <a:off x="317500" y="361660"/>
            <a:ext cx="5410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Calibration Result (Single Mode)</a:t>
            </a:r>
            <a:endParaRPr lang="en-CA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0115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DCB1FF-1EC1-ECCC-7BAE-6D5A0920F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816F01-1B6C-4338-6099-822BE0703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9B96C5-ED2A-2CE9-EEBD-DA973F8A9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167" y="995882"/>
            <a:ext cx="5007665" cy="48662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FF146B-90B4-CC47-2B07-70C95C62E54E}"/>
              </a:ext>
            </a:extLst>
          </p:cNvPr>
          <p:cNvSpPr txBox="1"/>
          <p:nvPr/>
        </p:nvSpPr>
        <p:spPr>
          <a:xfrm>
            <a:off x="317500" y="361660"/>
            <a:ext cx="5410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Traditional Method (Single Mode)</a:t>
            </a:r>
            <a:endParaRPr lang="en-CA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0778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85730-6030-19C4-F951-BF9E239D5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5B64DE-F388-3BC5-8D68-0BE3A2961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37DC99-82AF-783B-3583-36B53AE02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9" y="1851748"/>
            <a:ext cx="3919956" cy="36334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84B7CC-4ADD-09BF-28EB-3FA6223DF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017" y="1851748"/>
            <a:ext cx="4172099" cy="363347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332657D-C5DD-AACC-8A4D-A97C0DE4B0E3}"/>
              </a:ext>
            </a:extLst>
          </p:cNvPr>
          <p:cNvSpPr/>
          <p:nvPr/>
        </p:nvSpPr>
        <p:spPr>
          <a:xfrm>
            <a:off x="4184675" y="3385454"/>
            <a:ext cx="529772" cy="566057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CDE559-5F5C-9286-BCCE-97726B1C39C4}"/>
              </a:ext>
            </a:extLst>
          </p:cNvPr>
          <p:cNvSpPr txBox="1"/>
          <p:nvPr/>
        </p:nvSpPr>
        <p:spPr>
          <a:xfrm>
            <a:off x="279400" y="480767"/>
            <a:ext cx="7485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 non-uniformity causes distortion in constant gain circle</a:t>
            </a:r>
            <a:endParaRPr lang="en-CA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896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349330" y="3689350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568825" y="1568450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 flipV="1">
            <a:off x="5276850" y="2228850"/>
            <a:ext cx="947738" cy="5619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 flipV="1">
            <a:off x="4568825" y="2790825"/>
            <a:ext cx="708025" cy="8985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2349330" y="1469855"/>
            <a:ext cx="4438989" cy="4438989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372641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85730-6030-19C4-F951-BF9E239D5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5B64DE-F388-3BC5-8D68-0BE3A2961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84B7CC-4ADD-09BF-28EB-3FA6223DF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017" y="1851748"/>
            <a:ext cx="4172099" cy="36334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CDE559-5F5C-9286-BCCE-97726B1C39C4}"/>
              </a:ext>
            </a:extLst>
          </p:cNvPr>
          <p:cNvSpPr txBox="1"/>
          <p:nvPr/>
        </p:nvSpPr>
        <p:spPr>
          <a:xfrm>
            <a:off x="279400" y="480767"/>
            <a:ext cx="7485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 non-uniformity causes distortion in constant gain circle</a:t>
            </a:r>
            <a:endParaRPr lang="en-CA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6B3432-C9AE-7B11-AF4B-91DD8107C48D}"/>
              </a:ext>
            </a:extLst>
          </p:cNvPr>
          <p:cNvSpPr txBox="1"/>
          <p:nvPr/>
        </p:nvSpPr>
        <p:spPr>
          <a:xfrm>
            <a:off x="279400" y="1756817"/>
            <a:ext cx="4030584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Causes the measurement points to go to unexpected locations.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Causes measurement dead zones.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Distortion gets weaker as the gain circle radius increases.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Expect to see RMS errors gets better for larger gain circles. (Verified)</a:t>
            </a:r>
          </a:p>
        </p:txBody>
      </p:sp>
    </p:spTree>
    <p:extLst>
      <p:ext uri="{BB962C8B-B14F-4D97-AF65-F5344CB8AC3E}">
        <p14:creationId xmlns:p14="http://schemas.microsoft.com/office/powerpoint/2010/main" val="34601504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3E914-8618-34DE-217A-93A28E4CB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A28A7E-9A2C-1BA0-4461-4B9A1AB87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839" y="1291184"/>
            <a:ext cx="5948321" cy="45587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79BE42-99D0-BAD9-FF95-E96ADBB268CB}"/>
              </a:ext>
            </a:extLst>
          </p:cNvPr>
          <p:cNvSpPr txBox="1"/>
          <p:nvPr/>
        </p:nvSpPr>
        <p:spPr>
          <a:xfrm>
            <a:off x="279400" y="480767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 Dead zones</a:t>
            </a:r>
            <a:endParaRPr lang="en-CA" sz="2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1881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3E914-8618-34DE-217A-93A28E4CB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BE42-99D0-BAD9-FF95-E96ADBB268CB}"/>
              </a:ext>
            </a:extLst>
          </p:cNvPr>
          <p:cNvSpPr txBox="1"/>
          <p:nvPr/>
        </p:nvSpPr>
        <p:spPr>
          <a:xfrm>
            <a:off x="279400" y="480767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 Dead zones</a:t>
            </a:r>
            <a:endParaRPr lang="en-CA" sz="2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F79061-B960-D831-6EF7-48285D772141}"/>
              </a:ext>
            </a:extLst>
          </p:cNvPr>
          <p:cNvSpPr txBox="1"/>
          <p:nvPr/>
        </p:nvSpPr>
        <p:spPr>
          <a:xfrm>
            <a:off x="279400" y="1350417"/>
            <a:ext cx="69977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Decrease the gain and phase steps in the search kernel (to below the theoretical resolutions).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Use absolute value instead of dB for gain resolution.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Implement adaptive gain resolution (observe no improvement).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For each ideal point, search for the two inverse kinematic solutions which doubles the number of measurements.</a:t>
            </a:r>
          </a:p>
        </p:txBody>
      </p:sp>
    </p:spTree>
    <p:extLst>
      <p:ext uri="{BB962C8B-B14F-4D97-AF65-F5344CB8AC3E}">
        <p14:creationId xmlns:p14="http://schemas.microsoft.com/office/powerpoint/2010/main" val="38891107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3E914-8618-34DE-217A-93A28E4CB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A28A7E-9A2C-1BA0-4461-4B9A1AB87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839" y="1291184"/>
            <a:ext cx="5948321" cy="45587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79BE42-99D0-BAD9-FF95-E96ADBB268CB}"/>
              </a:ext>
            </a:extLst>
          </p:cNvPr>
          <p:cNvSpPr txBox="1"/>
          <p:nvPr/>
        </p:nvSpPr>
        <p:spPr>
          <a:xfrm>
            <a:off x="279400" y="480767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 Dead zones</a:t>
            </a:r>
            <a:endParaRPr lang="en-CA" sz="2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511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3E914-8618-34DE-217A-93A28E4CB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BE42-99D0-BAD9-FF95-E96ADBB268CB}"/>
              </a:ext>
            </a:extLst>
          </p:cNvPr>
          <p:cNvSpPr txBox="1"/>
          <p:nvPr/>
        </p:nvSpPr>
        <p:spPr>
          <a:xfrm>
            <a:off x="279400" y="480767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 Dead zones</a:t>
            </a:r>
            <a:endParaRPr lang="en-CA" sz="2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5B7305-6386-9A31-B547-8FD315859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388" y="1200837"/>
            <a:ext cx="5785223" cy="479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6595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3E914-8618-34DE-217A-93A28E4CB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BE42-99D0-BAD9-FF95-E96ADBB268CB}"/>
              </a:ext>
            </a:extLst>
          </p:cNvPr>
          <p:cNvSpPr txBox="1"/>
          <p:nvPr/>
        </p:nvSpPr>
        <p:spPr>
          <a:xfrm>
            <a:off x="279400" y="480767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Crossing the sea</a:t>
            </a:r>
            <a:endParaRPr lang="en-CA" sz="2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493DB-DEF0-2B72-3D8E-1A5DEDAE9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835" y="1765996"/>
            <a:ext cx="4835765" cy="33260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441DF0-9F0D-607D-8DCD-021B0D8145D1}"/>
              </a:ext>
            </a:extLst>
          </p:cNvPr>
          <p:cNvSpPr txBox="1"/>
          <p:nvPr/>
        </p:nvSpPr>
        <p:spPr>
          <a:xfrm>
            <a:off x="279400" y="1671935"/>
            <a:ext cx="342265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Adaptively increase the search area kernel size if the program is stuck on calibrating an ideal point for too long.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Filter the measurement results and remove outliers for kernel validation.</a:t>
            </a:r>
          </a:p>
        </p:txBody>
      </p:sp>
    </p:spTree>
    <p:extLst>
      <p:ext uri="{BB962C8B-B14F-4D97-AF65-F5344CB8AC3E}">
        <p14:creationId xmlns:p14="http://schemas.microsoft.com/office/powerpoint/2010/main" val="21512733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B3C60-3724-2F96-EC40-3E756E549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2023-07-20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E02618-4E49-54B7-0978-AD9273289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F0B6D7-9286-1BA8-2AA4-D8C3A128F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885" y="1709693"/>
            <a:ext cx="7491315" cy="81760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cs typeface="Arial" panose="020B0604020202020204" pitchFamily="34" charset="0"/>
              </a:rPr>
              <a:t>An Adaptive Calibration Algorithm Using Progressive Measurement and Accelerated Measurement Prediction</a:t>
            </a:r>
            <a:endParaRPr lang="en-US" sz="11500" dirty="0"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683B29-549E-AED6-7E19-562B1A09558E}"/>
              </a:ext>
            </a:extLst>
          </p:cNvPr>
          <p:cNvSpPr txBox="1"/>
          <p:nvPr/>
        </p:nvSpPr>
        <p:spPr>
          <a:xfrm>
            <a:off x="458885" y="4248558"/>
            <a:ext cx="318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Yuxuan Chen</a:t>
            </a:r>
            <a:endParaRPr lang="en-CA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E8035-F7F2-FE24-59D4-61E20D04B324}"/>
              </a:ext>
            </a:extLst>
          </p:cNvPr>
          <p:cNvSpPr txBox="1">
            <a:spLocks/>
          </p:cNvSpPr>
          <p:nvPr/>
        </p:nvSpPr>
        <p:spPr>
          <a:xfrm>
            <a:off x="458885" y="2822938"/>
            <a:ext cx="7729152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dirty="0"/>
              <a:t>Development Update 2</a:t>
            </a:r>
            <a:endParaRPr lang="en-US" sz="34400" dirty="0"/>
          </a:p>
        </p:txBody>
      </p:sp>
    </p:spTree>
    <p:extLst>
      <p:ext uri="{BB962C8B-B14F-4D97-AF65-F5344CB8AC3E}">
        <p14:creationId xmlns:p14="http://schemas.microsoft.com/office/powerpoint/2010/main" val="32143115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30ECE1-F535-1D2C-4598-8DE0C3C31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87</a:t>
            </a:fld>
            <a:endParaRPr lang="en-US"/>
          </a:p>
        </p:txBody>
      </p:sp>
      <p:pic>
        <p:nvPicPr>
          <p:cNvPr id="7" name="Picture 6" descr="A colorful square with a number of lines&#10;&#10;Description automatically generated">
            <a:extLst>
              <a:ext uri="{FF2B5EF4-FFF2-40B4-BE49-F238E27FC236}">
                <a16:creationId xmlns:a16="http://schemas.microsoft.com/office/drawing/2014/main" id="{49F09D9C-1E55-EDE1-ADB9-460D96B0F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900" y="1214541"/>
            <a:ext cx="4644724" cy="44289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3CF658-5D6C-D215-5AB9-723C4E143EE5}"/>
              </a:ext>
            </a:extLst>
          </p:cNvPr>
          <p:cNvSpPr txBox="1"/>
          <p:nvPr/>
        </p:nvSpPr>
        <p:spPr>
          <a:xfrm>
            <a:off x="215900" y="380484"/>
            <a:ext cx="6286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Calibration for individual gain and phase control chain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D28007-C965-4019-8E0B-CC479AAFB573}"/>
              </a:ext>
            </a:extLst>
          </p:cNvPr>
          <p:cNvSpPr txBox="1"/>
          <p:nvPr/>
        </p:nvSpPr>
        <p:spPr>
          <a:xfrm>
            <a:off x="215900" y="1176635"/>
            <a:ext cx="346075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8-bit VGA and 8-bit phase shifter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256*256 = 65536 points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Phase corrected to reference the phase of “0” phase setting for each gain settings.</a:t>
            </a:r>
          </a:p>
        </p:txBody>
      </p:sp>
    </p:spTree>
    <p:extLst>
      <p:ext uri="{BB962C8B-B14F-4D97-AF65-F5344CB8AC3E}">
        <p14:creationId xmlns:p14="http://schemas.microsoft.com/office/powerpoint/2010/main" val="37340797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0E8F87-51C2-B529-303C-FC52018D1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88</a:t>
            </a:fld>
            <a:endParaRPr lang="en-US"/>
          </a:p>
        </p:txBody>
      </p:sp>
      <p:pic>
        <p:nvPicPr>
          <p:cNvPr id="7" name="Picture 6" descr="A colorful hexagon with numbers&#10;&#10;Description automatically generated">
            <a:extLst>
              <a:ext uri="{FF2B5EF4-FFF2-40B4-BE49-F238E27FC236}">
                <a16:creationId xmlns:a16="http://schemas.microsoft.com/office/drawing/2014/main" id="{9DB0C2B0-FD81-FF05-ACD0-17E1D2925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750" y="1479550"/>
            <a:ext cx="4741350" cy="4081346"/>
          </a:xfrm>
          <a:prstGeom prst="rect">
            <a:avLst/>
          </a:prstGeom>
        </p:spPr>
      </p:pic>
      <p:pic>
        <p:nvPicPr>
          <p:cNvPr id="9" name="Picture 8" descr="A graph with a line&#10;&#10;Description automatically generated">
            <a:extLst>
              <a:ext uri="{FF2B5EF4-FFF2-40B4-BE49-F238E27FC236}">
                <a16:creationId xmlns:a16="http://schemas.microsoft.com/office/drawing/2014/main" id="{24416FF1-6ABF-F353-96E2-E3116C67D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74" y="2779327"/>
            <a:ext cx="3742094" cy="27815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E7B36B-BB83-992C-1577-CC8DEE8A0AD4}"/>
              </a:ext>
            </a:extLst>
          </p:cNvPr>
          <p:cNvSpPr txBox="1"/>
          <p:nvPr/>
        </p:nvSpPr>
        <p:spPr>
          <a:xfrm>
            <a:off x="182207" y="371798"/>
            <a:ext cx="61423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Gain Profile Characterization</a:t>
            </a:r>
            <a:endParaRPr lang="en-CA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4F8E9D-163C-767B-18E3-003549836ED0}"/>
              </a:ext>
            </a:extLst>
          </p:cNvPr>
          <p:cNvSpPr txBox="1"/>
          <p:nvPr/>
        </p:nvSpPr>
        <p:spPr>
          <a:xfrm>
            <a:off x="215900" y="1176635"/>
            <a:ext cx="3460750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For better initial guess of the gain index for a targeting gain.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Gain profile is scaled by the max gain ratio in the targeting phase direction.</a:t>
            </a:r>
          </a:p>
        </p:txBody>
      </p:sp>
    </p:spTree>
    <p:extLst>
      <p:ext uri="{BB962C8B-B14F-4D97-AF65-F5344CB8AC3E}">
        <p14:creationId xmlns:p14="http://schemas.microsoft.com/office/powerpoint/2010/main" val="26617550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A1F481-A809-4B0C-A1CA-47B905B7A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E7C31-7697-9D50-F578-DD076A52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89</a:t>
            </a:fld>
            <a:endParaRPr lang="en-US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86A385D2-D1CF-89A1-E2E2-1132CDC70A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931505"/>
              </p:ext>
            </p:extLst>
          </p:nvPr>
        </p:nvGraphicFramePr>
        <p:xfrm>
          <a:off x="323850" y="1454150"/>
          <a:ext cx="8350249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44B997A-3895-EDAA-0249-ABDAB9F88023}"/>
              </a:ext>
            </a:extLst>
          </p:cNvPr>
          <p:cNvSpPr txBox="1"/>
          <p:nvPr/>
        </p:nvSpPr>
        <p:spPr>
          <a:xfrm>
            <a:off x="260350" y="44163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Number of Measurement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830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349330" y="3689350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568825" y="1568450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 flipV="1">
            <a:off x="4568825" y="2776538"/>
            <a:ext cx="384175" cy="9128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>
            <a:off x="4953000" y="2776538"/>
            <a:ext cx="804863" cy="5667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3342240" y="2456414"/>
            <a:ext cx="2465872" cy="2465872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130436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E7C31-7697-9D50-F578-DD076A52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90</a:t>
            </a:fld>
            <a:endParaRPr lang="en-US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86A385D2-D1CF-89A1-E2E2-1132CDC70A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4075555"/>
              </p:ext>
            </p:extLst>
          </p:nvPr>
        </p:nvGraphicFramePr>
        <p:xfrm>
          <a:off x="323850" y="1454150"/>
          <a:ext cx="8350249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44B997A-3895-EDAA-0249-ABDAB9F88023}"/>
              </a:ext>
            </a:extLst>
          </p:cNvPr>
          <p:cNvSpPr txBox="1"/>
          <p:nvPr/>
        </p:nvSpPr>
        <p:spPr>
          <a:xfrm>
            <a:off x="260350" y="44163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Number of Measurement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3975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D15B9-23D9-1D42-B0FD-3989C622A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7178" y="3141868"/>
            <a:ext cx="7209645" cy="574264"/>
          </a:xfrm>
        </p:spPr>
        <p:txBody>
          <a:bodyPr/>
          <a:lstStyle/>
          <a:p>
            <a:pPr algn="ctr"/>
            <a:r>
              <a:rPr lang="en-US" sz="3000" dirty="0"/>
              <a:t>Demo</a:t>
            </a:r>
            <a:endParaRPr lang="en-US" sz="1035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B7DEF-8E82-9D4E-AF82-5DE4D90F6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7974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E7C31-7697-9D50-F578-DD076A52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92</a:t>
            </a:fld>
            <a:endParaRPr lang="en-US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86A385D2-D1CF-89A1-E2E2-1132CDC70A66}"/>
              </a:ext>
            </a:extLst>
          </p:cNvPr>
          <p:cNvGraphicFramePr/>
          <p:nvPr/>
        </p:nvGraphicFramePr>
        <p:xfrm>
          <a:off x="323850" y="1454150"/>
          <a:ext cx="8350249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44B997A-3895-EDAA-0249-ABDAB9F88023}"/>
              </a:ext>
            </a:extLst>
          </p:cNvPr>
          <p:cNvSpPr txBox="1"/>
          <p:nvPr/>
        </p:nvSpPr>
        <p:spPr>
          <a:xfrm>
            <a:off x="260350" y="44163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Number of Measurement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1100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E7C31-7697-9D50-F578-DD076A52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4B997A-3895-EDAA-0249-ABDAB9F88023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calibrating 7 gain circles of 64 points each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85DF3C-5AA8-1AAE-4414-4EEAB6C9DA60}"/>
              </a:ext>
            </a:extLst>
          </p:cNvPr>
          <p:cNvSpPr txBox="1"/>
          <p:nvPr/>
        </p:nvSpPr>
        <p:spPr>
          <a:xfrm>
            <a:off x="260350" y="1118579"/>
            <a:ext cx="34607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Traditional: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65536 points measured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146.3 measurement per point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2F8734-4385-0026-CC33-9663D0829B71}"/>
              </a:ext>
            </a:extLst>
          </p:cNvPr>
          <p:cNvSpPr txBox="1"/>
          <p:nvPr/>
        </p:nvSpPr>
        <p:spPr>
          <a:xfrm>
            <a:off x="260349" y="2316007"/>
            <a:ext cx="71782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Kernel Search: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5593 points measured (275 for pre-characterization)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12.5 measurement per point   (11.9 excluding the pre-characterization)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AB2AB3-82F0-9E8B-E8F3-2DF6034B80AA}"/>
              </a:ext>
            </a:extLst>
          </p:cNvPr>
          <p:cNvSpPr txBox="1"/>
          <p:nvPr/>
        </p:nvSpPr>
        <p:spPr>
          <a:xfrm>
            <a:off x="260349" y="3513435"/>
            <a:ext cx="71782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Single-Point Optimization + Kernel Search: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1170 points measured (275 for pre-characterization)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2.6 measurement per point   (2 excluding the pre-characterization)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D7913F-091E-C9D0-9376-67B4D002AFA1}"/>
              </a:ext>
            </a:extLst>
          </p:cNvPr>
          <p:cNvSpPr txBox="1"/>
          <p:nvPr/>
        </p:nvSpPr>
        <p:spPr>
          <a:xfrm>
            <a:off x="260349" y="4710863"/>
            <a:ext cx="71782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Machine Learning + Single-Point Optimization + Kernel Search: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783 points measured (275 for pre-characterization)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1.75 measurement per point   (1.13 excluding the pre-characterization)</a:t>
            </a:r>
          </a:p>
        </p:txBody>
      </p:sp>
    </p:spTree>
    <p:extLst>
      <p:ext uri="{BB962C8B-B14F-4D97-AF65-F5344CB8AC3E}">
        <p14:creationId xmlns:p14="http://schemas.microsoft.com/office/powerpoint/2010/main" val="29096991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E7C31-7697-9D50-F578-DD076A52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4B997A-3895-EDAA-0249-ABDAB9F88023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Single-Point Optimization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1A67D2-DD40-0E06-8230-D3067C1223C9}"/>
              </a:ext>
            </a:extLst>
          </p:cNvPr>
          <p:cNvSpPr txBox="1"/>
          <p:nvPr/>
        </p:nvSpPr>
        <p:spPr>
          <a:xfrm>
            <a:off x="260348" y="1256464"/>
            <a:ext cx="810096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</a:rPr>
              <a:t>For well-behaved variable-gain phase shifter and relaxed RMSE requirement, single-point optimization method often arrive to an acceptable point in less step than the measurement needed for a kernel search.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</a:rPr>
              <a:t>If optimization cannot find an acceptable point within certain steps, then the kernel search activates.</a:t>
            </a:r>
          </a:p>
        </p:txBody>
      </p:sp>
    </p:spTree>
    <p:extLst>
      <p:ext uri="{BB962C8B-B14F-4D97-AF65-F5344CB8AC3E}">
        <p14:creationId xmlns:p14="http://schemas.microsoft.com/office/powerpoint/2010/main" val="15840545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E7C31-7697-9D50-F578-DD076A52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4B997A-3895-EDAA-0249-ABDAB9F88023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Machine Learning for accurate first guess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1A67D2-DD40-0E06-8230-D3067C1223C9}"/>
              </a:ext>
            </a:extLst>
          </p:cNvPr>
          <p:cNvSpPr txBox="1"/>
          <p:nvPr/>
        </p:nvSpPr>
        <p:spPr>
          <a:xfrm>
            <a:off x="260348" y="1256464"/>
            <a:ext cx="810096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</a:rPr>
              <a:t>A baseline model is trained with a vast amount of measurement data of a single PS type.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</a:rPr>
              <a:t>Normalized gain and phase-corrected and normalized phase.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</a:rPr>
              <a:t>Gain from 0 to 1. Phase from 0 to 1.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</a:rPr>
              <a:t>The baseline model continue to incrementally train using the new measurement data for adaption.</a:t>
            </a:r>
          </a:p>
        </p:txBody>
      </p:sp>
    </p:spTree>
    <p:extLst>
      <p:ext uri="{BB962C8B-B14F-4D97-AF65-F5344CB8AC3E}">
        <p14:creationId xmlns:p14="http://schemas.microsoft.com/office/powerpoint/2010/main" val="381028511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B3C60-3724-2F96-EC40-3E756E549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2023-07-27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E02618-4E49-54B7-0978-AD9273289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F0B6D7-9286-1BA8-2AA4-D8C3A128F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885" y="1709693"/>
            <a:ext cx="7491315" cy="81760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cs typeface="Arial" panose="020B0604020202020204" pitchFamily="34" charset="0"/>
              </a:rPr>
              <a:t>An Adaptive Calibration Algorithm Using Progressive Measurement and Accelerated Measurement Prediction</a:t>
            </a:r>
            <a:endParaRPr lang="en-US" sz="11500" dirty="0"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683B29-549E-AED6-7E19-562B1A09558E}"/>
              </a:ext>
            </a:extLst>
          </p:cNvPr>
          <p:cNvSpPr txBox="1"/>
          <p:nvPr/>
        </p:nvSpPr>
        <p:spPr>
          <a:xfrm>
            <a:off x="458885" y="4248558"/>
            <a:ext cx="318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Yuxuan Chen</a:t>
            </a:r>
            <a:endParaRPr lang="en-CA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E8035-F7F2-FE24-59D4-61E20D04B324}"/>
              </a:ext>
            </a:extLst>
          </p:cNvPr>
          <p:cNvSpPr txBox="1">
            <a:spLocks/>
          </p:cNvSpPr>
          <p:nvPr/>
        </p:nvSpPr>
        <p:spPr>
          <a:xfrm>
            <a:off x="458885" y="2822938"/>
            <a:ext cx="7729152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dirty="0"/>
              <a:t>Development Update 3</a:t>
            </a:r>
            <a:endParaRPr lang="en-US" sz="34400" dirty="0"/>
          </a:p>
        </p:txBody>
      </p:sp>
    </p:spTree>
    <p:extLst>
      <p:ext uri="{BB962C8B-B14F-4D97-AF65-F5344CB8AC3E}">
        <p14:creationId xmlns:p14="http://schemas.microsoft.com/office/powerpoint/2010/main" val="20085141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97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E548B7-1131-D60B-A59E-77A053B38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771" y="1196975"/>
            <a:ext cx="4789966" cy="4464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Two 6-bit VGA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64*64 = 4096 points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Constellation not rotated in consideration of constellation rotation mismatch in array level calibration.</a:t>
            </a:r>
          </a:p>
        </p:txBody>
      </p:sp>
    </p:spTree>
    <p:extLst>
      <p:ext uri="{BB962C8B-B14F-4D97-AF65-F5344CB8AC3E}">
        <p14:creationId xmlns:p14="http://schemas.microsoft.com/office/powerpoint/2010/main" val="12773101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E7C31-7697-9D50-F578-DD076A52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4B997A-3895-EDAA-0249-ABDAB9F88023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calibrating 7 gain circles of 64 points each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85DF3C-5AA8-1AAE-4414-4EEAB6C9DA60}"/>
              </a:ext>
            </a:extLst>
          </p:cNvPr>
          <p:cNvSpPr txBox="1"/>
          <p:nvPr/>
        </p:nvSpPr>
        <p:spPr>
          <a:xfrm>
            <a:off x="260350" y="1118579"/>
            <a:ext cx="34607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Traditional: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65536 points measured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146.3 measurement per point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2F8734-4385-0026-CC33-9663D0829B71}"/>
              </a:ext>
            </a:extLst>
          </p:cNvPr>
          <p:cNvSpPr txBox="1"/>
          <p:nvPr/>
        </p:nvSpPr>
        <p:spPr>
          <a:xfrm>
            <a:off x="260349" y="2316007"/>
            <a:ext cx="71782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Kernel Search: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5593 points measured (275 for pre-characterization)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12.5 measurement per point   (11.9 excluding the pre-characterization)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AB2AB3-82F0-9E8B-E8F3-2DF6034B80AA}"/>
              </a:ext>
            </a:extLst>
          </p:cNvPr>
          <p:cNvSpPr txBox="1"/>
          <p:nvPr/>
        </p:nvSpPr>
        <p:spPr>
          <a:xfrm>
            <a:off x="260349" y="3513435"/>
            <a:ext cx="71782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Single-Point Optimization + Kernel Search: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1170 points measured (275 for pre-characterization)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2.6 measurement per point   (2 excluding the pre-characterization)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D7913F-091E-C9D0-9376-67B4D002AFA1}"/>
              </a:ext>
            </a:extLst>
          </p:cNvPr>
          <p:cNvSpPr txBox="1"/>
          <p:nvPr/>
        </p:nvSpPr>
        <p:spPr>
          <a:xfrm>
            <a:off x="260349" y="4710863"/>
            <a:ext cx="71782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Machine Learning + Single-Point Optimization + Kernel Search: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783 points measured (275 for pre-characterization)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1.75 measurement per point   (1.13 excluding the pre-characterization)</a:t>
            </a:r>
          </a:p>
        </p:txBody>
      </p:sp>
    </p:spTree>
    <p:extLst>
      <p:ext uri="{BB962C8B-B14F-4D97-AF65-F5344CB8AC3E}">
        <p14:creationId xmlns:p14="http://schemas.microsoft.com/office/powerpoint/2010/main" val="114535609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E7C31-7697-9D50-F578-DD076A52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4B997A-3895-EDAA-0249-ABDAB9F88023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calibrating 7 gain circles of 64 points each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0BE803-7DFE-6C2C-A658-2824E7279701}"/>
              </a:ext>
            </a:extLst>
          </p:cNvPr>
          <p:cNvSpPr txBox="1"/>
          <p:nvPr/>
        </p:nvSpPr>
        <p:spPr>
          <a:xfrm>
            <a:off x="1143000" y="3056235"/>
            <a:ext cx="6858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Open Sans" panose="020B0606030504020204" pitchFamily="34" charset="0"/>
              </a:rPr>
              <a:t>1.75            1.13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1EEC08-BD57-22BA-331A-CEB81BAF95FB}"/>
              </a:ext>
            </a:extLst>
          </p:cNvPr>
          <p:cNvSpPr txBox="1"/>
          <p:nvPr/>
        </p:nvSpPr>
        <p:spPr>
          <a:xfrm>
            <a:off x="1657350" y="3979565"/>
            <a:ext cx="7251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</a:rPr>
              <a:t>Total                           Excluding Pre-characterization </a:t>
            </a: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225354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UofWaterloo_WhiteBkgrd">
  <a:themeElements>
    <a:clrScheme name="Custom 7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8000B3"/>
      </a:accent1>
      <a:accent2>
        <a:srgbClr val="0C0C0C"/>
      </a:accent2>
      <a:accent3>
        <a:srgbClr val="BD33DA"/>
      </a:accent3>
      <a:accent4>
        <a:srgbClr val="CFB3E6"/>
      </a:accent4>
      <a:accent5>
        <a:srgbClr val="57058A"/>
      </a:accent5>
      <a:accent6>
        <a:srgbClr val="F1F1F1"/>
      </a:accent6>
      <a:hlink>
        <a:srgbClr val="57058A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engineering_16x9" id="{13A97B2F-F17F-6849-9F82-B721B10E3869}" vid="{A4E74281-1FF5-2047-BC63-3BF2D22759F3}"/>
    </a:ext>
  </a:extLst>
</a:theme>
</file>

<file path=ppt/theme/theme2.xml><?xml version="1.0" encoding="utf-8"?>
<a:theme xmlns:a="http://schemas.openxmlformats.org/drawingml/2006/main" name="UofWaterloo_WhiteBkgrd">
  <a:themeElements>
    <a:clrScheme name="Custom 7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8000B3"/>
      </a:accent1>
      <a:accent2>
        <a:srgbClr val="0C0C0C"/>
      </a:accent2>
      <a:accent3>
        <a:srgbClr val="BD33DA"/>
      </a:accent3>
      <a:accent4>
        <a:srgbClr val="CFB3E6"/>
      </a:accent4>
      <a:accent5>
        <a:srgbClr val="57058A"/>
      </a:accent5>
      <a:accent6>
        <a:srgbClr val="F1F1F1"/>
      </a:accent6>
      <a:hlink>
        <a:srgbClr val="57058A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engineering_16x9" id="{13A97B2F-F17F-6849-9F82-B721B10E3869}" vid="{A4E74281-1FF5-2047-BC63-3BF2D22759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E4A2BACE12A747B2DA55C5EC1FAFDE" ma:contentTypeVersion="2" ma:contentTypeDescription="Create a new document." ma:contentTypeScope="" ma:versionID="c524b0ddf370ff32b2bc58dfc160bada">
  <xsd:schema xmlns:xsd="http://www.w3.org/2001/XMLSchema" xmlns:xs="http://www.w3.org/2001/XMLSchema" xmlns:p="http://schemas.microsoft.com/office/2006/metadata/properties" xmlns:ns2="5c12949e-1247-4829-b416-ce87d1ccd76e" targetNamespace="http://schemas.microsoft.com/office/2006/metadata/properties" ma:root="true" ma:fieldsID="b21e7f3b310d4561aa15a9bb4055d326" ns2:_="">
    <xsd:import namespace="5c12949e-1247-4829-b416-ce87d1ccd76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12949e-1247-4829-b416-ce87d1ccd7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1EB949F-2EAE-4A0F-91B2-F482364FA50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2D7DC69-EAE9-46A7-A223-5279C5A5422A}">
  <ds:schemaRefs>
    <ds:schemaRef ds:uri="5c12949e-1247-4829-b416-ce87d1ccd76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EC80DF8-47EB-4D85-9C1E-1DE0A371A277}">
  <ds:schemaRefs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5c12949e-1247-4829-b416-ce87d1ccd76e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82304</TotalTime>
  <Words>15453</Words>
  <Application>Microsoft Office PowerPoint</Application>
  <PresentationFormat>On-screen Show (4:3)</PresentationFormat>
  <Paragraphs>2452</Paragraphs>
  <Slides>321</Slides>
  <Notes>8</Notes>
  <HiddenSlides>3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321</vt:i4>
      </vt:variant>
    </vt:vector>
  </HeadingPairs>
  <TitlesOfParts>
    <vt:vector size="335" baseType="lpstr">
      <vt:lpstr>DengXian</vt:lpstr>
      <vt:lpstr>Abadi Extra Light</vt:lpstr>
      <vt:lpstr>Arial</vt:lpstr>
      <vt:lpstr>Calibri</vt:lpstr>
      <vt:lpstr>Cambria Math</vt:lpstr>
      <vt:lpstr>Courier Std</vt:lpstr>
      <vt:lpstr>Georgia</vt:lpstr>
      <vt:lpstr>Impact</vt:lpstr>
      <vt:lpstr>Open Sans</vt:lpstr>
      <vt:lpstr>Verdana</vt:lpstr>
      <vt:lpstr>Wingdings</vt:lpstr>
      <vt:lpstr>UofWaterloo_WhiteBkgrd</vt:lpstr>
      <vt:lpstr>UofWaterloo_WhiteBkgrd</vt:lpstr>
      <vt:lpstr>Acrobat Document</vt:lpstr>
      <vt:lpstr>An Adaptive Calibration Algorithm Using Progressive Measurement and Accelerated Measurement Prediction</vt:lpstr>
      <vt:lpstr>Traditional Method</vt:lpstr>
      <vt:lpstr>Adaptive Measurements</vt:lpstr>
      <vt:lpstr>Adaptive Measurements</vt:lpstr>
      <vt:lpstr>Adaptive Measurements</vt:lpstr>
      <vt:lpstr>Outphasing Phase Shifter</vt:lpstr>
      <vt:lpstr>Outphasing Phase Shifter</vt:lpstr>
      <vt:lpstr>Outphasing Phase Shifter</vt:lpstr>
      <vt:lpstr>Outphasing Phase Shifter</vt:lpstr>
      <vt:lpstr>Outphasing Phase Shifter</vt:lpstr>
      <vt:lpstr>Outphasing Phase Shifter</vt:lpstr>
      <vt:lpstr>Outphasing Phase Shifter</vt:lpstr>
      <vt:lpstr>Outphasing Phase Shifter</vt:lpstr>
      <vt:lpstr>Outphasing Phase Shifter</vt:lpstr>
      <vt:lpstr>Outphasing Phase Shifter</vt:lpstr>
      <vt:lpstr>Outphasing Phase Shifter</vt:lpstr>
      <vt:lpstr>RFVM</vt:lpstr>
      <vt:lpstr>Adaptive Measurements</vt:lpstr>
      <vt:lpstr>Adaptive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RTPS Phase Switching Modes</vt:lpstr>
      <vt:lpstr>RTPS Phase Switching Modes</vt:lpstr>
      <vt:lpstr>RTPS Phase Switching Modes</vt:lpstr>
      <vt:lpstr>RTPS Phase Switching Modes</vt:lpstr>
      <vt:lpstr>RTPS Phase Switching Modes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PowerPoint Presentation</vt:lpstr>
      <vt:lpstr>Thank you</vt:lpstr>
      <vt:lpstr>An Adaptive Calibration Algorithm Using Progressive Measurement and Accelerated Measurement Prediction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Adaptive Calibration Algorithm Using Progressive Measurement and Accelerated Measurement Prediction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An Adaptive Calibration Algorithm Using Progressive Measurement and Accelerated Measurement Prediction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Adaptive Calibration Algorithm Using Progressive Measurement and Accelerated Measurement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Adaptive Calibration Algorithm Using Progressive Measurement and Accelerated Measurement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Point Finding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TRL Calibration</dc:title>
  <dc:creator>Yuxuan Chen</dc:creator>
  <cp:lastModifiedBy>Yuxnan Chen</cp:lastModifiedBy>
  <cp:revision>399</cp:revision>
  <dcterms:created xsi:type="dcterms:W3CDTF">2021-02-02T16:52:18Z</dcterms:created>
  <dcterms:modified xsi:type="dcterms:W3CDTF">2023-08-05T03:13:51Z</dcterms:modified>
</cp:coreProperties>
</file>